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2" r:id="rId4"/>
    <p:sldId id="260" r:id="rId5"/>
    <p:sldId id="261" r:id="rId6"/>
    <p:sldId id="270" r:id="rId7"/>
    <p:sldId id="265" r:id="rId8"/>
    <p:sldId id="267" r:id="rId9"/>
    <p:sldId id="262" r:id="rId10"/>
    <p:sldId id="273" r:id="rId11"/>
    <p:sldId id="268" r:id="rId12"/>
    <p:sldId id="263" r:id="rId13"/>
    <p:sldId id="274" r:id="rId14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99694"/>
    <a:srgbClr val="FFFFFF"/>
    <a:srgbClr val="F1F1F1"/>
    <a:srgbClr val="604A7B"/>
    <a:srgbClr val="E46C0A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2" autoAdjust="0"/>
    <p:restoredTop sz="94662" autoAdjust="0"/>
  </p:normalViewPr>
  <p:slideViewPr>
    <p:cSldViewPr>
      <p:cViewPr>
        <p:scale>
          <a:sx n="80" d="100"/>
          <a:sy n="80" d="100"/>
        </p:scale>
        <p:origin x="-1098" y="-7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lison\Desktop\Despesa%20M&#234;s%20a%20M&#234;s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Plan1!$B$1</c:f>
              <c:strCache>
                <c:ptCount val="1"/>
                <c:pt idx="0">
                  <c:v>Real</c:v>
                </c:pt>
              </c:strCache>
            </c:strRef>
          </c:tx>
          <c:cat>
            <c:strRef>
              <c:f>Plan1!$A$2:$A$13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 </c:v>
                </c:pt>
                <c:pt idx="11">
                  <c:v>Dezembro</c:v>
                </c:pt>
              </c:strCache>
            </c:strRef>
          </c:cat>
          <c:val>
            <c:numRef>
              <c:f>Plan1!$B$2:$B$13</c:f>
              <c:numCache>
                <c:formatCode>_(* #,##0.00_);_(* \(#,##0.00\);_(* "-"??_);_(@_)</c:formatCode>
                <c:ptCount val="12"/>
                <c:pt idx="0">
                  <c:v>121657</c:v>
                </c:pt>
                <c:pt idx="1">
                  <c:v>118019</c:v>
                </c:pt>
                <c:pt idx="2">
                  <c:v>113711</c:v>
                </c:pt>
                <c:pt idx="3">
                  <c:v>113655</c:v>
                </c:pt>
                <c:pt idx="4">
                  <c:v>116652</c:v>
                </c:pt>
                <c:pt idx="5">
                  <c:v>129161</c:v>
                </c:pt>
                <c:pt idx="6">
                  <c:v>120679</c:v>
                </c:pt>
                <c:pt idx="7">
                  <c:v>115233</c:v>
                </c:pt>
                <c:pt idx="8">
                  <c:v>121112</c:v>
                </c:pt>
                <c:pt idx="9">
                  <c:v>118649</c:v>
                </c:pt>
                <c:pt idx="10">
                  <c:v>106205</c:v>
                </c:pt>
                <c:pt idx="11">
                  <c:v>121005</c:v>
                </c:pt>
              </c:numCache>
            </c:numRef>
          </c:val>
          <c:smooth val="0"/>
        </c:ser>
        <c:ser>
          <c:idx val="0"/>
          <c:order val="0"/>
          <c:tx>
            <c:strRef>
              <c:f>Plan1!$C$1</c:f>
              <c:strCache>
                <c:ptCount val="1"/>
                <c:pt idx="0">
                  <c:v>Budget</c:v>
                </c:pt>
              </c:strCache>
            </c:strRef>
          </c:tx>
          <c:cat>
            <c:strRef>
              <c:f>Plan1!$A$2:$A$13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 </c:v>
                </c:pt>
                <c:pt idx="11">
                  <c:v>Dezembro</c:v>
                </c:pt>
              </c:strCache>
            </c:strRef>
          </c:cat>
          <c:val>
            <c:numRef>
              <c:f>Plan1!$C$2:$C$13</c:f>
              <c:numCache>
                <c:formatCode>_(* #,##0.00_);_(* \(#,##0.00\);_(* "-"??_);_(@_)</c:formatCode>
                <c:ptCount val="12"/>
                <c:pt idx="0">
                  <c:v>107802</c:v>
                </c:pt>
                <c:pt idx="1">
                  <c:v>107802</c:v>
                </c:pt>
                <c:pt idx="2">
                  <c:v>107802</c:v>
                </c:pt>
                <c:pt idx="3">
                  <c:v>107802</c:v>
                </c:pt>
                <c:pt idx="4">
                  <c:v>107802</c:v>
                </c:pt>
                <c:pt idx="5">
                  <c:v>107802</c:v>
                </c:pt>
                <c:pt idx="6">
                  <c:v>107802</c:v>
                </c:pt>
                <c:pt idx="7">
                  <c:v>107802</c:v>
                </c:pt>
                <c:pt idx="8">
                  <c:v>107802</c:v>
                </c:pt>
                <c:pt idx="9">
                  <c:v>107802</c:v>
                </c:pt>
                <c:pt idx="10">
                  <c:v>111025</c:v>
                </c:pt>
                <c:pt idx="11">
                  <c:v>111025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047744"/>
        <c:axId val="236668032"/>
      </c:lineChart>
      <c:catAx>
        <c:axId val="236047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236668032"/>
        <c:crosses val="autoZero"/>
        <c:auto val="1"/>
        <c:lblAlgn val="ctr"/>
        <c:lblOffset val="100"/>
        <c:noMultiLvlLbl val="0"/>
      </c:catAx>
      <c:valAx>
        <c:axId val="236668032"/>
        <c:scaling>
          <c:orientation val="minMax"/>
          <c:max val="140000"/>
          <c:min val="100000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2360477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3053F-CB19-4E09-8255-B38E82220F68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F3AFB-C5EA-4904-A4DC-4174B5FDF6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233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F3AFB-C5EA-4904-A4DC-4174B5FDF6B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1349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F3AFB-C5EA-4904-A4DC-4174B5FDF6B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441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3F266-4413-4C87-A507-CB4F5A2B3DA7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931C-631A-444C-8363-CC7BF63B5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289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3F266-4413-4C87-A507-CB4F5A2B3DA7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931C-631A-444C-8363-CC7BF63B5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31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3F266-4413-4C87-A507-CB4F5A2B3DA7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931C-631A-444C-8363-CC7BF63B5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27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3F266-4413-4C87-A507-CB4F5A2B3DA7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931C-631A-444C-8363-CC7BF63B5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533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3F266-4413-4C87-A507-CB4F5A2B3DA7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931C-631A-444C-8363-CC7BF63B5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953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3F266-4413-4C87-A507-CB4F5A2B3DA7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931C-631A-444C-8363-CC7BF63B5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60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3F266-4413-4C87-A507-CB4F5A2B3DA7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931C-631A-444C-8363-CC7BF63B5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47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3F266-4413-4C87-A507-CB4F5A2B3DA7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931C-631A-444C-8363-CC7BF63B5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18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3F266-4413-4C87-A507-CB4F5A2B3DA7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931C-631A-444C-8363-CC7BF63B5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931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3F266-4413-4C87-A507-CB4F5A2B3DA7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931C-631A-444C-8363-CC7BF63B5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29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3F266-4413-4C87-A507-CB4F5A2B3DA7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931C-631A-444C-8363-CC7BF63B5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46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3F266-4413-4C87-A507-CB4F5A2B3DA7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E931C-631A-444C-8363-CC7BF63B5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83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91662" y="227481"/>
            <a:ext cx="8528454" cy="4413496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Elipse 2"/>
          <p:cNvSpPr/>
          <p:nvPr/>
        </p:nvSpPr>
        <p:spPr>
          <a:xfrm>
            <a:off x="899592" y="726919"/>
            <a:ext cx="3413949" cy="341462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6" name="Grupo 5"/>
          <p:cNvGrpSpPr/>
          <p:nvPr/>
        </p:nvGrpSpPr>
        <p:grpSpPr>
          <a:xfrm>
            <a:off x="1989225" y="1423224"/>
            <a:ext cx="1708299" cy="2060985"/>
            <a:chOff x="3152261" y="1751055"/>
            <a:chExt cx="2971800" cy="3525838"/>
          </a:xfrm>
        </p:grpSpPr>
        <p:sp>
          <p:nvSpPr>
            <p:cNvPr id="7" name="Freeform 582"/>
            <p:cNvSpPr>
              <a:spLocks/>
            </p:cNvSpPr>
            <p:nvPr/>
          </p:nvSpPr>
          <p:spPr bwMode="auto">
            <a:xfrm>
              <a:off x="5055674" y="2835318"/>
              <a:ext cx="17463" cy="155575"/>
            </a:xfrm>
            <a:custGeom>
              <a:avLst/>
              <a:gdLst>
                <a:gd name="T0" fmla="*/ 11 w 11"/>
                <a:gd name="T1" fmla="*/ 0 h 98"/>
                <a:gd name="T2" fmla="*/ 11 w 11"/>
                <a:gd name="T3" fmla="*/ 98 h 98"/>
                <a:gd name="T4" fmla="*/ 0 w 11"/>
                <a:gd name="T5" fmla="*/ 96 h 98"/>
                <a:gd name="T6" fmla="*/ 0 w 11"/>
                <a:gd name="T7" fmla="*/ 5 h 98"/>
                <a:gd name="T8" fmla="*/ 3 w 11"/>
                <a:gd name="T9" fmla="*/ 4 h 98"/>
                <a:gd name="T10" fmla="*/ 8 w 11"/>
                <a:gd name="T11" fmla="*/ 1 h 98"/>
                <a:gd name="T12" fmla="*/ 11 w 11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98">
                  <a:moveTo>
                    <a:pt x="11" y="0"/>
                  </a:moveTo>
                  <a:lnTo>
                    <a:pt x="11" y="98"/>
                  </a:lnTo>
                  <a:lnTo>
                    <a:pt x="0" y="96"/>
                  </a:lnTo>
                  <a:lnTo>
                    <a:pt x="0" y="5"/>
                  </a:lnTo>
                  <a:lnTo>
                    <a:pt x="3" y="4"/>
                  </a:lnTo>
                  <a:lnTo>
                    <a:pt x="8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8" name="Freeform 583"/>
            <p:cNvSpPr>
              <a:spLocks/>
            </p:cNvSpPr>
            <p:nvPr/>
          </p:nvSpPr>
          <p:spPr bwMode="auto">
            <a:xfrm>
              <a:off x="5073136" y="2828968"/>
              <a:ext cx="15875" cy="168275"/>
            </a:xfrm>
            <a:custGeom>
              <a:avLst/>
              <a:gdLst>
                <a:gd name="T0" fmla="*/ 10 w 10"/>
                <a:gd name="T1" fmla="*/ 0 h 106"/>
                <a:gd name="T2" fmla="*/ 10 w 10"/>
                <a:gd name="T3" fmla="*/ 106 h 106"/>
                <a:gd name="T4" fmla="*/ 0 w 10"/>
                <a:gd name="T5" fmla="*/ 102 h 106"/>
                <a:gd name="T6" fmla="*/ 0 w 10"/>
                <a:gd name="T7" fmla="*/ 4 h 106"/>
                <a:gd name="T8" fmla="*/ 8 w 10"/>
                <a:gd name="T9" fmla="*/ 2 h 106"/>
                <a:gd name="T10" fmla="*/ 10 w 10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6">
                  <a:moveTo>
                    <a:pt x="10" y="0"/>
                  </a:moveTo>
                  <a:lnTo>
                    <a:pt x="10" y="106"/>
                  </a:lnTo>
                  <a:lnTo>
                    <a:pt x="0" y="102"/>
                  </a:lnTo>
                  <a:lnTo>
                    <a:pt x="0" y="4"/>
                  </a:lnTo>
                  <a:lnTo>
                    <a:pt x="8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B"/>
            </a:solidFill>
            <a:ln w="0">
              <a:solidFill>
                <a:srgbClr val="FFDFA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" name="Freeform 584"/>
            <p:cNvSpPr>
              <a:spLocks/>
            </p:cNvSpPr>
            <p:nvPr/>
          </p:nvSpPr>
          <p:spPr bwMode="auto">
            <a:xfrm>
              <a:off x="5089011" y="2822618"/>
              <a:ext cx="17463" cy="179388"/>
            </a:xfrm>
            <a:custGeom>
              <a:avLst/>
              <a:gdLst>
                <a:gd name="T0" fmla="*/ 11 w 11"/>
                <a:gd name="T1" fmla="*/ 0 h 113"/>
                <a:gd name="T2" fmla="*/ 11 w 11"/>
                <a:gd name="T3" fmla="*/ 113 h 113"/>
                <a:gd name="T4" fmla="*/ 0 w 11"/>
                <a:gd name="T5" fmla="*/ 110 h 113"/>
                <a:gd name="T6" fmla="*/ 0 w 11"/>
                <a:gd name="T7" fmla="*/ 4 h 113"/>
                <a:gd name="T8" fmla="*/ 8 w 11"/>
                <a:gd name="T9" fmla="*/ 0 h 113"/>
                <a:gd name="T10" fmla="*/ 11 w 11"/>
                <a:gd name="T1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13">
                  <a:moveTo>
                    <a:pt x="11" y="0"/>
                  </a:moveTo>
                  <a:lnTo>
                    <a:pt x="11" y="113"/>
                  </a:lnTo>
                  <a:lnTo>
                    <a:pt x="0" y="110"/>
                  </a:lnTo>
                  <a:lnTo>
                    <a:pt x="0" y="4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DA8"/>
            </a:solidFill>
            <a:ln w="0">
              <a:solidFill>
                <a:srgbClr val="FFDD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" name="Freeform 585"/>
            <p:cNvSpPr>
              <a:spLocks/>
            </p:cNvSpPr>
            <p:nvPr/>
          </p:nvSpPr>
          <p:spPr bwMode="auto">
            <a:xfrm>
              <a:off x="5106474" y="2816268"/>
              <a:ext cx="15875" cy="192088"/>
            </a:xfrm>
            <a:custGeom>
              <a:avLst/>
              <a:gdLst>
                <a:gd name="T0" fmla="*/ 10 w 10"/>
                <a:gd name="T1" fmla="*/ 0 h 121"/>
                <a:gd name="T2" fmla="*/ 10 w 10"/>
                <a:gd name="T3" fmla="*/ 121 h 121"/>
                <a:gd name="T4" fmla="*/ 0 w 10"/>
                <a:gd name="T5" fmla="*/ 117 h 121"/>
                <a:gd name="T6" fmla="*/ 0 w 10"/>
                <a:gd name="T7" fmla="*/ 4 h 121"/>
                <a:gd name="T8" fmla="*/ 10 w 10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1">
                  <a:moveTo>
                    <a:pt x="10" y="0"/>
                  </a:moveTo>
                  <a:lnTo>
                    <a:pt x="10" y="121"/>
                  </a:lnTo>
                  <a:lnTo>
                    <a:pt x="0" y="117"/>
                  </a:lnTo>
                  <a:lnTo>
                    <a:pt x="0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586"/>
            <p:cNvSpPr>
              <a:spLocks/>
            </p:cNvSpPr>
            <p:nvPr/>
          </p:nvSpPr>
          <p:spPr bwMode="auto">
            <a:xfrm>
              <a:off x="5122349" y="2813093"/>
              <a:ext cx="17463" cy="198438"/>
            </a:xfrm>
            <a:custGeom>
              <a:avLst/>
              <a:gdLst>
                <a:gd name="T0" fmla="*/ 11 w 11"/>
                <a:gd name="T1" fmla="*/ 0 h 125"/>
                <a:gd name="T2" fmla="*/ 11 w 11"/>
                <a:gd name="T3" fmla="*/ 125 h 125"/>
                <a:gd name="T4" fmla="*/ 0 w 11"/>
                <a:gd name="T5" fmla="*/ 123 h 125"/>
                <a:gd name="T6" fmla="*/ 0 w 11"/>
                <a:gd name="T7" fmla="*/ 2 h 125"/>
                <a:gd name="T8" fmla="*/ 0 w 11"/>
                <a:gd name="T9" fmla="*/ 2 h 125"/>
                <a:gd name="T10" fmla="*/ 11 w 11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5">
                  <a:moveTo>
                    <a:pt x="11" y="0"/>
                  </a:moveTo>
                  <a:lnTo>
                    <a:pt x="11" y="125"/>
                  </a:lnTo>
                  <a:lnTo>
                    <a:pt x="0" y="12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9A3"/>
            </a:solidFill>
            <a:ln w="0">
              <a:solidFill>
                <a:srgbClr val="FFD9A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587"/>
            <p:cNvSpPr>
              <a:spLocks/>
            </p:cNvSpPr>
            <p:nvPr/>
          </p:nvSpPr>
          <p:spPr bwMode="auto">
            <a:xfrm>
              <a:off x="5139811" y="2808330"/>
              <a:ext cx="15875" cy="207963"/>
            </a:xfrm>
            <a:custGeom>
              <a:avLst/>
              <a:gdLst>
                <a:gd name="T0" fmla="*/ 10 w 10"/>
                <a:gd name="T1" fmla="*/ 0 h 131"/>
                <a:gd name="T2" fmla="*/ 10 w 10"/>
                <a:gd name="T3" fmla="*/ 126 h 131"/>
                <a:gd name="T4" fmla="*/ 6 w 10"/>
                <a:gd name="T5" fmla="*/ 130 h 131"/>
                <a:gd name="T6" fmla="*/ 4 w 10"/>
                <a:gd name="T7" fmla="*/ 131 h 131"/>
                <a:gd name="T8" fmla="*/ 0 w 10"/>
                <a:gd name="T9" fmla="*/ 128 h 131"/>
                <a:gd name="T10" fmla="*/ 0 w 10"/>
                <a:gd name="T11" fmla="*/ 3 h 131"/>
                <a:gd name="T12" fmla="*/ 4 w 10"/>
                <a:gd name="T13" fmla="*/ 1 h 131"/>
                <a:gd name="T14" fmla="*/ 10 w 10"/>
                <a:gd name="T1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31">
                  <a:moveTo>
                    <a:pt x="10" y="0"/>
                  </a:moveTo>
                  <a:lnTo>
                    <a:pt x="10" y="126"/>
                  </a:lnTo>
                  <a:lnTo>
                    <a:pt x="6" y="130"/>
                  </a:lnTo>
                  <a:lnTo>
                    <a:pt x="4" y="131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4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7A0"/>
            </a:solidFill>
            <a:ln w="0">
              <a:solidFill>
                <a:srgbClr val="FFD7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588"/>
            <p:cNvSpPr>
              <a:spLocks/>
            </p:cNvSpPr>
            <p:nvPr/>
          </p:nvSpPr>
          <p:spPr bwMode="auto">
            <a:xfrm>
              <a:off x="5155686" y="2806743"/>
              <a:ext cx="17463" cy="201613"/>
            </a:xfrm>
            <a:custGeom>
              <a:avLst/>
              <a:gdLst>
                <a:gd name="T0" fmla="*/ 11 w 11"/>
                <a:gd name="T1" fmla="*/ 0 h 127"/>
                <a:gd name="T2" fmla="*/ 11 w 11"/>
                <a:gd name="T3" fmla="*/ 116 h 127"/>
                <a:gd name="T4" fmla="*/ 9 w 11"/>
                <a:gd name="T5" fmla="*/ 118 h 127"/>
                <a:gd name="T6" fmla="*/ 1 w 11"/>
                <a:gd name="T7" fmla="*/ 125 h 127"/>
                <a:gd name="T8" fmla="*/ 0 w 11"/>
                <a:gd name="T9" fmla="*/ 127 h 127"/>
                <a:gd name="T10" fmla="*/ 0 w 11"/>
                <a:gd name="T11" fmla="*/ 1 h 127"/>
                <a:gd name="T12" fmla="*/ 8 w 11"/>
                <a:gd name="T13" fmla="*/ 0 h 127"/>
                <a:gd name="T14" fmla="*/ 11 w 11"/>
                <a:gd name="T1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27">
                  <a:moveTo>
                    <a:pt x="11" y="0"/>
                  </a:moveTo>
                  <a:lnTo>
                    <a:pt x="11" y="116"/>
                  </a:lnTo>
                  <a:lnTo>
                    <a:pt x="9" y="118"/>
                  </a:lnTo>
                  <a:lnTo>
                    <a:pt x="1" y="125"/>
                  </a:lnTo>
                  <a:lnTo>
                    <a:pt x="0" y="127"/>
                  </a:lnTo>
                  <a:lnTo>
                    <a:pt x="0" y="1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C"/>
            </a:solidFill>
            <a:ln w="0">
              <a:solidFill>
                <a:srgbClr val="FFD59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589"/>
            <p:cNvSpPr>
              <a:spLocks/>
            </p:cNvSpPr>
            <p:nvPr/>
          </p:nvSpPr>
          <p:spPr bwMode="auto">
            <a:xfrm>
              <a:off x="5173149" y="2806743"/>
              <a:ext cx="14288" cy="184150"/>
            </a:xfrm>
            <a:custGeom>
              <a:avLst/>
              <a:gdLst>
                <a:gd name="T0" fmla="*/ 9 w 9"/>
                <a:gd name="T1" fmla="*/ 0 h 116"/>
                <a:gd name="T2" fmla="*/ 9 w 9"/>
                <a:gd name="T3" fmla="*/ 103 h 116"/>
                <a:gd name="T4" fmla="*/ 7 w 9"/>
                <a:gd name="T5" fmla="*/ 106 h 116"/>
                <a:gd name="T6" fmla="*/ 0 w 9"/>
                <a:gd name="T7" fmla="*/ 116 h 116"/>
                <a:gd name="T8" fmla="*/ 0 w 9"/>
                <a:gd name="T9" fmla="*/ 0 h 116"/>
                <a:gd name="T10" fmla="*/ 9 w 9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16">
                  <a:moveTo>
                    <a:pt x="9" y="0"/>
                  </a:moveTo>
                  <a:lnTo>
                    <a:pt x="9" y="103"/>
                  </a:lnTo>
                  <a:lnTo>
                    <a:pt x="7" y="106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D39A"/>
            </a:solidFill>
            <a:ln w="0">
              <a:solidFill>
                <a:srgbClr val="FFD39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590"/>
            <p:cNvSpPr>
              <a:spLocks/>
            </p:cNvSpPr>
            <p:nvPr/>
          </p:nvSpPr>
          <p:spPr bwMode="auto">
            <a:xfrm>
              <a:off x="5187436" y="2806743"/>
              <a:ext cx="15875" cy="163513"/>
            </a:xfrm>
            <a:custGeom>
              <a:avLst/>
              <a:gdLst>
                <a:gd name="T0" fmla="*/ 1 w 10"/>
                <a:gd name="T1" fmla="*/ 0 h 103"/>
                <a:gd name="T2" fmla="*/ 10 w 10"/>
                <a:gd name="T3" fmla="*/ 2 h 103"/>
                <a:gd name="T4" fmla="*/ 10 w 10"/>
                <a:gd name="T5" fmla="*/ 85 h 103"/>
                <a:gd name="T6" fmla="*/ 9 w 10"/>
                <a:gd name="T7" fmla="*/ 88 h 103"/>
                <a:gd name="T8" fmla="*/ 0 w 10"/>
                <a:gd name="T9" fmla="*/ 103 h 103"/>
                <a:gd name="T10" fmla="*/ 0 w 10"/>
                <a:gd name="T11" fmla="*/ 0 h 103"/>
                <a:gd name="T12" fmla="*/ 1 w 10"/>
                <a:gd name="T13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3">
                  <a:moveTo>
                    <a:pt x="1" y="0"/>
                  </a:moveTo>
                  <a:lnTo>
                    <a:pt x="10" y="2"/>
                  </a:lnTo>
                  <a:lnTo>
                    <a:pt x="10" y="85"/>
                  </a:lnTo>
                  <a:lnTo>
                    <a:pt x="9" y="88"/>
                  </a:lnTo>
                  <a:lnTo>
                    <a:pt x="0" y="10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297"/>
            </a:solidFill>
            <a:ln w="0">
              <a:solidFill>
                <a:srgbClr val="FFD2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" name="Freeform 591"/>
            <p:cNvSpPr>
              <a:spLocks/>
            </p:cNvSpPr>
            <p:nvPr/>
          </p:nvSpPr>
          <p:spPr bwMode="auto">
            <a:xfrm>
              <a:off x="5203311" y="2809918"/>
              <a:ext cx="17463" cy="131763"/>
            </a:xfrm>
            <a:custGeom>
              <a:avLst/>
              <a:gdLst>
                <a:gd name="T0" fmla="*/ 0 w 11"/>
                <a:gd name="T1" fmla="*/ 0 h 83"/>
                <a:gd name="T2" fmla="*/ 3 w 11"/>
                <a:gd name="T3" fmla="*/ 0 h 83"/>
                <a:gd name="T4" fmla="*/ 11 w 11"/>
                <a:gd name="T5" fmla="*/ 6 h 83"/>
                <a:gd name="T6" fmla="*/ 11 w 11"/>
                <a:gd name="T7" fmla="*/ 61 h 83"/>
                <a:gd name="T8" fmla="*/ 11 w 11"/>
                <a:gd name="T9" fmla="*/ 62 h 83"/>
                <a:gd name="T10" fmla="*/ 0 w 11"/>
                <a:gd name="T11" fmla="*/ 83 h 83"/>
                <a:gd name="T12" fmla="*/ 0 w 11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83">
                  <a:moveTo>
                    <a:pt x="0" y="0"/>
                  </a:moveTo>
                  <a:lnTo>
                    <a:pt x="3" y="0"/>
                  </a:lnTo>
                  <a:lnTo>
                    <a:pt x="11" y="6"/>
                  </a:lnTo>
                  <a:lnTo>
                    <a:pt x="11" y="61"/>
                  </a:lnTo>
                  <a:lnTo>
                    <a:pt x="11" y="62"/>
                  </a:lnTo>
                  <a:lnTo>
                    <a:pt x="0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094"/>
            </a:solidFill>
            <a:ln w="0">
              <a:solidFill>
                <a:srgbClr val="FFD0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8" name="Freeform 592"/>
            <p:cNvSpPr>
              <a:spLocks/>
            </p:cNvSpPr>
            <p:nvPr/>
          </p:nvSpPr>
          <p:spPr bwMode="auto">
            <a:xfrm>
              <a:off x="5220774" y="2819443"/>
              <a:ext cx="15875" cy="87313"/>
            </a:xfrm>
            <a:custGeom>
              <a:avLst/>
              <a:gdLst>
                <a:gd name="T0" fmla="*/ 0 w 10"/>
                <a:gd name="T1" fmla="*/ 0 h 55"/>
                <a:gd name="T2" fmla="*/ 1 w 10"/>
                <a:gd name="T3" fmla="*/ 1 h 55"/>
                <a:gd name="T4" fmla="*/ 8 w 10"/>
                <a:gd name="T5" fmla="*/ 10 h 55"/>
                <a:gd name="T6" fmla="*/ 10 w 10"/>
                <a:gd name="T7" fmla="*/ 25 h 55"/>
                <a:gd name="T8" fmla="*/ 10 w 10"/>
                <a:gd name="T9" fmla="*/ 25 h 55"/>
                <a:gd name="T10" fmla="*/ 0 w 10"/>
                <a:gd name="T11" fmla="*/ 55 h 55"/>
                <a:gd name="T12" fmla="*/ 0 w 10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55">
                  <a:moveTo>
                    <a:pt x="0" y="0"/>
                  </a:moveTo>
                  <a:lnTo>
                    <a:pt x="1" y="1"/>
                  </a:lnTo>
                  <a:lnTo>
                    <a:pt x="8" y="1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0" y="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9" name="Rectangle 593"/>
            <p:cNvSpPr>
              <a:spLocks noChangeArrowheads="1"/>
            </p:cNvSpPr>
            <p:nvPr/>
          </p:nvSpPr>
          <p:spPr bwMode="auto">
            <a:xfrm>
              <a:off x="5236649" y="2859130"/>
              <a:ext cx="1588" cy="1588"/>
            </a:xfrm>
            <a:prstGeom prst="rect">
              <a:avLst/>
            </a:pr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" name="Freeform 594"/>
            <p:cNvSpPr>
              <a:spLocks/>
            </p:cNvSpPr>
            <p:nvPr/>
          </p:nvSpPr>
          <p:spPr bwMode="auto">
            <a:xfrm>
              <a:off x="3299899" y="5068930"/>
              <a:ext cx="1330325" cy="207963"/>
            </a:xfrm>
            <a:custGeom>
              <a:avLst/>
              <a:gdLst>
                <a:gd name="T0" fmla="*/ 419 w 838"/>
                <a:gd name="T1" fmla="*/ 0 h 131"/>
                <a:gd name="T2" fmla="*/ 482 w 838"/>
                <a:gd name="T3" fmla="*/ 2 h 131"/>
                <a:gd name="T4" fmla="*/ 541 w 838"/>
                <a:gd name="T5" fmla="*/ 3 h 131"/>
                <a:gd name="T6" fmla="*/ 596 w 838"/>
                <a:gd name="T7" fmla="*/ 7 h 131"/>
                <a:gd name="T8" fmla="*/ 648 w 838"/>
                <a:gd name="T9" fmla="*/ 11 h 131"/>
                <a:gd name="T10" fmla="*/ 694 w 838"/>
                <a:gd name="T11" fmla="*/ 16 h 131"/>
                <a:gd name="T12" fmla="*/ 736 w 838"/>
                <a:gd name="T13" fmla="*/ 23 h 131"/>
                <a:gd name="T14" fmla="*/ 771 w 838"/>
                <a:gd name="T15" fmla="*/ 31 h 131"/>
                <a:gd name="T16" fmla="*/ 800 w 838"/>
                <a:gd name="T17" fmla="*/ 38 h 131"/>
                <a:gd name="T18" fmla="*/ 821 w 838"/>
                <a:gd name="T19" fmla="*/ 48 h 131"/>
                <a:gd name="T20" fmla="*/ 834 w 838"/>
                <a:gd name="T21" fmla="*/ 57 h 131"/>
                <a:gd name="T22" fmla="*/ 838 w 838"/>
                <a:gd name="T23" fmla="*/ 66 h 131"/>
                <a:gd name="T24" fmla="*/ 834 w 838"/>
                <a:gd name="T25" fmla="*/ 75 h 131"/>
                <a:gd name="T26" fmla="*/ 821 w 838"/>
                <a:gd name="T27" fmla="*/ 85 h 131"/>
                <a:gd name="T28" fmla="*/ 800 w 838"/>
                <a:gd name="T29" fmla="*/ 93 h 131"/>
                <a:gd name="T30" fmla="*/ 771 w 838"/>
                <a:gd name="T31" fmla="*/ 101 h 131"/>
                <a:gd name="T32" fmla="*/ 736 w 838"/>
                <a:gd name="T33" fmla="*/ 109 h 131"/>
                <a:gd name="T34" fmla="*/ 694 w 838"/>
                <a:gd name="T35" fmla="*/ 116 h 131"/>
                <a:gd name="T36" fmla="*/ 648 w 838"/>
                <a:gd name="T37" fmla="*/ 121 h 131"/>
                <a:gd name="T38" fmla="*/ 596 w 838"/>
                <a:gd name="T39" fmla="*/ 126 h 131"/>
                <a:gd name="T40" fmla="*/ 541 w 838"/>
                <a:gd name="T41" fmla="*/ 129 h 131"/>
                <a:gd name="T42" fmla="*/ 482 w 838"/>
                <a:gd name="T43" fmla="*/ 131 h 131"/>
                <a:gd name="T44" fmla="*/ 419 w 838"/>
                <a:gd name="T45" fmla="*/ 131 h 131"/>
                <a:gd name="T46" fmla="*/ 357 w 838"/>
                <a:gd name="T47" fmla="*/ 131 h 131"/>
                <a:gd name="T48" fmla="*/ 299 w 838"/>
                <a:gd name="T49" fmla="*/ 129 h 131"/>
                <a:gd name="T50" fmla="*/ 242 w 838"/>
                <a:gd name="T51" fmla="*/ 126 h 131"/>
                <a:gd name="T52" fmla="*/ 191 w 838"/>
                <a:gd name="T53" fmla="*/ 121 h 131"/>
                <a:gd name="T54" fmla="*/ 144 w 838"/>
                <a:gd name="T55" fmla="*/ 116 h 131"/>
                <a:gd name="T56" fmla="*/ 103 w 838"/>
                <a:gd name="T57" fmla="*/ 109 h 131"/>
                <a:gd name="T58" fmla="*/ 68 w 838"/>
                <a:gd name="T59" fmla="*/ 101 h 131"/>
                <a:gd name="T60" fmla="*/ 39 w 838"/>
                <a:gd name="T61" fmla="*/ 93 h 131"/>
                <a:gd name="T62" fmla="*/ 18 w 838"/>
                <a:gd name="T63" fmla="*/ 85 h 131"/>
                <a:gd name="T64" fmla="*/ 5 w 838"/>
                <a:gd name="T65" fmla="*/ 75 h 131"/>
                <a:gd name="T66" fmla="*/ 0 w 838"/>
                <a:gd name="T67" fmla="*/ 66 h 131"/>
                <a:gd name="T68" fmla="*/ 5 w 838"/>
                <a:gd name="T69" fmla="*/ 57 h 131"/>
                <a:gd name="T70" fmla="*/ 18 w 838"/>
                <a:gd name="T71" fmla="*/ 48 h 131"/>
                <a:gd name="T72" fmla="*/ 39 w 838"/>
                <a:gd name="T73" fmla="*/ 38 h 131"/>
                <a:gd name="T74" fmla="*/ 68 w 838"/>
                <a:gd name="T75" fmla="*/ 31 h 131"/>
                <a:gd name="T76" fmla="*/ 103 w 838"/>
                <a:gd name="T77" fmla="*/ 23 h 131"/>
                <a:gd name="T78" fmla="*/ 144 w 838"/>
                <a:gd name="T79" fmla="*/ 16 h 131"/>
                <a:gd name="T80" fmla="*/ 191 w 838"/>
                <a:gd name="T81" fmla="*/ 11 h 131"/>
                <a:gd name="T82" fmla="*/ 242 w 838"/>
                <a:gd name="T83" fmla="*/ 7 h 131"/>
                <a:gd name="T84" fmla="*/ 299 w 838"/>
                <a:gd name="T85" fmla="*/ 3 h 131"/>
                <a:gd name="T86" fmla="*/ 357 w 838"/>
                <a:gd name="T87" fmla="*/ 2 h 131"/>
                <a:gd name="T88" fmla="*/ 419 w 838"/>
                <a:gd name="T8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38" h="131">
                  <a:moveTo>
                    <a:pt x="419" y="0"/>
                  </a:moveTo>
                  <a:lnTo>
                    <a:pt x="482" y="2"/>
                  </a:lnTo>
                  <a:lnTo>
                    <a:pt x="541" y="3"/>
                  </a:lnTo>
                  <a:lnTo>
                    <a:pt x="596" y="7"/>
                  </a:lnTo>
                  <a:lnTo>
                    <a:pt x="648" y="11"/>
                  </a:lnTo>
                  <a:lnTo>
                    <a:pt x="694" y="16"/>
                  </a:lnTo>
                  <a:lnTo>
                    <a:pt x="736" y="23"/>
                  </a:lnTo>
                  <a:lnTo>
                    <a:pt x="771" y="31"/>
                  </a:lnTo>
                  <a:lnTo>
                    <a:pt x="800" y="38"/>
                  </a:lnTo>
                  <a:lnTo>
                    <a:pt x="821" y="48"/>
                  </a:lnTo>
                  <a:lnTo>
                    <a:pt x="834" y="57"/>
                  </a:lnTo>
                  <a:lnTo>
                    <a:pt x="838" y="66"/>
                  </a:lnTo>
                  <a:lnTo>
                    <a:pt x="834" y="75"/>
                  </a:lnTo>
                  <a:lnTo>
                    <a:pt x="821" y="85"/>
                  </a:lnTo>
                  <a:lnTo>
                    <a:pt x="800" y="93"/>
                  </a:lnTo>
                  <a:lnTo>
                    <a:pt x="771" y="101"/>
                  </a:lnTo>
                  <a:lnTo>
                    <a:pt x="736" y="109"/>
                  </a:lnTo>
                  <a:lnTo>
                    <a:pt x="694" y="116"/>
                  </a:lnTo>
                  <a:lnTo>
                    <a:pt x="648" y="121"/>
                  </a:lnTo>
                  <a:lnTo>
                    <a:pt x="596" y="126"/>
                  </a:lnTo>
                  <a:lnTo>
                    <a:pt x="541" y="129"/>
                  </a:lnTo>
                  <a:lnTo>
                    <a:pt x="482" y="131"/>
                  </a:lnTo>
                  <a:lnTo>
                    <a:pt x="419" y="131"/>
                  </a:lnTo>
                  <a:lnTo>
                    <a:pt x="357" y="131"/>
                  </a:lnTo>
                  <a:lnTo>
                    <a:pt x="299" y="129"/>
                  </a:lnTo>
                  <a:lnTo>
                    <a:pt x="242" y="126"/>
                  </a:lnTo>
                  <a:lnTo>
                    <a:pt x="191" y="121"/>
                  </a:lnTo>
                  <a:lnTo>
                    <a:pt x="144" y="116"/>
                  </a:lnTo>
                  <a:lnTo>
                    <a:pt x="103" y="109"/>
                  </a:lnTo>
                  <a:lnTo>
                    <a:pt x="68" y="101"/>
                  </a:lnTo>
                  <a:lnTo>
                    <a:pt x="39" y="93"/>
                  </a:lnTo>
                  <a:lnTo>
                    <a:pt x="18" y="85"/>
                  </a:lnTo>
                  <a:lnTo>
                    <a:pt x="5" y="75"/>
                  </a:lnTo>
                  <a:lnTo>
                    <a:pt x="0" y="66"/>
                  </a:lnTo>
                  <a:lnTo>
                    <a:pt x="5" y="57"/>
                  </a:lnTo>
                  <a:lnTo>
                    <a:pt x="18" y="48"/>
                  </a:lnTo>
                  <a:lnTo>
                    <a:pt x="39" y="38"/>
                  </a:lnTo>
                  <a:lnTo>
                    <a:pt x="68" y="31"/>
                  </a:lnTo>
                  <a:lnTo>
                    <a:pt x="103" y="23"/>
                  </a:lnTo>
                  <a:lnTo>
                    <a:pt x="144" y="16"/>
                  </a:lnTo>
                  <a:lnTo>
                    <a:pt x="191" y="11"/>
                  </a:lnTo>
                  <a:lnTo>
                    <a:pt x="242" y="7"/>
                  </a:lnTo>
                  <a:lnTo>
                    <a:pt x="299" y="3"/>
                  </a:lnTo>
                  <a:lnTo>
                    <a:pt x="357" y="2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B7C9B9"/>
            </a:solidFill>
            <a:ln w="0">
              <a:solidFill>
                <a:srgbClr val="B7C9B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1" name="Freeform 595"/>
            <p:cNvSpPr>
              <a:spLocks/>
            </p:cNvSpPr>
            <p:nvPr/>
          </p:nvSpPr>
          <p:spPr bwMode="auto">
            <a:xfrm>
              <a:off x="3152261" y="3646530"/>
              <a:ext cx="17463" cy="71438"/>
            </a:xfrm>
            <a:custGeom>
              <a:avLst/>
              <a:gdLst>
                <a:gd name="T0" fmla="*/ 11 w 11"/>
                <a:gd name="T1" fmla="*/ 0 h 45"/>
                <a:gd name="T2" fmla="*/ 11 w 11"/>
                <a:gd name="T3" fmla="*/ 45 h 45"/>
                <a:gd name="T4" fmla="*/ 7 w 11"/>
                <a:gd name="T5" fmla="*/ 38 h 45"/>
                <a:gd name="T6" fmla="*/ 3 w 11"/>
                <a:gd name="T7" fmla="*/ 28 h 45"/>
                <a:gd name="T8" fmla="*/ 0 w 11"/>
                <a:gd name="T9" fmla="*/ 22 h 45"/>
                <a:gd name="T10" fmla="*/ 0 w 11"/>
                <a:gd name="T11" fmla="*/ 19 h 45"/>
                <a:gd name="T12" fmla="*/ 9 w 11"/>
                <a:gd name="T13" fmla="*/ 1 h 45"/>
                <a:gd name="T14" fmla="*/ 11 w 11"/>
                <a:gd name="T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45">
                  <a:moveTo>
                    <a:pt x="11" y="0"/>
                  </a:moveTo>
                  <a:lnTo>
                    <a:pt x="11" y="45"/>
                  </a:lnTo>
                  <a:lnTo>
                    <a:pt x="7" y="38"/>
                  </a:lnTo>
                  <a:lnTo>
                    <a:pt x="3" y="28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9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2" name="Freeform 596"/>
            <p:cNvSpPr>
              <a:spLocks/>
            </p:cNvSpPr>
            <p:nvPr/>
          </p:nvSpPr>
          <p:spPr bwMode="auto">
            <a:xfrm>
              <a:off x="3169724" y="3627480"/>
              <a:ext cx="15875" cy="119063"/>
            </a:xfrm>
            <a:custGeom>
              <a:avLst/>
              <a:gdLst>
                <a:gd name="T0" fmla="*/ 10 w 10"/>
                <a:gd name="T1" fmla="*/ 0 h 75"/>
                <a:gd name="T2" fmla="*/ 10 w 10"/>
                <a:gd name="T3" fmla="*/ 75 h 75"/>
                <a:gd name="T4" fmla="*/ 10 w 10"/>
                <a:gd name="T5" fmla="*/ 73 h 75"/>
                <a:gd name="T6" fmla="*/ 1 w 10"/>
                <a:gd name="T7" fmla="*/ 61 h 75"/>
                <a:gd name="T8" fmla="*/ 0 w 10"/>
                <a:gd name="T9" fmla="*/ 57 h 75"/>
                <a:gd name="T10" fmla="*/ 0 w 10"/>
                <a:gd name="T11" fmla="*/ 12 h 75"/>
                <a:gd name="T12" fmla="*/ 10 w 10"/>
                <a:gd name="T1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0"/>
                  </a:moveTo>
                  <a:lnTo>
                    <a:pt x="10" y="75"/>
                  </a:lnTo>
                  <a:lnTo>
                    <a:pt x="10" y="73"/>
                  </a:lnTo>
                  <a:lnTo>
                    <a:pt x="1" y="61"/>
                  </a:lnTo>
                  <a:lnTo>
                    <a:pt x="0" y="57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C"/>
            </a:solidFill>
            <a:ln w="0">
              <a:solidFill>
                <a:srgbClr val="FFDFA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3" name="Freeform 597"/>
            <p:cNvSpPr>
              <a:spLocks/>
            </p:cNvSpPr>
            <p:nvPr/>
          </p:nvSpPr>
          <p:spPr bwMode="auto">
            <a:xfrm>
              <a:off x="3185599" y="3614780"/>
              <a:ext cx="19050" cy="147638"/>
            </a:xfrm>
            <a:custGeom>
              <a:avLst/>
              <a:gdLst>
                <a:gd name="T0" fmla="*/ 12 w 12"/>
                <a:gd name="T1" fmla="*/ 0 h 93"/>
                <a:gd name="T2" fmla="*/ 12 w 12"/>
                <a:gd name="T3" fmla="*/ 93 h 93"/>
                <a:gd name="T4" fmla="*/ 0 w 12"/>
                <a:gd name="T5" fmla="*/ 83 h 93"/>
                <a:gd name="T6" fmla="*/ 0 w 12"/>
                <a:gd name="T7" fmla="*/ 8 h 93"/>
                <a:gd name="T8" fmla="*/ 3 w 12"/>
                <a:gd name="T9" fmla="*/ 5 h 93"/>
                <a:gd name="T10" fmla="*/ 12 w 12"/>
                <a:gd name="T1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93">
                  <a:moveTo>
                    <a:pt x="12" y="0"/>
                  </a:moveTo>
                  <a:lnTo>
                    <a:pt x="12" y="93"/>
                  </a:lnTo>
                  <a:lnTo>
                    <a:pt x="0" y="83"/>
                  </a:lnTo>
                  <a:lnTo>
                    <a:pt x="0" y="8"/>
                  </a:lnTo>
                  <a:lnTo>
                    <a:pt x="3" y="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EAA"/>
            </a:solidFill>
            <a:ln w="0">
              <a:solidFill>
                <a:srgbClr val="FFDEA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" name="Freeform 598"/>
            <p:cNvSpPr>
              <a:spLocks/>
            </p:cNvSpPr>
            <p:nvPr/>
          </p:nvSpPr>
          <p:spPr bwMode="auto">
            <a:xfrm>
              <a:off x="3204649" y="3602080"/>
              <a:ext cx="15875" cy="174625"/>
            </a:xfrm>
            <a:custGeom>
              <a:avLst/>
              <a:gdLst>
                <a:gd name="T0" fmla="*/ 10 w 10"/>
                <a:gd name="T1" fmla="*/ 0 h 110"/>
                <a:gd name="T2" fmla="*/ 10 w 10"/>
                <a:gd name="T3" fmla="*/ 110 h 110"/>
                <a:gd name="T4" fmla="*/ 0 w 10"/>
                <a:gd name="T5" fmla="*/ 102 h 110"/>
                <a:gd name="T6" fmla="*/ 0 w 10"/>
                <a:gd name="T7" fmla="*/ 101 h 110"/>
                <a:gd name="T8" fmla="*/ 0 w 10"/>
                <a:gd name="T9" fmla="*/ 8 h 110"/>
                <a:gd name="T10" fmla="*/ 8 w 10"/>
                <a:gd name="T11" fmla="*/ 1 h 110"/>
                <a:gd name="T12" fmla="*/ 10 w 10"/>
                <a:gd name="T1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10">
                  <a:moveTo>
                    <a:pt x="10" y="0"/>
                  </a:moveTo>
                  <a:lnTo>
                    <a:pt x="10" y="110"/>
                  </a:lnTo>
                  <a:lnTo>
                    <a:pt x="0" y="102"/>
                  </a:lnTo>
                  <a:lnTo>
                    <a:pt x="0" y="101"/>
                  </a:lnTo>
                  <a:lnTo>
                    <a:pt x="0" y="8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CA8"/>
            </a:solidFill>
            <a:ln w="0">
              <a:solidFill>
                <a:srgbClr val="FFDC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" name="Freeform 599"/>
            <p:cNvSpPr>
              <a:spLocks/>
            </p:cNvSpPr>
            <p:nvPr/>
          </p:nvSpPr>
          <p:spPr bwMode="auto">
            <a:xfrm>
              <a:off x="3220524" y="3594143"/>
              <a:ext cx="17463" cy="193675"/>
            </a:xfrm>
            <a:custGeom>
              <a:avLst/>
              <a:gdLst>
                <a:gd name="T0" fmla="*/ 11 w 11"/>
                <a:gd name="T1" fmla="*/ 0 h 122"/>
                <a:gd name="T2" fmla="*/ 11 w 11"/>
                <a:gd name="T3" fmla="*/ 122 h 122"/>
                <a:gd name="T4" fmla="*/ 4 w 11"/>
                <a:gd name="T5" fmla="*/ 118 h 122"/>
                <a:gd name="T6" fmla="*/ 0 w 11"/>
                <a:gd name="T7" fmla="*/ 115 h 122"/>
                <a:gd name="T8" fmla="*/ 0 w 11"/>
                <a:gd name="T9" fmla="*/ 5 h 122"/>
                <a:gd name="T10" fmla="*/ 11 w 11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2">
                  <a:moveTo>
                    <a:pt x="11" y="0"/>
                  </a:moveTo>
                  <a:lnTo>
                    <a:pt x="11" y="122"/>
                  </a:lnTo>
                  <a:lnTo>
                    <a:pt x="4" y="118"/>
                  </a:lnTo>
                  <a:lnTo>
                    <a:pt x="0" y="115"/>
                  </a:lnTo>
                  <a:lnTo>
                    <a:pt x="0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" name="Freeform 600"/>
            <p:cNvSpPr>
              <a:spLocks/>
            </p:cNvSpPr>
            <p:nvPr/>
          </p:nvSpPr>
          <p:spPr bwMode="auto">
            <a:xfrm>
              <a:off x="3237986" y="3587793"/>
              <a:ext cx="19050" cy="207963"/>
            </a:xfrm>
            <a:custGeom>
              <a:avLst/>
              <a:gdLst>
                <a:gd name="T0" fmla="*/ 12 w 12"/>
                <a:gd name="T1" fmla="*/ 0 h 131"/>
                <a:gd name="T2" fmla="*/ 12 w 12"/>
                <a:gd name="T3" fmla="*/ 131 h 131"/>
                <a:gd name="T4" fmla="*/ 0 w 12"/>
                <a:gd name="T5" fmla="*/ 126 h 131"/>
                <a:gd name="T6" fmla="*/ 0 w 12"/>
                <a:gd name="T7" fmla="*/ 4 h 131"/>
                <a:gd name="T8" fmla="*/ 4 w 12"/>
                <a:gd name="T9" fmla="*/ 3 h 131"/>
                <a:gd name="T10" fmla="*/ 12 w 12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31">
                  <a:moveTo>
                    <a:pt x="12" y="0"/>
                  </a:moveTo>
                  <a:lnTo>
                    <a:pt x="12" y="131"/>
                  </a:lnTo>
                  <a:lnTo>
                    <a:pt x="0" y="126"/>
                  </a:lnTo>
                  <a:lnTo>
                    <a:pt x="0" y="4"/>
                  </a:lnTo>
                  <a:lnTo>
                    <a:pt x="4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AA4"/>
            </a:solidFill>
            <a:ln w="0">
              <a:solidFill>
                <a:srgbClr val="FFDAA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" name="Freeform 601"/>
            <p:cNvSpPr>
              <a:spLocks/>
            </p:cNvSpPr>
            <p:nvPr/>
          </p:nvSpPr>
          <p:spPr bwMode="auto">
            <a:xfrm>
              <a:off x="3257036" y="3581443"/>
              <a:ext cx="15875" cy="219075"/>
            </a:xfrm>
            <a:custGeom>
              <a:avLst/>
              <a:gdLst>
                <a:gd name="T0" fmla="*/ 10 w 10"/>
                <a:gd name="T1" fmla="*/ 0 h 138"/>
                <a:gd name="T2" fmla="*/ 10 w 10"/>
                <a:gd name="T3" fmla="*/ 138 h 138"/>
                <a:gd name="T4" fmla="*/ 0 w 10"/>
                <a:gd name="T5" fmla="*/ 135 h 138"/>
                <a:gd name="T6" fmla="*/ 0 w 10"/>
                <a:gd name="T7" fmla="*/ 135 h 138"/>
                <a:gd name="T8" fmla="*/ 0 w 10"/>
                <a:gd name="T9" fmla="*/ 4 h 138"/>
                <a:gd name="T10" fmla="*/ 9 w 10"/>
                <a:gd name="T11" fmla="*/ 0 h 138"/>
                <a:gd name="T12" fmla="*/ 10 w 10"/>
                <a:gd name="T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38">
                  <a:moveTo>
                    <a:pt x="10" y="0"/>
                  </a:moveTo>
                  <a:lnTo>
                    <a:pt x="10" y="13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0" y="4"/>
                  </a:lnTo>
                  <a:lnTo>
                    <a:pt x="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8A1"/>
            </a:solidFill>
            <a:ln w="0">
              <a:solidFill>
                <a:srgbClr val="FFD8A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" name="Freeform 602"/>
            <p:cNvSpPr>
              <a:spLocks/>
            </p:cNvSpPr>
            <p:nvPr/>
          </p:nvSpPr>
          <p:spPr bwMode="auto">
            <a:xfrm>
              <a:off x="3272911" y="3576680"/>
              <a:ext cx="17463" cy="227013"/>
            </a:xfrm>
            <a:custGeom>
              <a:avLst/>
              <a:gdLst>
                <a:gd name="T0" fmla="*/ 11 w 11"/>
                <a:gd name="T1" fmla="*/ 0 h 143"/>
                <a:gd name="T2" fmla="*/ 11 w 11"/>
                <a:gd name="T3" fmla="*/ 143 h 143"/>
                <a:gd name="T4" fmla="*/ 0 w 11"/>
                <a:gd name="T5" fmla="*/ 141 h 143"/>
                <a:gd name="T6" fmla="*/ 0 w 11"/>
                <a:gd name="T7" fmla="*/ 3 h 143"/>
                <a:gd name="T8" fmla="*/ 11 w 11"/>
                <a:gd name="T9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43">
                  <a:moveTo>
                    <a:pt x="11" y="0"/>
                  </a:moveTo>
                  <a:lnTo>
                    <a:pt x="11" y="143"/>
                  </a:lnTo>
                  <a:lnTo>
                    <a:pt x="0" y="141"/>
                  </a:lnTo>
                  <a:lnTo>
                    <a:pt x="0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79F"/>
            </a:solidFill>
            <a:ln w="0">
              <a:solidFill>
                <a:srgbClr val="FFD7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0" name="Freeform 603"/>
            <p:cNvSpPr>
              <a:spLocks/>
            </p:cNvSpPr>
            <p:nvPr/>
          </p:nvSpPr>
          <p:spPr bwMode="auto">
            <a:xfrm>
              <a:off x="3290374" y="3573505"/>
              <a:ext cx="17463" cy="230188"/>
            </a:xfrm>
            <a:custGeom>
              <a:avLst/>
              <a:gdLst>
                <a:gd name="T0" fmla="*/ 11 w 11"/>
                <a:gd name="T1" fmla="*/ 0 h 145"/>
                <a:gd name="T2" fmla="*/ 11 w 11"/>
                <a:gd name="T3" fmla="*/ 133 h 145"/>
                <a:gd name="T4" fmla="*/ 1 w 11"/>
                <a:gd name="T5" fmla="*/ 145 h 145"/>
                <a:gd name="T6" fmla="*/ 0 w 11"/>
                <a:gd name="T7" fmla="*/ 145 h 145"/>
                <a:gd name="T8" fmla="*/ 0 w 11"/>
                <a:gd name="T9" fmla="*/ 2 h 145"/>
                <a:gd name="T10" fmla="*/ 2 w 11"/>
                <a:gd name="T11" fmla="*/ 1 h 145"/>
                <a:gd name="T12" fmla="*/ 11 w 11"/>
                <a:gd name="T13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45">
                  <a:moveTo>
                    <a:pt x="11" y="0"/>
                  </a:moveTo>
                  <a:lnTo>
                    <a:pt x="11" y="133"/>
                  </a:lnTo>
                  <a:lnTo>
                    <a:pt x="1" y="145"/>
                  </a:lnTo>
                  <a:lnTo>
                    <a:pt x="0" y="145"/>
                  </a:lnTo>
                  <a:lnTo>
                    <a:pt x="0" y="2"/>
                  </a:lnTo>
                  <a:lnTo>
                    <a:pt x="2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D"/>
            </a:solidFill>
            <a:ln w="0">
              <a:solidFill>
                <a:srgbClr val="FFD59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1" name="Freeform 604"/>
            <p:cNvSpPr>
              <a:spLocks/>
            </p:cNvSpPr>
            <p:nvPr/>
          </p:nvSpPr>
          <p:spPr bwMode="auto">
            <a:xfrm>
              <a:off x="3307836" y="3571918"/>
              <a:ext cx="17463" cy="212725"/>
            </a:xfrm>
            <a:custGeom>
              <a:avLst/>
              <a:gdLst>
                <a:gd name="T0" fmla="*/ 4 w 11"/>
                <a:gd name="T1" fmla="*/ 0 h 134"/>
                <a:gd name="T2" fmla="*/ 11 w 11"/>
                <a:gd name="T3" fmla="*/ 6 h 134"/>
                <a:gd name="T4" fmla="*/ 11 w 11"/>
                <a:gd name="T5" fmla="*/ 121 h 134"/>
                <a:gd name="T6" fmla="*/ 0 w 11"/>
                <a:gd name="T7" fmla="*/ 134 h 134"/>
                <a:gd name="T8" fmla="*/ 0 w 11"/>
                <a:gd name="T9" fmla="*/ 1 h 134"/>
                <a:gd name="T10" fmla="*/ 0 w 11"/>
                <a:gd name="T11" fmla="*/ 1 h 134"/>
                <a:gd name="T12" fmla="*/ 4 w 11"/>
                <a:gd name="T1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34">
                  <a:moveTo>
                    <a:pt x="4" y="0"/>
                  </a:moveTo>
                  <a:lnTo>
                    <a:pt x="11" y="6"/>
                  </a:lnTo>
                  <a:lnTo>
                    <a:pt x="11" y="121"/>
                  </a:lnTo>
                  <a:lnTo>
                    <a:pt x="0" y="134"/>
                  </a:lnTo>
                  <a:lnTo>
                    <a:pt x="0" y="1"/>
                  </a:lnTo>
                  <a:lnTo>
                    <a:pt x="0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D49B"/>
            </a:solidFill>
            <a:ln w="0">
              <a:solidFill>
                <a:srgbClr val="FFD49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2" name="Freeform 605"/>
            <p:cNvSpPr>
              <a:spLocks/>
            </p:cNvSpPr>
            <p:nvPr/>
          </p:nvSpPr>
          <p:spPr bwMode="auto">
            <a:xfrm>
              <a:off x="3325299" y="3581443"/>
              <a:ext cx="15875" cy="182563"/>
            </a:xfrm>
            <a:custGeom>
              <a:avLst/>
              <a:gdLst>
                <a:gd name="T0" fmla="*/ 0 w 10"/>
                <a:gd name="T1" fmla="*/ 0 h 115"/>
                <a:gd name="T2" fmla="*/ 10 w 10"/>
                <a:gd name="T3" fmla="*/ 11 h 115"/>
                <a:gd name="T4" fmla="*/ 10 w 10"/>
                <a:gd name="T5" fmla="*/ 102 h 115"/>
                <a:gd name="T6" fmla="*/ 0 w 10"/>
                <a:gd name="T7" fmla="*/ 115 h 115"/>
                <a:gd name="T8" fmla="*/ 0 w 10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5">
                  <a:moveTo>
                    <a:pt x="0" y="0"/>
                  </a:moveTo>
                  <a:lnTo>
                    <a:pt x="10" y="11"/>
                  </a:lnTo>
                  <a:lnTo>
                    <a:pt x="10" y="102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399"/>
            </a:solidFill>
            <a:ln w="0">
              <a:solidFill>
                <a:srgbClr val="FFD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3" name="Freeform 606"/>
            <p:cNvSpPr>
              <a:spLocks/>
            </p:cNvSpPr>
            <p:nvPr/>
          </p:nvSpPr>
          <p:spPr bwMode="auto">
            <a:xfrm>
              <a:off x="3341174" y="3598905"/>
              <a:ext cx="19050" cy="144463"/>
            </a:xfrm>
            <a:custGeom>
              <a:avLst/>
              <a:gdLst>
                <a:gd name="T0" fmla="*/ 0 w 12"/>
                <a:gd name="T1" fmla="*/ 0 h 91"/>
                <a:gd name="T2" fmla="*/ 12 w 12"/>
                <a:gd name="T3" fmla="*/ 9 h 91"/>
                <a:gd name="T4" fmla="*/ 12 w 12"/>
                <a:gd name="T5" fmla="*/ 78 h 91"/>
                <a:gd name="T6" fmla="*/ 0 w 12"/>
                <a:gd name="T7" fmla="*/ 91 h 91"/>
                <a:gd name="T8" fmla="*/ 0 w 12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91">
                  <a:moveTo>
                    <a:pt x="0" y="0"/>
                  </a:moveTo>
                  <a:lnTo>
                    <a:pt x="12" y="9"/>
                  </a:lnTo>
                  <a:lnTo>
                    <a:pt x="12" y="78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196"/>
            </a:solidFill>
            <a:ln w="0">
              <a:solidFill>
                <a:srgbClr val="FFD19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grpSp>
          <p:nvGrpSpPr>
            <p:cNvPr id="34" name="Group 808"/>
            <p:cNvGrpSpPr>
              <a:grpSpLocks/>
            </p:cNvGrpSpPr>
            <p:nvPr/>
          </p:nvGrpSpPr>
          <p:grpSpPr bwMode="auto">
            <a:xfrm>
              <a:off x="3203061" y="1751055"/>
              <a:ext cx="2921000" cy="3490913"/>
              <a:chOff x="2246" y="1020"/>
              <a:chExt cx="1840" cy="2199"/>
            </a:xfrm>
          </p:grpSpPr>
          <p:sp>
            <p:nvSpPr>
              <p:cNvPr id="53" name="Freeform 608"/>
              <p:cNvSpPr>
                <a:spLocks/>
              </p:cNvSpPr>
              <p:nvPr/>
            </p:nvSpPr>
            <p:spPr bwMode="auto">
              <a:xfrm>
                <a:off x="2345" y="2193"/>
                <a:ext cx="10" cy="69"/>
              </a:xfrm>
              <a:custGeom>
                <a:avLst/>
                <a:gdLst>
                  <a:gd name="T0" fmla="*/ 0 w 10"/>
                  <a:gd name="T1" fmla="*/ 0 h 69"/>
                  <a:gd name="T2" fmla="*/ 10 w 10"/>
                  <a:gd name="T3" fmla="*/ 10 h 69"/>
                  <a:gd name="T4" fmla="*/ 10 w 10"/>
                  <a:gd name="T5" fmla="*/ 56 h 69"/>
                  <a:gd name="T6" fmla="*/ 0 w 10"/>
                  <a:gd name="T7" fmla="*/ 69 h 69"/>
                  <a:gd name="T8" fmla="*/ 0 w 10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9">
                    <a:moveTo>
                      <a:pt x="0" y="0"/>
                    </a:moveTo>
                    <a:lnTo>
                      <a:pt x="10" y="10"/>
                    </a:lnTo>
                    <a:lnTo>
                      <a:pt x="10" y="56"/>
                    </a:lnTo>
                    <a:lnTo>
                      <a:pt x="0" y="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4" name="Freeform 609"/>
              <p:cNvSpPr>
                <a:spLocks/>
              </p:cNvSpPr>
              <p:nvPr/>
            </p:nvSpPr>
            <p:spPr bwMode="auto">
              <a:xfrm>
                <a:off x="2355" y="2203"/>
                <a:ext cx="12" cy="46"/>
              </a:xfrm>
              <a:custGeom>
                <a:avLst/>
                <a:gdLst>
                  <a:gd name="T0" fmla="*/ 0 w 12"/>
                  <a:gd name="T1" fmla="*/ 0 h 46"/>
                  <a:gd name="T2" fmla="*/ 12 w 12"/>
                  <a:gd name="T3" fmla="*/ 11 h 46"/>
                  <a:gd name="T4" fmla="*/ 12 w 12"/>
                  <a:gd name="T5" fmla="*/ 33 h 46"/>
                  <a:gd name="T6" fmla="*/ 0 w 12"/>
                  <a:gd name="T7" fmla="*/ 46 h 46"/>
                  <a:gd name="T8" fmla="*/ 0 w 12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46">
                    <a:moveTo>
                      <a:pt x="0" y="0"/>
                    </a:moveTo>
                    <a:lnTo>
                      <a:pt x="12" y="11"/>
                    </a:lnTo>
                    <a:lnTo>
                      <a:pt x="12" y="33"/>
                    </a:lnTo>
                    <a:lnTo>
                      <a:pt x="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5" name="Freeform 610"/>
              <p:cNvSpPr>
                <a:spLocks/>
              </p:cNvSpPr>
              <p:nvPr/>
            </p:nvSpPr>
            <p:spPr bwMode="auto">
              <a:xfrm>
                <a:off x="2367" y="2214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11 w 11"/>
                  <a:gd name="T3" fmla="*/ 9 h 22"/>
                  <a:gd name="T4" fmla="*/ 0 w 11"/>
                  <a:gd name="T5" fmla="*/ 22 h 22"/>
                  <a:gd name="T6" fmla="*/ 0 w 11"/>
                  <a:gd name="T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11" y="9"/>
                    </a:lnTo>
                    <a:lnTo>
                      <a:pt x="0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6" name="Freeform 611"/>
              <p:cNvSpPr>
                <a:spLocks/>
              </p:cNvSpPr>
              <p:nvPr/>
            </p:nvSpPr>
            <p:spPr bwMode="auto">
              <a:xfrm>
                <a:off x="2819" y="3083"/>
                <a:ext cx="242" cy="98"/>
              </a:xfrm>
              <a:custGeom>
                <a:avLst/>
                <a:gdLst>
                  <a:gd name="T0" fmla="*/ 22 w 242"/>
                  <a:gd name="T1" fmla="*/ 0 h 98"/>
                  <a:gd name="T2" fmla="*/ 95 w 242"/>
                  <a:gd name="T3" fmla="*/ 6 h 98"/>
                  <a:gd name="T4" fmla="*/ 105 w 242"/>
                  <a:gd name="T5" fmla="*/ 21 h 98"/>
                  <a:gd name="T6" fmla="*/ 116 w 242"/>
                  <a:gd name="T7" fmla="*/ 33 h 98"/>
                  <a:gd name="T8" fmla="*/ 132 w 242"/>
                  <a:gd name="T9" fmla="*/ 42 h 98"/>
                  <a:gd name="T10" fmla="*/ 148 w 242"/>
                  <a:gd name="T11" fmla="*/ 50 h 98"/>
                  <a:gd name="T12" fmla="*/ 164 w 242"/>
                  <a:gd name="T13" fmla="*/ 55 h 98"/>
                  <a:gd name="T14" fmla="*/ 177 w 242"/>
                  <a:gd name="T15" fmla="*/ 58 h 98"/>
                  <a:gd name="T16" fmla="*/ 186 w 242"/>
                  <a:gd name="T17" fmla="*/ 60 h 98"/>
                  <a:gd name="T18" fmla="*/ 190 w 242"/>
                  <a:gd name="T19" fmla="*/ 60 h 98"/>
                  <a:gd name="T20" fmla="*/ 207 w 242"/>
                  <a:gd name="T21" fmla="*/ 63 h 98"/>
                  <a:gd name="T22" fmla="*/ 220 w 242"/>
                  <a:gd name="T23" fmla="*/ 68 h 98"/>
                  <a:gd name="T24" fmla="*/ 230 w 242"/>
                  <a:gd name="T25" fmla="*/ 75 h 98"/>
                  <a:gd name="T26" fmla="*/ 237 w 242"/>
                  <a:gd name="T27" fmla="*/ 82 h 98"/>
                  <a:gd name="T28" fmla="*/ 241 w 242"/>
                  <a:gd name="T29" fmla="*/ 89 h 98"/>
                  <a:gd name="T30" fmla="*/ 242 w 242"/>
                  <a:gd name="T31" fmla="*/ 93 h 98"/>
                  <a:gd name="T32" fmla="*/ 242 w 242"/>
                  <a:gd name="T33" fmla="*/ 95 h 98"/>
                  <a:gd name="T34" fmla="*/ 216 w 242"/>
                  <a:gd name="T35" fmla="*/ 97 h 98"/>
                  <a:gd name="T36" fmla="*/ 187 w 242"/>
                  <a:gd name="T37" fmla="*/ 98 h 98"/>
                  <a:gd name="T38" fmla="*/ 160 w 242"/>
                  <a:gd name="T39" fmla="*/ 98 h 98"/>
                  <a:gd name="T40" fmla="*/ 135 w 242"/>
                  <a:gd name="T41" fmla="*/ 98 h 98"/>
                  <a:gd name="T42" fmla="*/ 112 w 242"/>
                  <a:gd name="T43" fmla="*/ 98 h 98"/>
                  <a:gd name="T44" fmla="*/ 95 w 242"/>
                  <a:gd name="T45" fmla="*/ 97 h 98"/>
                  <a:gd name="T46" fmla="*/ 84 w 242"/>
                  <a:gd name="T47" fmla="*/ 97 h 98"/>
                  <a:gd name="T48" fmla="*/ 80 w 242"/>
                  <a:gd name="T49" fmla="*/ 97 h 98"/>
                  <a:gd name="T50" fmla="*/ 56 w 242"/>
                  <a:gd name="T51" fmla="*/ 76 h 98"/>
                  <a:gd name="T52" fmla="*/ 52 w 242"/>
                  <a:gd name="T53" fmla="*/ 97 h 98"/>
                  <a:gd name="T54" fmla="*/ 0 w 242"/>
                  <a:gd name="T55" fmla="*/ 94 h 98"/>
                  <a:gd name="T56" fmla="*/ 22 w 242"/>
                  <a:gd name="T5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2" h="98">
                    <a:moveTo>
                      <a:pt x="22" y="0"/>
                    </a:moveTo>
                    <a:lnTo>
                      <a:pt x="95" y="6"/>
                    </a:lnTo>
                    <a:lnTo>
                      <a:pt x="105" y="21"/>
                    </a:lnTo>
                    <a:lnTo>
                      <a:pt x="116" y="33"/>
                    </a:lnTo>
                    <a:lnTo>
                      <a:pt x="132" y="42"/>
                    </a:lnTo>
                    <a:lnTo>
                      <a:pt x="148" y="50"/>
                    </a:lnTo>
                    <a:lnTo>
                      <a:pt x="164" y="55"/>
                    </a:lnTo>
                    <a:lnTo>
                      <a:pt x="177" y="58"/>
                    </a:lnTo>
                    <a:lnTo>
                      <a:pt x="186" y="60"/>
                    </a:lnTo>
                    <a:lnTo>
                      <a:pt x="190" y="60"/>
                    </a:lnTo>
                    <a:lnTo>
                      <a:pt x="207" y="63"/>
                    </a:lnTo>
                    <a:lnTo>
                      <a:pt x="220" y="68"/>
                    </a:lnTo>
                    <a:lnTo>
                      <a:pt x="230" y="75"/>
                    </a:lnTo>
                    <a:lnTo>
                      <a:pt x="237" y="82"/>
                    </a:lnTo>
                    <a:lnTo>
                      <a:pt x="241" y="89"/>
                    </a:lnTo>
                    <a:lnTo>
                      <a:pt x="242" y="93"/>
                    </a:lnTo>
                    <a:lnTo>
                      <a:pt x="242" y="95"/>
                    </a:lnTo>
                    <a:lnTo>
                      <a:pt x="216" y="97"/>
                    </a:lnTo>
                    <a:lnTo>
                      <a:pt x="187" y="98"/>
                    </a:lnTo>
                    <a:lnTo>
                      <a:pt x="160" y="98"/>
                    </a:lnTo>
                    <a:lnTo>
                      <a:pt x="135" y="98"/>
                    </a:lnTo>
                    <a:lnTo>
                      <a:pt x="112" y="98"/>
                    </a:lnTo>
                    <a:lnTo>
                      <a:pt x="95" y="97"/>
                    </a:lnTo>
                    <a:lnTo>
                      <a:pt x="84" y="97"/>
                    </a:lnTo>
                    <a:lnTo>
                      <a:pt x="80" y="97"/>
                    </a:lnTo>
                    <a:lnTo>
                      <a:pt x="56" y="76"/>
                    </a:lnTo>
                    <a:lnTo>
                      <a:pt x="52" y="97"/>
                    </a:lnTo>
                    <a:lnTo>
                      <a:pt x="0" y="94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7" name="Freeform 612"/>
              <p:cNvSpPr>
                <a:spLocks/>
              </p:cNvSpPr>
              <p:nvPr/>
            </p:nvSpPr>
            <p:spPr bwMode="auto">
              <a:xfrm>
                <a:off x="2434" y="3108"/>
                <a:ext cx="241" cy="111"/>
              </a:xfrm>
              <a:custGeom>
                <a:avLst/>
                <a:gdLst>
                  <a:gd name="T0" fmla="*/ 28 w 241"/>
                  <a:gd name="T1" fmla="*/ 0 h 111"/>
                  <a:gd name="T2" fmla="*/ 101 w 241"/>
                  <a:gd name="T3" fmla="*/ 12 h 111"/>
                  <a:gd name="T4" fmla="*/ 109 w 241"/>
                  <a:gd name="T5" fmla="*/ 27 h 111"/>
                  <a:gd name="T6" fmla="*/ 120 w 241"/>
                  <a:gd name="T7" fmla="*/ 39 h 111"/>
                  <a:gd name="T8" fmla="*/ 135 w 241"/>
                  <a:gd name="T9" fmla="*/ 50 h 111"/>
                  <a:gd name="T10" fmla="*/ 151 w 241"/>
                  <a:gd name="T11" fmla="*/ 59 h 111"/>
                  <a:gd name="T12" fmla="*/ 165 w 241"/>
                  <a:gd name="T13" fmla="*/ 65 h 111"/>
                  <a:gd name="T14" fmla="*/ 178 w 241"/>
                  <a:gd name="T15" fmla="*/ 69 h 111"/>
                  <a:gd name="T16" fmla="*/ 187 w 241"/>
                  <a:gd name="T17" fmla="*/ 72 h 111"/>
                  <a:gd name="T18" fmla="*/ 191 w 241"/>
                  <a:gd name="T19" fmla="*/ 72 h 111"/>
                  <a:gd name="T20" fmla="*/ 208 w 241"/>
                  <a:gd name="T21" fmla="*/ 76 h 111"/>
                  <a:gd name="T22" fmla="*/ 221 w 241"/>
                  <a:gd name="T23" fmla="*/ 82 h 111"/>
                  <a:gd name="T24" fmla="*/ 230 w 241"/>
                  <a:gd name="T25" fmla="*/ 90 h 111"/>
                  <a:gd name="T26" fmla="*/ 236 w 241"/>
                  <a:gd name="T27" fmla="*/ 97 h 111"/>
                  <a:gd name="T28" fmla="*/ 240 w 241"/>
                  <a:gd name="T29" fmla="*/ 105 h 111"/>
                  <a:gd name="T30" fmla="*/ 241 w 241"/>
                  <a:gd name="T31" fmla="*/ 108 h 111"/>
                  <a:gd name="T32" fmla="*/ 241 w 241"/>
                  <a:gd name="T33" fmla="*/ 111 h 111"/>
                  <a:gd name="T34" fmla="*/ 213 w 241"/>
                  <a:gd name="T35" fmla="*/ 110 h 111"/>
                  <a:gd name="T36" fmla="*/ 186 w 241"/>
                  <a:gd name="T37" fmla="*/ 110 h 111"/>
                  <a:gd name="T38" fmla="*/ 158 w 241"/>
                  <a:gd name="T39" fmla="*/ 107 h 111"/>
                  <a:gd name="T40" fmla="*/ 134 w 241"/>
                  <a:gd name="T41" fmla="*/ 106 h 111"/>
                  <a:gd name="T42" fmla="*/ 111 w 241"/>
                  <a:gd name="T43" fmla="*/ 105 h 111"/>
                  <a:gd name="T44" fmla="*/ 94 w 241"/>
                  <a:gd name="T45" fmla="*/ 102 h 111"/>
                  <a:gd name="T46" fmla="*/ 83 w 241"/>
                  <a:gd name="T47" fmla="*/ 101 h 111"/>
                  <a:gd name="T48" fmla="*/ 79 w 241"/>
                  <a:gd name="T49" fmla="*/ 101 h 111"/>
                  <a:gd name="T50" fmla="*/ 56 w 241"/>
                  <a:gd name="T51" fmla="*/ 78 h 111"/>
                  <a:gd name="T52" fmla="*/ 52 w 241"/>
                  <a:gd name="T53" fmla="*/ 99 h 111"/>
                  <a:gd name="T54" fmla="*/ 0 w 241"/>
                  <a:gd name="T55" fmla="*/ 93 h 111"/>
                  <a:gd name="T56" fmla="*/ 28 w 241"/>
                  <a:gd name="T5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1" h="111">
                    <a:moveTo>
                      <a:pt x="28" y="0"/>
                    </a:moveTo>
                    <a:lnTo>
                      <a:pt x="101" y="12"/>
                    </a:lnTo>
                    <a:lnTo>
                      <a:pt x="109" y="27"/>
                    </a:lnTo>
                    <a:lnTo>
                      <a:pt x="120" y="39"/>
                    </a:lnTo>
                    <a:lnTo>
                      <a:pt x="135" y="50"/>
                    </a:lnTo>
                    <a:lnTo>
                      <a:pt x="151" y="59"/>
                    </a:lnTo>
                    <a:lnTo>
                      <a:pt x="165" y="65"/>
                    </a:lnTo>
                    <a:lnTo>
                      <a:pt x="178" y="69"/>
                    </a:lnTo>
                    <a:lnTo>
                      <a:pt x="187" y="72"/>
                    </a:lnTo>
                    <a:lnTo>
                      <a:pt x="191" y="72"/>
                    </a:lnTo>
                    <a:lnTo>
                      <a:pt x="208" y="76"/>
                    </a:lnTo>
                    <a:lnTo>
                      <a:pt x="221" y="82"/>
                    </a:lnTo>
                    <a:lnTo>
                      <a:pt x="230" y="90"/>
                    </a:lnTo>
                    <a:lnTo>
                      <a:pt x="236" y="97"/>
                    </a:lnTo>
                    <a:lnTo>
                      <a:pt x="240" y="105"/>
                    </a:lnTo>
                    <a:lnTo>
                      <a:pt x="241" y="108"/>
                    </a:lnTo>
                    <a:lnTo>
                      <a:pt x="241" y="111"/>
                    </a:lnTo>
                    <a:lnTo>
                      <a:pt x="213" y="110"/>
                    </a:lnTo>
                    <a:lnTo>
                      <a:pt x="186" y="110"/>
                    </a:lnTo>
                    <a:lnTo>
                      <a:pt x="158" y="107"/>
                    </a:lnTo>
                    <a:lnTo>
                      <a:pt x="134" y="106"/>
                    </a:lnTo>
                    <a:lnTo>
                      <a:pt x="111" y="105"/>
                    </a:lnTo>
                    <a:lnTo>
                      <a:pt x="94" y="102"/>
                    </a:lnTo>
                    <a:lnTo>
                      <a:pt x="83" y="101"/>
                    </a:lnTo>
                    <a:lnTo>
                      <a:pt x="79" y="101"/>
                    </a:lnTo>
                    <a:lnTo>
                      <a:pt x="56" y="78"/>
                    </a:lnTo>
                    <a:lnTo>
                      <a:pt x="52" y="99"/>
                    </a:lnTo>
                    <a:lnTo>
                      <a:pt x="0" y="9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8" name="Freeform 613"/>
              <p:cNvSpPr>
                <a:spLocks/>
              </p:cNvSpPr>
              <p:nvPr/>
            </p:nvSpPr>
            <p:spPr bwMode="auto">
              <a:xfrm>
                <a:off x="2293" y="1746"/>
                <a:ext cx="1225" cy="593"/>
              </a:xfrm>
              <a:custGeom>
                <a:avLst/>
                <a:gdLst>
                  <a:gd name="T0" fmla="*/ 1081 w 1225"/>
                  <a:gd name="T1" fmla="*/ 2 h 593"/>
                  <a:gd name="T2" fmla="*/ 1099 w 1225"/>
                  <a:gd name="T3" fmla="*/ 16 h 593"/>
                  <a:gd name="T4" fmla="*/ 1135 w 1225"/>
                  <a:gd name="T5" fmla="*/ 36 h 593"/>
                  <a:gd name="T6" fmla="*/ 1190 w 1225"/>
                  <a:gd name="T7" fmla="*/ 57 h 593"/>
                  <a:gd name="T8" fmla="*/ 1222 w 1225"/>
                  <a:gd name="T9" fmla="*/ 67 h 593"/>
                  <a:gd name="T10" fmla="*/ 1204 w 1225"/>
                  <a:gd name="T11" fmla="*/ 85 h 593"/>
                  <a:gd name="T12" fmla="*/ 1169 w 1225"/>
                  <a:gd name="T13" fmla="*/ 116 h 593"/>
                  <a:gd name="T14" fmla="*/ 1122 w 1225"/>
                  <a:gd name="T15" fmla="*/ 153 h 593"/>
                  <a:gd name="T16" fmla="*/ 1063 w 1225"/>
                  <a:gd name="T17" fmla="*/ 194 h 593"/>
                  <a:gd name="T18" fmla="*/ 996 w 1225"/>
                  <a:gd name="T19" fmla="*/ 232 h 593"/>
                  <a:gd name="T20" fmla="*/ 923 w 1225"/>
                  <a:gd name="T21" fmla="*/ 262 h 593"/>
                  <a:gd name="T22" fmla="*/ 848 w 1225"/>
                  <a:gd name="T23" fmla="*/ 280 h 593"/>
                  <a:gd name="T24" fmla="*/ 810 w 1225"/>
                  <a:gd name="T25" fmla="*/ 284 h 593"/>
                  <a:gd name="T26" fmla="*/ 814 w 1225"/>
                  <a:gd name="T27" fmla="*/ 300 h 593"/>
                  <a:gd name="T28" fmla="*/ 818 w 1225"/>
                  <a:gd name="T29" fmla="*/ 334 h 593"/>
                  <a:gd name="T30" fmla="*/ 819 w 1225"/>
                  <a:gd name="T31" fmla="*/ 385 h 593"/>
                  <a:gd name="T32" fmla="*/ 813 w 1225"/>
                  <a:gd name="T33" fmla="*/ 457 h 593"/>
                  <a:gd name="T34" fmla="*/ 797 w 1225"/>
                  <a:gd name="T35" fmla="*/ 551 h 593"/>
                  <a:gd name="T36" fmla="*/ 792 w 1225"/>
                  <a:gd name="T37" fmla="*/ 555 h 593"/>
                  <a:gd name="T38" fmla="*/ 776 w 1225"/>
                  <a:gd name="T39" fmla="*/ 565 h 593"/>
                  <a:gd name="T40" fmla="*/ 747 w 1225"/>
                  <a:gd name="T41" fmla="*/ 575 h 593"/>
                  <a:gd name="T42" fmla="*/ 705 w 1225"/>
                  <a:gd name="T43" fmla="*/ 585 h 593"/>
                  <a:gd name="T44" fmla="*/ 648 w 1225"/>
                  <a:gd name="T45" fmla="*/ 592 h 593"/>
                  <a:gd name="T46" fmla="*/ 573 w 1225"/>
                  <a:gd name="T47" fmla="*/ 591 h 593"/>
                  <a:gd name="T48" fmla="*/ 480 w 1225"/>
                  <a:gd name="T49" fmla="*/ 579 h 593"/>
                  <a:gd name="T50" fmla="*/ 366 w 1225"/>
                  <a:gd name="T51" fmla="*/ 554 h 593"/>
                  <a:gd name="T52" fmla="*/ 313 w 1225"/>
                  <a:gd name="T53" fmla="*/ 303 h 593"/>
                  <a:gd name="T54" fmla="*/ 301 w 1225"/>
                  <a:gd name="T55" fmla="*/ 308 h 593"/>
                  <a:gd name="T56" fmla="*/ 268 w 1225"/>
                  <a:gd name="T57" fmla="*/ 326 h 593"/>
                  <a:gd name="T58" fmla="*/ 222 w 1225"/>
                  <a:gd name="T59" fmla="*/ 358 h 593"/>
                  <a:gd name="T60" fmla="*/ 171 w 1225"/>
                  <a:gd name="T61" fmla="*/ 402 h 593"/>
                  <a:gd name="T62" fmla="*/ 121 w 1225"/>
                  <a:gd name="T63" fmla="*/ 460 h 593"/>
                  <a:gd name="T64" fmla="*/ 0 w 1225"/>
                  <a:gd name="T65" fmla="*/ 405 h 593"/>
                  <a:gd name="T66" fmla="*/ 10 w 1225"/>
                  <a:gd name="T67" fmla="*/ 396 h 593"/>
                  <a:gd name="T68" fmla="*/ 38 w 1225"/>
                  <a:gd name="T69" fmla="*/ 371 h 593"/>
                  <a:gd name="T70" fmla="*/ 82 w 1225"/>
                  <a:gd name="T71" fmla="*/ 337 h 593"/>
                  <a:gd name="T72" fmla="*/ 141 w 1225"/>
                  <a:gd name="T73" fmla="*/ 296 h 593"/>
                  <a:gd name="T74" fmla="*/ 212 w 1225"/>
                  <a:gd name="T75" fmla="*/ 256 h 593"/>
                  <a:gd name="T76" fmla="*/ 294 w 1225"/>
                  <a:gd name="T77" fmla="*/ 222 h 593"/>
                  <a:gd name="T78" fmla="*/ 386 w 1225"/>
                  <a:gd name="T79" fmla="*/ 197 h 593"/>
                  <a:gd name="T80" fmla="*/ 485 w 1225"/>
                  <a:gd name="T81" fmla="*/ 188 h 593"/>
                  <a:gd name="T82" fmla="*/ 835 w 1225"/>
                  <a:gd name="T83" fmla="*/ 188 h 593"/>
                  <a:gd name="T84" fmla="*/ 853 w 1225"/>
                  <a:gd name="T85" fmla="*/ 186 h 593"/>
                  <a:gd name="T86" fmla="*/ 887 w 1225"/>
                  <a:gd name="T87" fmla="*/ 181 h 593"/>
                  <a:gd name="T88" fmla="*/ 930 w 1225"/>
                  <a:gd name="T89" fmla="*/ 164 h 593"/>
                  <a:gd name="T90" fmla="*/ 980 w 1225"/>
                  <a:gd name="T91" fmla="*/ 133 h 593"/>
                  <a:gd name="T92" fmla="*/ 1031 w 1225"/>
                  <a:gd name="T93" fmla="*/ 79 h 593"/>
                  <a:gd name="T94" fmla="*/ 1078 w 1225"/>
                  <a:gd name="T95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5" h="593">
                    <a:moveTo>
                      <a:pt x="1078" y="0"/>
                    </a:moveTo>
                    <a:lnTo>
                      <a:pt x="1081" y="2"/>
                    </a:lnTo>
                    <a:lnTo>
                      <a:pt x="1088" y="7"/>
                    </a:lnTo>
                    <a:lnTo>
                      <a:pt x="1099" y="16"/>
                    </a:lnTo>
                    <a:lnTo>
                      <a:pt x="1115" y="25"/>
                    </a:lnTo>
                    <a:lnTo>
                      <a:pt x="1135" y="36"/>
                    </a:lnTo>
                    <a:lnTo>
                      <a:pt x="1161" y="46"/>
                    </a:lnTo>
                    <a:lnTo>
                      <a:pt x="1190" y="57"/>
                    </a:lnTo>
                    <a:lnTo>
                      <a:pt x="1225" y="64"/>
                    </a:lnTo>
                    <a:lnTo>
                      <a:pt x="1222" y="67"/>
                    </a:lnTo>
                    <a:lnTo>
                      <a:pt x="1214" y="74"/>
                    </a:lnTo>
                    <a:lnTo>
                      <a:pt x="1204" y="85"/>
                    </a:lnTo>
                    <a:lnTo>
                      <a:pt x="1188" y="99"/>
                    </a:lnTo>
                    <a:lnTo>
                      <a:pt x="1169" y="116"/>
                    </a:lnTo>
                    <a:lnTo>
                      <a:pt x="1146" y="134"/>
                    </a:lnTo>
                    <a:lnTo>
                      <a:pt x="1122" y="153"/>
                    </a:lnTo>
                    <a:lnTo>
                      <a:pt x="1093" y="173"/>
                    </a:lnTo>
                    <a:lnTo>
                      <a:pt x="1063" y="194"/>
                    </a:lnTo>
                    <a:lnTo>
                      <a:pt x="1030" y="214"/>
                    </a:lnTo>
                    <a:lnTo>
                      <a:pt x="996" y="232"/>
                    </a:lnTo>
                    <a:lnTo>
                      <a:pt x="959" y="249"/>
                    </a:lnTo>
                    <a:lnTo>
                      <a:pt x="923" y="262"/>
                    </a:lnTo>
                    <a:lnTo>
                      <a:pt x="886" y="274"/>
                    </a:lnTo>
                    <a:lnTo>
                      <a:pt x="848" y="280"/>
                    </a:lnTo>
                    <a:lnTo>
                      <a:pt x="810" y="283"/>
                    </a:lnTo>
                    <a:lnTo>
                      <a:pt x="810" y="284"/>
                    </a:lnTo>
                    <a:lnTo>
                      <a:pt x="813" y="291"/>
                    </a:lnTo>
                    <a:lnTo>
                      <a:pt x="814" y="300"/>
                    </a:lnTo>
                    <a:lnTo>
                      <a:pt x="817" y="315"/>
                    </a:lnTo>
                    <a:lnTo>
                      <a:pt x="818" y="334"/>
                    </a:lnTo>
                    <a:lnTo>
                      <a:pt x="819" y="356"/>
                    </a:lnTo>
                    <a:lnTo>
                      <a:pt x="819" y="385"/>
                    </a:lnTo>
                    <a:lnTo>
                      <a:pt x="818" y="419"/>
                    </a:lnTo>
                    <a:lnTo>
                      <a:pt x="813" y="457"/>
                    </a:lnTo>
                    <a:lnTo>
                      <a:pt x="806" y="502"/>
                    </a:lnTo>
                    <a:lnTo>
                      <a:pt x="797" y="551"/>
                    </a:lnTo>
                    <a:lnTo>
                      <a:pt x="796" y="553"/>
                    </a:lnTo>
                    <a:lnTo>
                      <a:pt x="792" y="555"/>
                    </a:lnTo>
                    <a:lnTo>
                      <a:pt x="785" y="559"/>
                    </a:lnTo>
                    <a:lnTo>
                      <a:pt x="776" y="565"/>
                    </a:lnTo>
                    <a:lnTo>
                      <a:pt x="763" y="570"/>
                    </a:lnTo>
                    <a:lnTo>
                      <a:pt x="747" y="575"/>
                    </a:lnTo>
                    <a:lnTo>
                      <a:pt x="729" y="582"/>
                    </a:lnTo>
                    <a:lnTo>
                      <a:pt x="705" y="585"/>
                    </a:lnTo>
                    <a:lnTo>
                      <a:pt x="679" y="589"/>
                    </a:lnTo>
                    <a:lnTo>
                      <a:pt x="648" y="592"/>
                    </a:lnTo>
                    <a:lnTo>
                      <a:pt x="612" y="593"/>
                    </a:lnTo>
                    <a:lnTo>
                      <a:pt x="573" y="591"/>
                    </a:lnTo>
                    <a:lnTo>
                      <a:pt x="529" y="587"/>
                    </a:lnTo>
                    <a:lnTo>
                      <a:pt x="480" y="579"/>
                    </a:lnTo>
                    <a:lnTo>
                      <a:pt x="425" y="568"/>
                    </a:lnTo>
                    <a:lnTo>
                      <a:pt x="366" y="554"/>
                    </a:lnTo>
                    <a:lnTo>
                      <a:pt x="301" y="534"/>
                    </a:lnTo>
                    <a:lnTo>
                      <a:pt x="313" y="303"/>
                    </a:lnTo>
                    <a:lnTo>
                      <a:pt x="310" y="304"/>
                    </a:lnTo>
                    <a:lnTo>
                      <a:pt x="301" y="308"/>
                    </a:lnTo>
                    <a:lnTo>
                      <a:pt x="286" y="316"/>
                    </a:lnTo>
                    <a:lnTo>
                      <a:pt x="268" y="326"/>
                    </a:lnTo>
                    <a:lnTo>
                      <a:pt x="246" y="341"/>
                    </a:lnTo>
                    <a:lnTo>
                      <a:pt x="222" y="358"/>
                    </a:lnTo>
                    <a:lnTo>
                      <a:pt x="196" y="379"/>
                    </a:lnTo>
                    <a:lnTo>
                      <a:pt x="171" y="402"/>
                    </a:lnTo>
                    <a:lnTo>
                      <a:pt x="145" y="430"/>
                    </a:lnTo>
                    <a:lnTo>
                      <a:pt x="121" y="460"/>
                    </a:lnTo>
                    <a:lnTo>
                      <a:pt x="99" y="494"/>
                    </a:lnTo>
                    <a:lnTo>
                      <a:pt x="0" y="405"/>
                    </a:lnTo>
                    <a:lnTo>
                      <a:pt x="2" y="404"/>
                    </a:lnTo>
                    <a:lnTo>
                      <a:pt x="10" y="396"/>
                    </a:lnTo>
                    <a:lnTo>
                      <a:pt x="22" y="385"/>
                    </a:lnTo>
                    <a:lnTo>
                      <a:pt x="38" y="371"/>
                    </a:lnTo>
                    <a:lnTo>
                      <a:pt x="57" y="355"/>
                    </a:lnTo>
                    <a:lnTo>
                      <a:pt x="82" y="337"/>
                    </a:lnTo>
                    <a:lnTo>
                      <a:pt x="110" y="317"/>
                    </a:lnTo>
                    <a:lnTo>
                      <a:pt x="141" y="296"/>
                    </a:lnTo>
                    <a:lnTo>
                      <a:pt x="175" y="277"/>
                    </a:lnTo>
                    <a:lnTo>
                      <a:pt x="212" y="256"/>
                    </a:lnTo>
                    <a:lnTo>
                      <a:pt x="252" y="237"/>
                    </a:lnTo>
                    <a:lnTo>
                      <a:pt x="294" y="222"/>
                    </a:lnTo>
                    <a:lnTo>
                      <a:pt x="339" y="207"/>
                    </a:lnTo>
                    <a:lnTo>
                      <a:pt x="386" y="197"/>
                    </a:lnTo>
                    <a:lnTo>
                      <a:pt x="436" y="190"/>
                    </a:lnTo>
                    <a:lnTo>
                      <a:pt x="485" y="188"/>
                    </a:lnTo>
                    <a:lnTo>
                      <a:pt x="832" y="188"/>
                    </a:lnTo>
                    <a:lnTo>
                      <a:pt x="835" y="188"/>
                    </a:lnTo>
                    <a:lnTo>
                      <a:pt x="843" y="188"/>
                    </a:lnTo>
                    <a:lnTo>
                      <a:pt x="853" y="186"/>
                    </a:lnTo>
                    <a:lnTo>
                      <a:pt x="869" y="185"/>
                    </a:lnTo>
                    <a:lnTo>
                      <a:pt x="887" y="181"/>
                    </a:lnTo>
                    <a:lnTo>
                      <a:pt x="908" y="174"/>
                    </a:lnTo>
                    <a:lnTo>
                      <a:pt x="930" y="164"/>
                    </a:lnTo>
                    <a:lnTo>
                      <a:pt x="954" y="151"/>
                    </a:lnTo>
                    <a:lnTo>
                      <a:pt x="980" y="133"/>
                    </a:lnTo>
                    <a:lnTo>
                      <a:pt x="1005" y="108"/>
                    </a:lnTo>
                    <a:lnTo>
                      <a:pt x="1031" y="79"/>
                    </a:lnTo>
                    <a:lnTo>
                      <a:pt x="1055" y="42"/>
                    </a:lnTo>
                    <a:lnTo>
                      <a:pt x="1078" y="0"/>
                    </a:lnTo>
                    <a:close/>
                  </a:path>
                </a:pathLst>
              </a:custGeom>
              <a:solidFill>
                <a:srgbClr val="B8CABB"/>
              </a:solidFill>
              <a:ln w="0">
                <a:solidFill>
                  <a:srgbClr val="B8CAB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9" name="Freeform 614"/>
              <p:cNvSpPr>
                <a:spLocks/>
              </p:cNvSpPr>
              <p:nvPr/>
            </p:nvSpPr>
            <p:spPr bwMode="auto">
              <a:xfrm>
                <a:off x="2446" y="2279"/>
                <a:ext cx="644" cy="858"/>
              </a:xfrm>
              <a:custGeom>
                <a:avLst/>
                <a:gdLst>
                  <a:gd name="T0" fmla="*/ 148 w 644"/>
                  <a:gd name="T1" fmla="*/ 0 h 858"/>
                  <a:gd name="T2" fmla="*/ 212 w 644"/>
                  <a:gd name="T3" fmla="*/ 18 h 858"/>
                  <a:gd name="T4" fmla="*/ 272 w 644"/>
                  <a:gd name="T5" fmla="*/ 33 h 858"/>
                  <a:gd name="T6" fmla="*/ 326 w 644"/>
                  <a:gd name="T7" fmla="*/ 45 h 858"/>
                  <a:gd name="T8" fmla="*/ 376 w 644"/>
                  <a:gd name="T9" fmla="*/ 51 h 858"/>
                  <a:gd name="T10" fmla="*/ 419 w 644"/>
                  <a:gd name="T11" fmla="*/ 56 h 858"/>
                  <a:gd name="T12" fmla="*/ 459 w 644"/>
                  <a:gd name="T13" fmla="*/ 58 h 858"/>
                  <a:gd name="T14" fmla="*/ 495 w 644"/>
                  <a:gd name="T15" fmla="*/ 58 h 858"/>
                  <a:gd name="T16" fmla="*/ 525 w 644"/>
                  <a:gd name="T17" fmla="*/ 55 h 858"/>
                  <a:gd name="T18" fmla="*/ 552 w 644"/>
                  <a:gd name="T19" fmla="*/ 51 h 858"/>
                  <a:gd name="T20" fmla="*/ 575 w 644"/>
                  <a:gd name="T21" fmla="*/ 47 h 858"/>
                  <a:gd name="T22" fmla="*/ 594 w 644"/>
                  <a:gd name="T23" fmla="*/ 42 h 858"/>
                  <a:gd name="T24" fmla="*/ 610 w 644"/>
                  <a:gd name="T25" fmla="*/ 35 h 858"/>
                  <a:gd name="T26" fmla="*/ 623 w 644"/>
                  <a:gd name="T27" fmla="*/ 30 h 858"/>
                  <a:gd name="T28" fmla="*/ 632 w 644"/>
                  <a:gd name="T29" fmla="*/ 25 h 858"/>
                  <a:gd name="T30" fmla="*/ 639 w 644"/>
                  <a:gd name="T31" fmla="*/ 21 h 858"/>
                  <a:gd name="T32" fmla="*/ 643 w 644"/>
                  <a:gd name="T33" fmla="*/ 18 h 858"/>
                  <a:gd name="T34" fmla="*/ 644 w 644"/>
                  <a:gd name="T35" fmla="*/ 17 h 858"/>
                  <a:gd name="T36" fmla="*/ 489 w 644"/>
                  <a:gd name="T37" fmla="*/ 820 h 858"/>
                  <a:gd name="T38" fmla="*/ 378 w 644"/>
                  <a:gd name="T39" fmla="*/ 817 h 858"/>
                  <a:gd name="T40" fmla="*/ 433 w 644"/>
                  <a:gd name="T41" fmla="*/ 215 h 858"/>
                  <a:gd name="T42" fmla="*/ 399 w 644"/>
                  <a:gd name="T43" fmla="*/ 216 h 858"/>
                  <a:gd name="T44" fmla="*/ 369 w 644"/>
                  <a:gd name="T45" fmla="*/ 217 h 858"/>
                  <a:gd name="T46" fmla="*/ 344 w 644"/>
                  <a:gd name="T47" fmla="*/ 216 h 858"/>
                  <a:gd name="T48" fmla="*/ 323 w 644"/>
                  <a:gd name="T49" fmla="*/ 215 h 858"/>
                  <a:gd name="T50" fmla="*/ 307 w 644"/>
                  <a:gd name="T51" fmla="*/ 214 h 858"/>
                  <a:gd name="T52" fmla="*/ 298 w 644"/>
                  <a:gd name="T53" fmla="*/ 211 h 858"/>
                  <a:gd name="T54" fmla="*/ 294 w 644"/>
                  <a:gd name="T55" fmla="*/ 211 h 858"/>
                  <a:gd name="T56" fmla="*/ 108 w 644"/>
                  <a:gd name="T57" fmla="*/ 858 h 858"/>
                  <a:gd name="T58" fmla="*/ 0 w 644"/>
                  <a:gd name="T59" fmla="*/ 842 h 858"/>
                  <a:gd name="T60" fmla="*/ 16 w 644"/>
                  <a:gd name="T61" fmla="*/ 783 h 858"/>
                  <a:gd name="T62" fmla="*/ 30 w 644"/>
                  <a:gd name="T63" fmla="*/ 723 h 858"/>
                  <a:gd name="T64" fmla="*/ 43 w 644"/>
                  <a:gd name="T65" fmla="*/ 660 h 858"/>
                  <a:gd name="T66" fmla="*/ 56 w 644"/>
                  <a:gd name="T67" fmla="*/ 597 h 858"/>
                  <a:gd name="T68" fmla="*/ 68 w 644"/>
                  <a:gd name="T69" fmla="*/ 534 h 858"/>
                  <a:gd name="T70" fmla="*/ 80 w 644"/>
                  <a:gd name="T71" fmla="*/ 473 h 858"/>
                  <a:gd name="T72" fmla="*/ 90 w 644"/>
                  <a:gd name="T73" fmla="*/ 411 h 858"/>
                  <a:gd name="T74" fmla="*/ 99 w 644"/>
                  <a:gd name="T75" fmla="*/ 352 h 858"/>
                  <a:gd name="T76" fmla="*/ 108 w 644"/>
                  <a:gd name="T77" fmla="*/ 296 h 858"/>
                  <a:gd name="T78" fmla="*/ 116 w 644"/>
                  <a:gd name="T79" fmla="*/ 242 h 858"/>
                  <a:gd name="T80" fmla="*/ 123 w 644"/>
                  <a:gd name="T81" fmla="*/ 193 h 858"/>
                  <a:gd name="T82" fmla="*/ 129 w 644"/>
                  <a:gd name="T83" fmla="*/ 147 h 858"/>
                  <a:gd name="T84" fmla="*/ 135 w 644"/>
                  <a:gd name="T85" fmla="*/ 106 h 858"/>
                  <a:gd name="T86" fmla="*/ 139 w 644"/>
                  <a:gd name="T87" fmla="*/ 72 h 858"/>
                  <a:gd name="T88" fmla="*/ 143 w 644"/>
                  <a:gd name="T89" fmla="*/ 43 h 858"/>
                  <a:gd name="T90" fmla="*/ 145 w 644"/>
                  <a:gd name="T91" fmla="*/ 21 h 858"/>
                  <a:gd name="T92" fmla="*/ 146 w 644"/>
                  <a:gd name="T93" fmla="*/ 7 h 858"/>
                  <a:gd name="T94" fmla="*/ 148 w 644"/>
                  <a:gd name="T95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44" h="858">
                    <a:moveTo>
                      <a:pt x="148" y="0"/>
                    </a:moveTo>
                    <a:lnTo>
                      <a:pt x="212" y="18"/>
                    </a:lnTo>
                    <a:lnTo>
                      <a:pt x="272" y="33"/>
                    </a:lnTo>
                    <a:lnTo>
                      <a:pt x="326" y="45"/>
                    </a:lnTo>
                    <a:lnTo>
                      <a:pt x="376" y="51"/>
                    </a:lnTo>
                    <a:lnTo>
                      <a:pt x="419" y="56"/>
                    </a:lnTo>
                    <a:lnTo>
                      <a:pt x="459" y="58"/>
                    </a:lnTo>
                    <a:lnTo>
                      <a:pt x="495" y="58"/>
                    </a:lnTo>
                    <a:lnTo>
                      <a:pt x="525" y="55"/>
                    </a:lnTo>
                    <a:lnTo>
                      <a:pt x="552" y="51"/>
                    </a:lnTo>
                    <a:lnTo>
                      <a:pt x="575" y="47"/>
                    </a:lnTo>
                    <a:lnTo>
                      <a:pt x="594" y="42"/>
                    </a:lnTo>
                    <a:lnTo>
                      <a:pt x="610" y="35"/>
                    </a:lnTo>
                    <a:lnTo>
                      <a:pt x="623" y="30"/>
                    </a:lnTo>
                    <a:lnTo>
                      <a:pt x="632" y="25"/>
                    </a:lnTo>
                    <a:lnTo>
                      <a:pt x="639" y="21"/>
                    </a:lnTo>
                    <a:lnTo>
                      <a:pt x="643" y="18"/>
                    </a:lnTo>
                    <a:lnTo>
                      <a:pt x="644" y="17"/>
                    </a:lnTo>
                    <a:lnTo>
                      <a:pt x="489" y="820"/>
                    </a:lnTo>
                    <a:lnTo>
                      <a:pt x="378" y="817"/>
                    </a:lnTo>
                    <a:lnTo>
                      <a:pt x="433" y="215"/>
                    </a:lnTo>
                    <a:lnTo>
                      <a:pt x="399" y="216"/>
                    </a:lnTo>
                    <a:lnTo>
                      <a:pt x="369" y="217"/>
                    </a:lnTo>
                    <a:lnTo>
                      <a:pt x="344" y="216"/>
                    </a:lnTo>
                    <a:lnTo>
                      <a:pt x="323" y="215"/>
                    </a:lnTo>
                    <a:lnTo>
                      <a:pt x="307" y="214"/>
                    </a:lnTo>
                    <a:lnTo>
                      <a:pt x="298" y="211"/>
                    </a:lnTo>
                    <a:lnTo>
                      <a:pt x="294" y="211"/>
                    </a:lnTo>
                    <a:lnTo>
                      <a:pt x="108" y="858"/>
                    </a:lnTo>
                    <a:lnTo>
                      <a:pt x="0" y="842"/>
                    </a:lnTo>
                    <a:lnTo>
                      <a:pt x="16" y="783"/>
                    </a:lnTo>
                    <a:lnTo>
                      <a:pt x="30" y="723"/>
                    </a:lnTo>
                    <a:lnTo>
                      <a:pt x="43" y="660"/>
                    </a:lnTo>
                    <a:lnTo>
                      <a:pt x="56" y="597"/>
                    </a:lnTo>
                    <a:lnTo>
                      <a:pt x="68" y="534"/>
                    </a:lnTo>
                    <a:lnTo>
                      <a:pt x="80" y="473"/>
                    </a:lnTo>
                    <a:lnTo>
                      <a:pt x="90" y="411"/>
                    </a:lnTo>
                    <a:lnTo>
                      <a:pt x="99" y="352"/>
                    </a:lnTo>
                    <a:lnTo>
                      <a:pt x="108" y="296"/>
                    </a:lnTo>
                    <a:lnTo>
                      <a:pt x="116" y="242"/>
                    </a:lnTo>
                    <a:lnTo>
                      <a:pt x="123" y="193"/>
                    </a:lnTo>
                    <a:lnTo>
                      <a:pt x="129" y="147"/>
                    </a:lnTo>
                    <a:lnTo>
                      <a:pt x="135" y="106"/>
                    </a:lnTo>
                    <a:lnTo>
                      <a:pt x="139" y="72"/>
                    </a:lnTo>
                    <a:lnTo>
                      <a:pt x="143" y="43"/>
                    </a:lnTo>
                    <a:lnTo>
                      <a:pt x="145" y="21"/>
                    </a:lnTo>
                    <a:lnTo>
                      <a:pt x="146" y="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0" name="Freeform 615"/>
              <p:cNvSpPr>
                <a:spLocks/>
              </p:cNvSpPr>
              <p:nvPr/>
            </p:nvSpPr>
            <p:spPr bwMode="auto">
              <a:xfrm>
                <a:off x="3327" y="1166"/>
                <a:ext cx="526" cy="600"/>
              </a:xfrm>
              <a:custGeom>
                <a:avLst/>
                <a:gdLst>
                  <a:gd name="T0" fmla="*/ 453 w 526"/>
                  <a:gd name="T1" fmla="*/ 0 h 600"/>
                  <a:gd name="T2" fmla="*/ 474 w 526"/>
                  <a:gd name="T3" fmla="*/ 147 h 600"/>
                  <a:gd name="T4" fmla="*/ 482 w 526"/>
                  <a:gd name="T5" fmla="*/ 154 h 600"/>
                  <a:gd name="T6" fmla="*/ 488 w 526"/>
                  <a:gd name="T7" fmla="*/ 165 h 600"/>
                  <a:gd name="T8" fmla="*/ 495 w 526"/>
                  <a:gd name="T9" fmla="*/ 181 h 600"/>
                  <a:gd name="T10" fmla="*/ 500 w 526"/>
                  <a:gd name="T11" fmla="*/ 202 h 600"/>
                  <a:gd name="T12" fmla="*/ 505 w 526"/>
                  <a:gd name="T13" fmla="*/ 224 h 600"/>
                  <a:gd name="T14" fmla="*/ 509 w 526"/>
                  <a:gd name="T15" fmla="*/ 249 h 600"/>
                  <a:gd name="T16" fmla="*/ 512 w 526"/>
                  <a:gd name="T17" fmla="*/ 273 h 600"/>
                  <a:gd name="T18" fmla="*/ 513 w 526"/>
                  <a:gd name="T19" fmla="*/ 296 h 600"/>
                  <a:gd name="T20" fmla="*/ 514 w 526"/>
                  <a:gd name="T21" fmla="*/ 317 h 600"/>
                  <a:gd name="T22" fmla="*/ 512 w 526"/>
                  <a:gd name="T23" fmla="*/ 334 h 600"/>
                  <a:gd name="T24" fmla="*/ 509 w 526"/>
                  <a:gd name="T25" fmla="*/ 347 h 600"/>
                  <a:gd name="T26" fmla="*/ 504 w 526"/>
                  <a:gd name="T27" fmla="*/ 355 h 600"/>
                  <a:gd name="T28" fmla="*/ 526 w 526"/>
                  <a:gd name="T29" fmla="*/ 502 h 600"/>
                  <a:gd name="T30" fmla="*/ 215 w 526"/>
                  <a:gd name="T31" fmla="*/ 371 h 600"/>
                  <a:gd name="T32" fmla="*/ 169 w 526"/>
                  <a:gd name="T33" fmla="*/ 380 h 600"/>
                  <a:gd name="T34" fmla="*/ 186 w 526"/>
                  <a:gd name="T35" fmla="*/ 563 h 600"/>
                  <a:gd name="T36" fmla="*/ 184 w 526"/>
                  <a:gd name="T37" fmla="*/ 571 h 600"/>
                  <a:gd name="T38" fmla="*/ 179 w 526"/>
                  <a:gd name="T39" fmla="*/ 580 h 600"/>
                  <a:gd name="T40" fmla="*/ 171 w 526"/>
                  <a:gd name="T41" fmla="*/ 588 h 600"/>
                  <a:gd name="T42" fmla="*/ 163 w 526"/>
                  <a:gd name="T43" fmla="*/ 595 h 600"/>
                  <a:gd name="T44" fmla="*/ 157 w 526"/>
                  <a:gd name="T45" fmla="*/ 599 h 600"/>
                  <a:gd name="T46" fmla="*/ 132 w 526"/>
                  <a:gd name="T47" fmla="*/ 600 h 600"/>
                  <a:gd name="T48" fmla="*/ 123 w 526"/>
                  <a:gd name="T49" fmla="*/ 597 h 600"/>
                  <a:gd name="T50" fmla="*/ 114 w 526"/>
                  <a:gd name="T51" fmla="*/ 591 h 600"/>
                  <a:gd name="T52" fmla="*/ 107 w 526"/>
                  <a:gd name="T53" fmla="*/ 582 h 600"/>
                  <a:gd name="T54" fmla="*/ 103 w 526"/>
                  <a:gd name="T55" fmla="*/ 574 h 600"/>
                  <a:gd name="T56" fmla="*/ 101 w 526"/>
                  <a:gd name="T57" fmla="*/ 389 h 600"/>
                  <a:gd name="T58" fmla="*/ 23 w 526"/>
                  <a:gd name="T59" fmla="*/ 400 h 600"/>
                  <a:gd name="T60" fmla="*/ 0 w 526"/>
                  <a:gd name="T61" fmla="*/ 240 h 600"/>
                  <a:gd name="T62" fmla="*/ 192 w 526"/>
                  <a:gd name="T63" fmla="*/ 212 h 600"/>
                  <a:gd name="T64" fmla="*/ 453 w 526"/>
                  <a:gd name="T65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26" h="600">
                    <a:moveTo>
                      <a:pt x="453" y="0"/>
                    </a:moveTo>
                    <a:lnTo>
                      <a:pt x="474" y="147"/>
                    </a:lnTo>
                    <a:lnTo>
                      <a:pt x="482" y="154"/>
                    </a:lnTo>
                    <a:lnTo>
                      <a:pt x="488" y="165"/>
                    </a:lnTo>
                    <a:lnTo>
                      <a:pt x="495" y="181"/>
                    </a:lnTo>
                    <a:lnTo>
                      <a:pt x="500" y="202"/>
                    </a:lnTo>
                    <a:lnTo>
                      <a:pt x="505" y="224"/>
                    </a:lnTo>
                    <a:lnTo>
                      <a:pt x="509" y="249"/>
                    </a:lnTo>
                    <a:lnTo>
                      <a:pt x="512" y="273"/>
                    </a:lnTo>
                    <a:lnTo>
                      <a:pt x="513" y="296"/>
                    </a:lnTo>
                    <a:lnTo>
                      <a:pt x="514" y="317"/>
                    </a:lnTo>
                    <a:lnTo>
                      <a:pt x="512" y="334"/>
                    </a:lnTo>
                    <a:lnTo>
                      <a:pt x="509" y="347"/>
                    </a:lnTo>
                    <a:lnTo>
                      <a:pt x="504" y="355"/>
                    </a:lnTo>
                    <a:lnTo>
                      <a:pt x="526" y="502"/>
                    </a:lnTo>
                    <a:lnTo>
                      <a:pt x="215" y="371"/>
                    </a:lnTo>
                    <a:lnTo>
                      <a:pt x="169" y="380"/>
                    </a:lnTo>
                    <a:lnTo>
                      <a:pt x="186" y="563"/>
                    </a:lnTo>
                    <a:lnTo>
                      <a:pt x="184" y="571"/>
                    </a:lnTo>
                    <a:lnTo>
                      <a:pt x="179" y="580"/>
                    </a:lnTo>
                    <a:lnTo>
                      <a:pt x="171" y="588"/>
                    </a:lnTo>
                    <a:lnTo>
                      <a:pt x="163" y="595"/>
                    </a:lnTo>
                    <a:lnTo>
                      <a:pt x="157" y="599"/>
                    </a:lnTo>
                    <a:lnTo>
                      <a:pt x="132" y="600"/>
                    </a:lnTo>
                    <a:lnTo>
                      <a:pt x="123" y="597"/>
                    </a:lnTo>
                    <a:lnTo>
                      <a:pt x="114" y="591"/>
                    </a:lnTo>
                    <a:lnTo>
                      <a:pt x="107" y="582"/>
                    </a:lnTo>
                    <a:lnTo>
                      <a:pt x="103" y="574"/>
                    </a:lnTo>
                    <a:lnTo>
                      <a:pt x="101" y="389"/>
                    </a:lnTo>
                    <a:lnTo>
                      <a:pt x="23" y="400"/>
                    </a:lnTo>
                    <a:lnTo>
                      <a:pt x="0" y="240"/>
                    </a:lnTo>
                    <a:lnTo>
                      <a:pt x="192" y="212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1" name="Freeform 616"/>
              <p:cNvSpPr>
                <a:spLocks/>
              </p:cNvSpPr>
              <p:nvPr/>
            </p:nvSpPr>
            <p:spPr bwMode="auto">
              <a:xfrm>
                <a:off x="3290" y="1426"/>
                <a:ext cx="68" cy="116"/>
              </a:xfrm>
              <a:custGeom>
                <a:avLst/>
                <a:gdLst>
                  <a:gd name="T0" fmla="*/ 51 w 68"/>
                  <a:gd name="T1" fmla="*/ 0 h 116"/>
                  <a:gd name="T2" fmla="*/ 68 w 68"/>
                  <a:gd name="T3" fmla="*/ 116 h 116"/>
                  <a:gd name="T4" fmla="*/ 58 w 68"/>
                  <a:gd name="T5" fmla="*/ 115 h 116"/>
                  <a:gd name="T6" fmla="*/ 43 w 68"/>
                  <a:gd name="T7" fmla="*/ 111 h 116"/>
                  <a:gd name="T8" fmla="*/ 29 w 68"/>
                  <a:gd name="T9" fmla="*/ 103 h 116"/>
                  <a:gd name="T10" fmla="*/ 16 w 68"/>
                  <a:gd name="T11" fmla="*/ 94 h 116"/>
                  <a:gd name="T12" fmla="*/ 5 w 68"/>
                  <a:gd name="T13" fmla="*/ 81 h 116"/>
                  <a:gd name="T14" fmla="*/ 0 w 68"/>
                  <a:gd name="T15" fmla="*/ 66 h 116"/>
                  <a:gd name="T16" fmla="*/ 1 w 68"/>
                  <a:gd name="T17" fmla="*/ 52 h 116"/>
                  <a:gd name="T18" fmla="*/ 8 w 68"/>
                  <a:gd name="T19" fmla="*/ 38 h 116"/>
                  <a:gd name="T20" fmla="*/ 17 w 68"/>
                  <a:gd name="T21" fmla="*/ 23 h 116"/>
                  <a:gd name="T22" fmla="*/ 29 w 68"/>
                  <a:gd name="T23" fmla="*/ 13 h 116"/>
                  <a:gd name="T24" fmla="*/ 42 w 68"/>
                  <a:gd name="T25" fmla="*/ 5 h 116"/>
                  <a:gd name="T26" fmla="*/ 51 w 68"/>
                  <a:gd name="T2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8" h="116">
                    <a:moveTo>
                      <a:pt x="51" y="0"/>
                    </a:moveTo>
                    <a:lnTo>
                      <a:pt x="68" y="116"/>
                    </a:lnTo>
                    <a:lnTo>
                      <a:pt x="58" y="115"/>
                    </a:lnTo>
                    <a:lnTo>
                      <a:pt x="43" y="111"/>
                    </a:lnTo>
                    <a:lnTo>
                      <a:pt x="29" y="103"/>
                    </a:lnTo>
                    <a:lnTo>
                      <a:pt x="16" y="94"/>
                    </a:lnTo>
                    <a:lnTo>
                      <a:pt x="5" y="81"/>
                    </a:lnTo>
                    <a:lnTo>
                      <a:pt x="0" y="66"/>
                    </a:lnTo>
                    <a:lnTo>
                      <a:pt x="1" y="52"/>
                    </a:lnTo>
                    <a:lnTo>
                      <a:pt x="8" y="38"/>
                    </a:lnTo>
                    <a:lnTo>
                      <a:pt x="17" y="23"/>
                    </a:lnTo>
                    <a:lnTo>
                      <a:pt x="29" y="13"/>
                    </a:lnTo>
                    <a:lnTo>
                      <a:pt x="42" y="5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2" name="Freeform 617"/>
              <p:cNvSpPr>
                <a:spLocks/>
              </p:cNvSpPr>
              <p:nvPr/>
            </p:nvSpPr>
            <p:spPr bwMode="auto">
              <a:xfrm>
                <a:off x="3743" y="1169"/>
                <a:ext cx="136" cy="500"/>
              </a:xfrm>
              <a:custGeom>
                <a:avLst/>
                <a:gdLst>
                  <a:gd name="T0" fmla="*/ 33 w 136"/>
                  <a:gd name="T1" fmla="*/ 0 h 500"/>
                  <a:gd name="T2" fmla="*/ 43 w 136"/>
                  <a:gd name="T3" fmla="*/ 3 h 500"/>
                  <a:gd name="T4" fmla="*/ 55 w 136"/>
                  <a:gd name="T5" fmla="*/ 13 h 500"/>
                  <a:gd name="T6" fmla="*/ 67 w 136"/>
                  <a:gd name="T7" fmla="*/ 30 h 500"/>
                  <a:gd name="T8" fmla="*/ 77 w 136"/>
                  <a:gd name="T9" fmla="*/ 54 h 500"/>
                  <a:gd name="T10" fmla="*/ 89 w 136"/>
                  <a:gd name="T11" fmla="*/ 82 h 500"/>
                  <a:gd name="T12" fmla="*/ 100 w 136"/>
                  <a:gd name="T13" fmla="*/ 117 h 500"/>
                  <a:gd name="T14" fmla="*/ 110 w 136"/>
                  <a:gd name="T15" fmla="*/ 154 h 500"/>
                  <a:gd name="T16" fmla="*/ 119 w 136"/>
                  <a:gd name="T17" fmla="*/ 196 h 500"/>
                  <a:gd name="T18" fmla="*/ 126 w 136"/>
                  <a:gd name="T19" fmla="*/ 241 h 500"/>
                  <a:gd name="T20" fmla="*/ 132 w 136"/>
                  <a:gd name="T21" fmla="*/ 287 h 500"/>
                  <a:gd name="T22" fmla="*/ 135 w 136"/>
                  <a:gd name="T23" fmla="*/ 329 h 500"/>
                  <a:gd name="T24" fmla="*/ 136 w 136"/>
                  <a:gd name="T25" fmla="*/ 369 h 500"/>
                  <a:gd name="T26" fmla="*/ 136 w 136"/>
                  <a:gd name="T27" fmla="*/ 405 h 500"/>
                  <a:gd name="T28" fmla="*/ 134 w 136"/>
                  <a:gd name="T29" fmla="*/ 436 h 500"/>
                  <a:gd name="T30" fmla="*/ 128 w 136"/>
                  <a:gd name="T31" fmla="*/ 461 h 500"/>
                  <a:gd name="T32" fmla="*/ 123 w 136"/>
                  <a:gd name="T33" fmla="*/ 480 h 500"/>
                  <a:gd name="T34" fmla="*/ 114 w 136"/>
                  <a:gd name="T35" fmla="*/ 494 h 500"/>
                  <a:gd name="T36" fmla="*/ 105 w 136"/>
                  <a:gd name="T37" fmla="*/ 500 h 500"/>
                  <a:gd name="T38" fmla="*/ 94 w 136"/>
                  <a:gd name="T39" fmla="*/ 497 h 500"/>
                  <a:gd name="T40" fmla="*/ 83 w 136"/>
                  <a:gd name="T41" fmla="*/ 487 h 500"/>
                  <a:gd name="T42" fmla="*/ 71 w 136"/>
                  <a:gd name="T43" fmla="*/ 470 h 500"/>
                  <a:gd name="T44" fmla="*/ 59 w 136"/>
                  <a:gd name="T45" fmla="*/ 446 h 500"/>
                  <a:gd name="T46" fmla="*/ 49 w 136"/>
                  <a:gd name="T47" fmla="*/ 418 h 500"/>
                  <a:gd name="T48" fmla="*/ 37 w 136"/>
                  <a:gd name="T49" fmla="*/ 384 h 500"/>
                  <a:gd name="T50" fmla="*/ 28 w 136"/>
                  <a:gd name="T51" fmla="*/ 344 h 500"/>
                  <a:gd name="T52" fmla="*/ 18 w 136"/>
                  <a:gd name="T53" fmla="*/ 302 h 500"/>
                  <a:gd name="T54" fmla="*/ 11 w 136"/>
                  <a:gd name="T55" fmla="*/ 258 h 500"/>
                  <a:gd name="T56" fmla="*/ 5 w 136"/>
                  <a:gd name="T57" fmla="*/ 213 h 500"/>
                  <a:gd name="T58" fmla="*/ 1 w 136"/>
                  <a:gd name="T59" fmla="*/ 170 h 500"/>
                  <a:gd name="T60" fmla="*/ 0 w 136"/>
                  <a:gd name="T61" fmla="*/ 131 h 500"/>
                  <a:gd name="T62" fmla="*/ 1 w 136"/>
                  <a:gd name="T63" fmla="*/ 96 h 500"/>
                  <a:gd name="T64" fmla="*/ 4 w 136"/>
                  <a:gd name="T65" fmla="*/ 64 h 500"/>
                  <a:gd name="T66" fmla="*/ 8 w 136"/>
                  <a:gd name="T67" fmla="*/ 38 h 500"/>
                  <a:gd name="T68" fmla="*/ 15 w 136"/>
                  <a:gd name="T69" fmla="*/ 18 h 500"/>
                  <a:gd name="T70" fmla="*/ 22 w 136"/>
                  <a:gd name="T71" fmla="*/ 5 h 500"/>
                  <a:gd name="T72" fmla="*/ 33 w 136"/>
                  <a:gd name="T73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6" h="500">
                    <a:moveTo>
                      <a:pt x="33" y="0"/>
                    </a:moveTo>
                    <a:lnTo>
                      <a:pt x="43" y="3"/>
                    </a:lnTo>
                    <a:lnTo>
                      <a:pt x="55" y="13"/>
                    </a:lnTo>
                    <a:lnTo>
                      <a:pt x="67" y="30"/>
                    </a:lnTo>
                    <a:lnTo>
                      <a:pt x="77" y="54"/>
                    </a:lnTo>
                    <a:lnTo>
                      <a:pt x="89" y="82"/>
                    </a:lnTo>
                    <a:lnTo>
                      <a:pt x="100" y="117"/>
                    </a:lnTo>
                    <a:lnTo>
                      <a:pt x="110" y="154"/>
                    </a:lnTo>
                    <a:lnTo>
                      <a:pt x="119" y="196"/>
                    </a:lnTo>
                    <a:lnTo>
                      <a:pt x="126" y="241"/>
                    </a:lnTo>
                    <a:lnTo>
                      <a:pt x="132" y="287"/>
                    </a:lnTo>
                    <a:lnTo>
                      <a:pt x="135" y="329"/>
                    </a:lnTo>
                    <a:lnTo>
                      <a:pt x="136" y="369"/>
                    </a:lnTo>
                    <a:lnTo>
                      <a:pt x="136" y="405"/>
                    </a:lnTo>
                    <a:lnTo>
                      <a:pt x="134" y="436"/>
                    </a:lnTo>
                    <a:lnTo>
                      <a:pt x="128" y="461"/>
                    </a:lnTo>
                    <a:lnTo>
                      <a:pt x="123" y="480"/>
                    </a:lnTo>
                    <a:lnTo>
                      <a:pt x="114" y="494"/>
                    </a:lnTo>
                    <a:lnTo>
                      <a:pt x="105" y="500"/>
                    </a:lnTo>
                    <a:lnTo>
                      <a:pt x="94" y="497"/>
                    </a:lnTo>
                    <a:lnTo>
                      <a:pt x="83" y="487"/>
                    </a:lnTo>
                    <a:lnTo>
                      <a:pt x="71" y="470"/>
                    </a:lnTo>
                    <a:lnTo>
                      <a:pt x="59" y="446"/>
                    </a:lnTo>
                    <a:lnTo>
                      <a:pt x="49" y="418"/>
                    </a:lnTo>
                    <a:lnTo>
                      <a:pt x="37" y="384"/>
                    </a:lnTo>
                    <a:lnTo>
                      <a:pt x="28" y="344"/>
                    </a:lnTo>
                    <a:lnTo>
                      <a:pt x="18" y="302"/>
                    </a:lnTo>
                    <a:lnTo>
                      <a:pt x="11" y="258"/>
                    </a:lnTo>
                    <a:lnTo>
                      <a:pt x="5" y="213"/>
                    </a:lnTo>
                    <a:lnTo>
                      <a:pt x="1" y="170"/>
                    </a:lnTo>
                    <a:lnTo>
                      <a:pt x="0" y="131"/>
                    </a:lnTo>
                    <a:lnTo>
                      <a:pt x="1" y="96"/>
                    </a:lnTo>
                    <a:lnTo>
                      <a:pt x="4" y="64"/>
                    </a:lnTo>
                    <a:lnTo>
                      <a:pt x="8" y="38"/>
                    </a:lnTo>
                    <a:lnTo>
                      <a:pt x="15" y="18"/>
                    </a:lnTo>
                    <a:lnTo>
                      <a:pt x="22" y="5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3" name="Freeform 618"/>
              <p:cNvSpPr>
                <a:spLocks/>
              </p:cNvSpPr>
              <p:nvPr/>
            </p:nvSpPr>
            <p:spPr bwMode="auto">
              <a:xfrm>
                <a:off x="3382" y="1708"/>
                <a:ext cx="10" cy="54"/>
              </a:xfrm>
              <a:custGeom>
                <a:avLst/>
                <a:gdLst>
                  <a:gd name="T0" fmla="*/ 10 w 10"/>
                  <a:gd name="T1" fmla="*/ 0 h 54"/>
                  <a:gd name="T2" fmla="*/ 10 w 10"/>
                  <a:gd name="T3" fmla="*/ 54 h 54"/>
                  <a:gd name="T4" fmla="*/ 10 w 10"/>
                  <a:gd name="T5" fmla="*/ 54 h 54"/>
                  <a:gd name="T6" fmla="*/ 0 w 10"/>
                  <a:gd name="T7" fmla="*/ 46 h 54"/>
                  <a:gd name="T8" fmla="*/ 10 w 10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54">
                    <a:moveTo>
                      <a:pt x="10" y="0"/>
                    </a:moveTo>
                    <a:lnTo>
                      <a:pt x="10" y="54"/>
                    </a:lnTo>
                    <a:lnTo>
                      <a:pt x="10" y="54"/>
                    </a:lnTo>
                    <a:lnTo>
                      <a:pt x="0" y="4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4" name="Freeform 619"/>
              <p:cNvSpPr>
                <a:spLocks/>
              </p:cNvSpPr>
              <p:nvPr/>
            </p:nvSpPr>
            <p:spPr bwMode="auto">
              <a:xfrm>
                <a:off x="3392" y="1673"/>
                <a:ext cx="12" cy="96"/>
              </a:xfrm>
              <a:custGeom>
                <a:avLst/>
                <a:gdLst>
                  <a:gd name="T0" fmla="*/ 12 w 12"/>
                  <a:gd name="T1" fmla="*/ 0 h 96"/>
                  <a:gd name="T2" fmla="*/ 12 w 12"/>
                  <a:gd name="T3" fmla="*/ 96 h 96"/>
                  <a:gd name="T4" fmla="*/ 9 w 12"/>
                  <a:gd name="T5" fmla="*/ 94 h 96"/>
                  <a:gd name="T6" fmla="*/ 0 w 12"/>
                  <a:gd name="T7" fmla="*/ 89 h 96"/>
                  <a:gd name="T8" fmla="*/ 0 w 12"/>
                  <a:gd name="T9" fmla="*/ 35 h 96"/>
                  <a:gd name="T10" fmla="*/ 8 w 12"/>
                  <a:gd name="T11" fmla="*/ 4 h 96"/>
                  <a:gd name="T12" fmla="*/ 12 w 12"/>
                  <a:gd name="T1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96">
                    <a:moveTo>
                      <a:pt x="12" y="0"/>
                    </a:moveTo>
                    <a:lnTo>
                      <a:pt x="12" y="96"/>
                    </a:lnTo>
                    <a:lnTo>
                      <a:pt x="9" y="94"/>
                    </a:lnTo>
                    <a:lnTo>
                      <a:pt x="0" y="89"/>
                    </a:lnTo>
                    <a:lnTo>
                      <a:pt x="0" y="35"/>
                    </a:lnTo>
                    <a:lnTo>
                      <a:pt x="8" y="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5" name="Freeform 620"/>
              <p:cNvSpPr>
                <a:spLocks/>
              </p:cNvSpPr>
              <p:nvPr/>
            </p:nvSpPr>
            <p:spPr bwMode="auto">
              <a:xfrm>
                <a:off x="3404" y="1660"/>
                <a:ext cx="11" cy="115"/>
              </a:xfrm>
              <a:custGeom>
                <a:avLst/>
                <a:gdLst>
                  <a:gd name="T0" fmla="*/ 11 w 11"/>
                  <a:gd name="T1" fmla="*/ 0 h 115"/>
                  <a:gd name="T2" fmla="*/ 11 w 11"/>
                  <a:gd name="T3" fmla="*/ 115 h 115"/>
                  <a:gd name="T4" fmla="*/ 5 w 11"/>
                  <a:gd name="T5" fmla="*/ 111 h 115"/>
                  <a:gd name="T6" fmla="*/ 0 w 11"/>
                  <a:gd name="T7" fmla="*/ 109 h 115"/>
                  <a:gd name="T8" fmla="*/ 0 w 11"/>
                  <a:gd name="T9" fmla="*/ 13 h 115"/>
                  <a:gd name="T10" fmla="*/ 11 w 11"/>
                  <a:gd name="T11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15">
                    <a:moveTo>
                      <a:pt x="11" y="0"/>
                    </a:moveTo>
                    <a:lnTo>
                      <a:pt x="11" y="115"/>
                    </a:lnTo>
                    <a:lnTo>
                      <a:pt x="5" y="111"/>
                    </a:lnTo>
                    <a:lnTo>
                      <a:pt x="0" y="109"/>
                    </a:lnTo>
                    <a:lnTo>
                      <a:pt x="0" y="1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6" name="Freeform 621"/>
              <p:cNvSpPr>
                <a:spLocks/>
              </p:cNvSpPr>
              <p:nvPr/>
            </p:nvSpPr>
            <p:spPr bwMode="auto">
              <a:xfrm>
                <a:off x="3415" y="1647"/>
                <a:ext cx="10" cy="133"/>
              </a:xfrm>
              <a:custGeom>
                <a:avLst/>
                <a:gdLst>
                  <a:gd name="T0" fmla="*/ 10 w 10"/>
                  <a:gd name="T1" fmla="*/ 0 h 133"/>
                  <a:gd name="T2" fmla="*/ 10 w 10"/>
                  <a:gd name="T3" fmla="*/ 133 h 133"/>
                  <a:gd name="T4" fmla="*/ 3 w 10"/>
                  <a:gd name="T5" fmla="*/ 129 h 133"/>
                  <a:gd name="T6" fmla="*/ 0 w 10"/>
                  <a:gd name="T7" fmla="*/ 128 h 133"/>
                  <a:gd name="T8" fmla="*/ 0 w 10"/>
                  <a:gd name="T9" fmla="*/ 13 h 133"/>
                  <a:gd name="T10" fmla="*/ 10 w 10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33">
                    <a:moveTo>
                      <a:pt x="10" y="0"/>
                    </a:moveTo>
                    <a:lnTo>
                      <a:pt x="10" y="133"/>
                    </a:lnTo>
                    <a:lnTo>
                      <a:pt x="3" y="129"/>
                    </a:lnTo>
                    <a:lnTo>
                      <a:pt x="0" y="128"/>
                    </a:lnTo>
                    <a:lnTo>
                      <a:pt x="0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7" name="Freeform 622"/>
              <p:cNvSpPr>
                <a:spLocks/>
              </p:cNvSpPr>
              <p:nvPr/>
            </p:nvSpPr>
            <p:spPr bwMode="auto">
              <a:xfrm>
                <a:off x="3425" y="1635"/>
                <a:ext cx="10" cy="148"/>
              </a:xfrm>
              <a:custGeom>
                <a:avLst/>
                <a:gdLst>
                  <a:gd name="T0" fmla="*/ 10 w 10"/>
                  <a:gd name="T1" fmla="*/ 0 h 148"/>
                  <a:gd name="T2" fmla="*/ 10 w 10"/>
                  <a:gd name="T3" fmla="*/ 59 h 148"/>
                  <a:gd name="T4" fmla="*/ 9 w 10"/>
                  <a:gd name="T5" fmla="*/ 60 h 148"/>
                  <a:gd name="T6" fmla="*/ 10 w 10"/>
                  <a:gd name="T7" fmla="*/ 64 h 148"/>
                  <a:gd name="T8" fmla="*/ 10 w 10"/>
                  <a:gd name="T9" fmla="*/ 64 h 148"/>
                  <a:gd name="T10" fmla="*/ 10 w 10"/>
                  <a:gd name="T11" fmla="*/ 138 h 148"/>
                  <a:gd name="T12" fmla="*/ 5 w 10"/>
                  <a:gd name="T13" fmla="*/ 148 h 148"/>
                  <a:gd name="T14" fmla="*/ 0 w 10"/>
                  <a:gd name="T15" fmla="*/ 145 h 148"/>
                  <a:gd name="T16" fmla="*/ 0 w 10"/>
                  <a:gd name="T17" fmla="*/ 12 h 148"/>
                  <a:gd name="T18" fmla="*/ 10 w 10"/>
                  <a:gd name="T19" fmla="*/ 0 h 148"/>
                  <a:gd name="T20" fmla="*/ 10 w 10"/>
                  <a:gd name="T2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148">
                    <a:moveTo>
                      <a:pt x="10" y="0"/>
                    </a:moveTo>
                    <a:lnTo>
                      <a:pt x="10" y="59"/>
                    </a:lnTo>
                    <a:lnTo>
                      <a:pt x="9" y="60"/>
                    </a:lnTo>
                    <a:lnTo>
                      <a:pt x="10" y="64"/>
                    </a:lnTo>
                    <a:lnTo>
                      <a:pt x="10" y="64"/>
                    </a:lnTo>
                    <a:lnTo>
                      <a:pt x="10" y="138"/>
                    </a:lnTo>
                    <a:lnTo>
                      <a:pt x="5" y="148"/>
                    </a:lnTo>
                    <a:lnTo>
                      <a:pt x="0" y="145"/>
                    </a:lnTo>
                    <a:lnTo>
                      <a:pt x="0" y="1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8" name="Freeform 623"/>
              <p:cNvSpPr>
                <a:spLocks noEditPoints="1"/>
              </p:cNvSpPr>
              <p:nvPr/>
            </p:nvSpPr>
            <p:spPr bwMode="auto">
              <a:xfrm>
                <a:off x="3435" y="1634"/>
                <a:ext cx="11" cy="139"/>
              </a:xfrm>
              <a:custGeom>
                <a:avLst/>
                <a:gdLst>
                  <a:gd name="T0" fmla="*/ 0 w 11"/>
                  <a:gd name="T1" fmla="*/ 65 h 139"/>
                  <a:gd name="T2" fmla="*/ 3 w 11"/>
                  <a:gd name="T3" fmla="*/ 73 h 139"/>
                  <a:gd name="T4" fmla="*/ 6 w 11"/>
                  <a:gd name="T5" fmla="*/ 86 h 139"/>
                  <a:gd name="T6" fmla="*/ 7 w 11"/>
                  <a:gd name="T7" fmla="*/ 101 h 139"/>
                  <a:gd name="T8" fmla="*/ 7 w 11"/>
                  <a:gd name="T9" fmla="*/ 118 h 139"/>
                  <a:gd name="T10" fmla="*/ 3 w 11"/>
                  <a:gd name="T11" fmla="*/ 135 h 139"/>
                  <a:gd name="T12" fmla="*/ 0 w 11"/>
                  <a:gd name="T13" fmla="*/ 139 h 139"/>
                  <a:gd name="T14" fmla="*/ 0 w 11"/>
                  <a:gd name="T15" fmla="*/ 65 h 139"/>
                  <a:gd name="T16" fmla="*/ 11 w 11"/>
                  <a:gd name="T17" fmla="*/ 0 h 139"/>
                  <a:gd name="T18" fmla="*/ 11 w 11"/>
                  <a:gd name="T19" fmla="*/ 46 h 139"/>
                  <a:gd name="T20" fmla="*/ 8 w 11"/>
                  <a:gd name="T21" fmla="*/ 51 h 139"/>
                  <a:gd name="T22" fmla="*/ 0 w 11"/>
                  <a:gd name="T23" fmla="*/ 60 h 139"/>
                  <a:gd name="T24" fmla="*/ 0 w 11"/>
                  <a:gd name="T25" fmla="*/ 1 h 139"/>
                  <a:gd name="T26" fmla="*/ 4 w 11"/>
                  <a:gd name="T27" fmla="*/ 1 h 139"/>
                  <a:gd name="T28" fmla="*/ 11 w 11"/>
                  <a:gd name="T2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" h="139">
                    <a:moveTo>
                      <a:pt x="0" y="65"/>
                    </a:moveTo>
                    <a:lnTo>
                      <a:pt x="3" y="73"/>
                    </a:lnTo>
                    <a:lnTo>
                      <a:pt x="6" y="86"/>
                    </a:lnTo>
                    <a:lnTo>
                      <a:pt x="7" y="101"/>
                    </a:lnTo>
                    <a:lnTo>
                      <a:pt x="7" y="118"/>
                    </a:lnTo>
                    <a:lnTo>
                      <a:pt x="3" y="135"/>
                    </a:lnTo>
                    <a:lnTo>
                      <a:pt x="0" y="139"/>
                    </a:lnTo>
                    <a:lnTo>
                      <a:pt x="0" y="65"/>
                    </a:lnTo>
                    <a:close/>
                    <a:moveTo>
                      <a:pt x="11" y="0"/>
                    </a:moveTo>
                    <a:lnTo>
                      <a:pt x="11" y="46"/>
                    </a:lnTo>
                    <a:lnTo>
                      <a:pt x="8" y="51"/>
                    </a:lnTo>
                    <a:lnTo>
                      <a:pt x="0" y="60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9" name="Freeform 624"/>
              <p:cNvSpPr>
                <a:spLocks/>
              </p:cNvSpPr>
              <p:nvPr/>
            </p:nvSpPr>
            <p:spPr bwMode="auto">
              <a:xfrm>
                <a:off x="3446" y="1632"/>
                <a:ext cx="12" cy="48"/>
              </a:xfrm>
              <a:custGeom>
                <a:avLst/>
                <a:gdLst>
                  <a:gd name="T0" fmla="*/ 12 w 12"/>
                  <a:gd name="T1" fmla="*/ 0 h 48"/>
                  <a:gd name="T2" fmla="*/ 12 w 12"/>
                  <a:gd name="T3" fmla="*/ 28 h 48"/>
                  <a:gd name="T4" fmla="*/ 4 w 12"/>
                  <a:gd name="T5" fmla="*/ 31 h 48"/>
                  <a:gd name="T6" fmla="*/ 4 w 12"/>
                  <a:gd name="T7" fmla="*/ 34 h 48"/>
                  <a:gd name="T8" fmla="*/ 3 w 12"/>
                  <a:gd name="T9" fmla="*/ 42 h 48"/>
                  <a:gd name="T10" fmla="*/ 0 w 12"/>
                  <a:gd name="T11" fmla="*/ 48 h 48"/>
                  <a:gd name="T12" fmla="*/ 0 w 12"/>
                  <a:gd name="T13" fmla="*/ 2 h 48"/>
                  <a:gd name="T14" fmla="*/ 3 w 12"/>
                  <a:gd name="T15" fmla="*/ 2 h 48"/>
                  <a:gd name="T16" fmla="*/ 12 w 12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8">
                    <a:moveTo>
                      <a:pt x="12" y="0"/>
                    </a:moveTo>
                    <a:lnTo>
                      <a:pt x="12" y="28"/>
                    </a:lnTo>
                    <a:lnTo>
                      <a:pt x="4" y="31"/>
                    </a:lnTo>
                    <a:lnTo>
                      <a:pt x="4" y="34"/>
                    </a:lnTo>
                    <a:lnTo>
                      <a:pt x="3" y="42"/>
                    </a:lnTo>
                    <a:lnTo>
                      <a:pt x="0" y="48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0" name="Freeform 625"/>
              <p:cNvSpPr>
                <a:spLocks/>
              </p:cNvSpPr>
              <p:nvPr/>
            </p:nvSpPr>
            <p:spPr bwMode="auto">
              <a:xfrm>
                <a:off x="3458" y="1630"/>
                <a:ext cx="10" cy="30"/>
              </a:xfrm>
              <a:custGeom>
                <a:avLst/>
                <a:gdLst>
                  <a:gd name="T0" fmla="*/ 10 w 10"/>
                  <a:gd name="T1" fmla="*/ 0 h 30"/>
                  <a:gd name="T2" fmla="*/ 10 w 10"/>
                  <a:gd name="T3" fmla="*/ 25 h 30"/>
                  <a:gd name="T4" fmla="*/ 6 w 10"/>
                  <a:gd name="T5" fmla="*/ 27 h 30"/>
                  <a:gd name="T6" fmla="*/ 0 w 10"/>
                  <a:gd name="T7" fmla="*/ 30 h 30"/>
                  <a:gd name="T8" fmla="*/ 0 w 10"/>
                  <a:gd name="T9" fmla="*/ 2 h 30"/>
                  <a:gd name="T10" fmla="*/ 5 w 10"/>
                  <a:gd name="T11" fmla="*/ 1 h 30"/>
                  <a:gd name="T12" fmla="*/ 10 w 10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0">
                    <a:moveTo>
                      <a:pt x="10" y="0"/>
                    </a:moveTo>
                    <a:lnTo>
                      <a:pt x="10" y="25"/>
                    </a:lnTo>
                    <a:lnTo>
                      <a:pt x="6" y="27"/>
                    </a:lnTo>
                    <a:lnTo>
                      <a:pt x="0" y="30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1" name="Freeform 626"/>
              <p:cNvSpPr>
                <a:spLocks/>
              </p:cNvSpPr>
              <p:nvPr/>
            </p:nvSpPr>
            <p:spPr bwMode="auto">
              <a:xfrm>
                <a:off x="3468" y="1627"/>
                <a:ext cx="11" cy="28"/>
              </a:xfrm>
              <a:custGeom>
                <a:avLst/>
                <a:gdLst>
                  <a:gd name="T0" fmla="*/ 9 w 11"/>
                  <a:gd name="T1" fmla="*/ 0 h 28"/>
                  <a:gd name="T2" fmla="*/ 9 w 11"/>
                  <a:gd name="T3" fmla="*/ 2 h 28"/>
                  <a:gd name="T4" fmla="*/ 11 w 11"/>
                  <a:gd name="T5" fmla="*/ 5 h 28"/>
                  <a:gd name="T6" fmla="*/ 11 w 11"/>
                  <a:gd name="T7" fmla="*/ 11 h 28"/>
                  <a:gd name="T8" fmla="*/ 9 w 11"/>
                  <a:gd name="T9" fmla="*/ 17 h 28"/>
                  <a:gd name="T10" fmla="*/ 4 w 11"/>
                  <a:gd name="T11" fmla="*/ 24 h 28"/>
                  <a:gd name="T12" fmla="*/ 0 w 11"/>
                  <a:gd name="T13" fmla="*/ 28 h 28"/>
                  <a:gd name="T14" fmla="*/ 0 w 11"/>
                  <a:gd name="T15" fmla="*/ 3 h 28"/>
                  <a:gd name="T16" fmla="*/ 9 w 11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28">
                    <a:moveTo>
                      <a:pt x="9" y="0"/>
                    </a:moveTo>
                    <a:lnTo>
                      <a:pt x="9" y="2"/>
                    </a:lnTo>
                    <a:lnTo>
                      <a:pt x="11" y="5"/>
                    </a:lnTo>
                    <a:lnTo>
                      <a:pt x="11" y="11"/>
                    </a:lnTo>
                    <a:lnTo>
                      <a:pt x="9" y="17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2" name="Freeform 627"/>
              <p:cNvSpPr>
                <a:spLocks/>
              </p:cNvSpPr>
              <p:nvPr/>
            </p:nvSpPr>
            <p:spPr bwMode="auto">
              <a:xfrm>
                <a:off x="2943" y="1922"/>
                <a:ext cx="126" cy="375"/>
              </a:xfrm>
              <a:custGeom>
                <a:avLst/>
                <a:gdLst>
                  <a:gd name="T0" fmla="*/ 4 w 126"/>
                  <a:gd name="T1" fmla="*/ 0 h 375"/>
                  <a:gd name="T2" fmla="*/ 126 w 126"/>
                  <a:gd name="T3" fmla="*/ 260 h 375"/>
                  <a:gd name="T4" fmla="*/ 81 w 126"/>
                  <a:gd name="T5" fmla="*/ 375 h 375"/>
                  <a:gd name="T6" fmla="*/ 0 w 126"/>
                  <a:gd name="T7" fmla="*/ 289 h 375"/>
                  <a:gd name="T8" fmla="*/ 4 w 126"/>
                  <a:gd name="T9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" h="375">
                    <a:moveTo>
                      <a:pt x="4" y="0"/>
                    </a:moveTo>
                    <a:lnTo>
                      <a:pt x="126" y="260"/>
                    </a:lnTo>
                    <a:lnTo>
                      <a:pt x="81" y="375"/>
                    </a:lnTo>
                    <a:lnTo>
                      <a:pt x="0" y="28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3" name="Freeform 628"/>
              <p:cNvSpPr>
                <a:spLocks/>
              </p:cNvSpPr>
              <p:nvPr/>
            </p:nvSpPr>
            <p:spPr bwMode="auto">
              <a:xfrm>
                <a:off x="2795" y="1922"/>
                <a:ext cx="151" cy="91"/>
              </a:xfrm>
              <a:custGeom>
                <a:avLst/>
                <a:gdLst>
                  <a:gd name="T0" fmla="*/ 151 w 151"/>
                  <a:gd name="T1" fmla="*/ 0 h 91"/>
                  <a:gd name="T2" fmla="*/ 113 w 151"/>
                  <a:gd name="T3" fmla="*/ 91 h 91"/>
                  <a:gd name="T4" fmla="*/ 0 w 151"/>
                  <a:gd name="T5" fmla="*/ 12 h 91"/>
                  <a:gd name="T6" fmla="*/ 151 w 151"/>
                  <a:gd name="T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91">
                    <a:moveTo>
                      <a:pt x="151" y="0"/>
                    </a:moveTo>
                    <a:lnTo>
                      <a:pt x="113" y="91"/>
                    </a:lnTo>
                    <a:lnTo>
                      <a:pt x="0" y="12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4" name="Freeform 629"/>
              <p:cNvSpPr>
                <a:spLocks/>
              </p:cNvSpPr>
              <p:nvPr/>
            </p:nvSpPr>
            <p:spPr bwMode="auto">
              <a:xfrm>
                <a:off x="2943" y="1919"/>
                <a:ext cx="71" cy="62"/>
              </a:xfrm>
              <a:custGeom>
                <a:avLst/>
                <a:gdLst>
                  <a:gd name="T0" fmla="*/ 63 w 71"/>
                  <a:gd name="T1" fmla="*/ 0 h 62"/>
                  <a:gd name="T2" fmla="*/ 71 w 71"/>
                  <a:gd name="T3" fmla="*/ 62 h 62"/>
                  <a:gd name="T4" fmla="*/ 0 w 71"/>
                  <a:gd name="T5" fmla="*/ 4 h 62"/>
                  <a:gd name="T6" fmla="*/ 63 w 71"/>
                  <a:gd name="T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" h="62">
                    <a:moveTo>
                      <a:pt x="63" y="0"/>
                    </a:moveTo>
                    <a:lnTo>
                      <a:pt x="71" y="62"/>
                    </a:lnTo>
                    <a:lnTo>
                      <a:pt x="0" y="4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5" name="Freeform 630"/>
              <p:cNvSpPr>
                <a:spLocks/>
              </p:cNvSpPr>
              <p:nvPr/>
            </p:nvSpPr>
            <p:spPr bwMode="auto">
              <a:xfrm>
                <a:off x="2246" y="1403"/>
                <a:ext cx="10" cy="163"/>
              </a:xfrm>
              <a:custGeom>
                <a:avLst/>
                <a:gdLst>
                  <a:gd name="T0" fmla="*/ 10 w 10"/>
                  <a:gd name="T1" fmla="*/ 0 h 163"/>
                  <a:gd name="T2" fmla="*/ 10 w 10"/>
                  <a:gd name="T3" fmla="*/ 163 h 163"/>
                  <a:gd name="T4" fmla="*/ 10 w 10"/>
                  <a:gd name="T5" fmla="*/ 161 h 163"/>
                  <a:gd name="T6" fmla="*/ 2 w 10"/>
                  <a:gd name="T7" fmla="*/ 119 h 163"/>
                  <a:gd name="T8" fmla="*/ 0 w 10"/>
                  <a:gd name="T9" fmla="*/ 80 h 163"/>
                  <a:gd name="T10" fmla="*/ 1 w 10"/>
                  <a:gd name="T11" fmla="*/ 45 h 163"/>
                  <a:gd name="T12" fmla="*/ 6 w 10"/>
                  <a:gd name="T13" fmla="*/ 12 h 163"/>
                  <a:gd name="T14" fmla="*/ 10 w 10"/>
                  <a:gd name="T15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63">
                    <a:moveTo>
                      <a:pt x="10" y="0"/>
                    </a:moveTo>
                    <a:lnTo>
                      <a:pt x="10" y="163"/>
                    </a:lnTo>
                    <a:lnTo>
                      <a:pt x="10" y="161"/>
                    </a:lnTo>
                    <a:lnTo>
                      <a:pt x="2" y="119"/>
                    </a:lnTo>
                    <a:lnTo>
                      <a:pt x="0" y="80"/>
                    </a:lnTo>
                    <a:lnTo>
                      <a:pt x="1" y="45"/>
                    </a:lnTo>
                    <a:lnTo>
                      <a:pt x="6" y="1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6" name="Freeform 631"/>
              <p:cNvSpPr>
                <a:spLocks/>
              </p:cNvSpPr>
              <p:nvPr/>
            </p:nvSpPr>
            <p:spPr bwMode="auto">
              <a:xfrm>
                <a:off x="2256" y="1373"/>
                <a:ext cx="10" cy="231"/>
              </a:xfrm>
              <a:custGeom>
                <a:avLst/>
                <a:gdLst>
                  <a:gd name="T0" fmla="*/ 10 w 10"/>
                  <a:gd name="T1" fmla="*/ 0 h 231"/>
                  <a:gd name="T2" fmla="*/ 10 w 10"/>
                  <a:gd name="T3" fmla="*/ 231 h 231"/>
                  <a:gd name="T4" fmla="*/ 0 w 10"/>
                  <a:gd name="T5" fmla="*/ 193 h 231"/>
                  <a:gd name="T6" fmla="*/ 0 w 10"/>
                  <a:gd name="T7" fmla="*/ 30 h 231"/>
                  <a:gd name="T8" fmla="*/ 5 w 10"/>
                  <a:gd name="T9" fmla="*/ 13 h 231"/>
                  <a:gd name="T10" fmla="*/ 10 w 10"/>
                  <a:gd name="T1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231">
                    <a:moveTo>
                      <a:pt x="10" y="0"/>
                    </a:moveTo>
                    <a:lnTo>
                      <a:pt x="10" y="231"/>
                    </a:lnTo>
                    <a:lnTo>
                      <a:pt x="0" y="193"/>
                    </a:lnTo>
                    <a:lnTo>
                      <a:pt x="0" y="30"/>
                    </a:lnTo>
                    <a:lnTo>
                      <a:pt x="5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7" name="Freeform 632"/>
              <p:cNvSpPr>
                <a:spLocks/>
              </p:cNvSpPr>
              <p:nvPr/>
            </p:nvSpPr>
            <p:spPr bwMode="auto">
              <a:xfrm>
                <a:off x="2266" y="1351"/>
                <a:ext cx="11" cy="283"/>
              </a:xfrm>
              <a:custGeom>
                <a:avLst/>
                <a:gdLst>
                  <a:gd name="T0" fmla="*/ 11 w 11"/>
                  <a:gd name="T1" fmla="*/ 0 h 283"/>
                  <a:gd name="T2" fmla="*/ 11 w 11"/>
                  <a:gd name="T3" fmla="*/ 283 h 283"/>
                  <a:gd name="T4" fmla="*/ 3 w 11"/>
                  <a:gd name="T5" fmla="*/ 260 h 283"/>
                  <a:gd name="T6" fmla="*/ 0 w 11"/>
                  <a:gd name="T7" fmla="*/ 253 h 283"/>
                  <a:gd name="T8" fmla="*/ 0 w 11"/>
                  <a:gd name="T9" fmla="*/ 22 h 283"/>
                  <a:gd name="T10" fmla="*/ 7 w 11"/>
                  <a:gd name="T11" fmla="*/ 8 h 283"/>
                  <a:gd name="T12" fmla="*/ 11 w 11"/>
                  <a:gd name="T13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283">
                    <a:moveTo>
                      <a:pt x="11" y="0"/>
                    </a:moveTo>
                    <a:lnTo>
                      <a:pt x="11" y="283"/>
                    </a:lnTo>
                    <a:lnTo>
                      <a:pt x="3" y="260"/>
                    </a:lnTo>
                    <a:lnTo>
                      <a:pt x="0" y="253"/>
                    </a:lnTo>
                    <a:lnTo>
                      <a:pt x="0" y="22"/>
                    </a:lnTo>
                    <a:lnTo>
                      <a:pt x="7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8" name="Freeform 633"/>
              <p:cNvSpPr>
                <a:spLocks/>
              </p:cNvSpPr>
              <p:nvPr/>
            </p:nvSpPr>
            <p:spPr bwMode="auto">
              <a:xfrm>
                <a:off x="2277" y="1334"/>
                <a:ext cx="12" cy="329"/>
              </a:xfrm>
              <a:custGeom>
                <a:avLst/>
                <a:gdLst>
                  <a:gd name="T0" fmla="*/ 12 w 12"/>
                  <a:gd name="T1" fmla="*/ 0 h 329"/>
                  <a:gd name="T2" fmla="*/ 12 w 12"/>
                  <a:gd name="T3" fmla="*/ 329 h 329"/>
                  <a:gd name="T4" fmla="*/ 10 w 12"/>
                  <a:gd name="T5" fmla="*/ 327 h 329"/>
                  <a:gd name="T6" fmla="*/ 0 w 12"/>
                  <a:gd name="T7" fmla="*/ 300 h 329"/>
                  <a:gd name="T8" fmla="*/ 0 w 12"/>
                  <a:gd name="T9" fmla="*/ 17 h 329"/>
                  <a:gd name="T10" fmla="*/ 9 w 12"/>
                  <a:gd name="T11" fmla="*/ 1 h 329"/>
                  <a:gd name="T12" fmla="*/ 12 w 12"/>
                  <a:gd name="T13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29">
                    <a:moveTo>
                      <a:pt x="12" y="0"/>
                    </a:moveTo>
                    <a:lnTo>
                      <a:pt x="12" y="329"/>
                    </a:lnTo>
                    <a:lnTo>
                      <a:pt x="10" y="327"/>
                    </a:lnTo>
                    <a:lnTo>
                      <a:pt x="0" y="300"/>
                    </a:lnTo>
                    <a:lnTo>
                      <a:pt x="0" y="17"/>
                    </a:lnTo>
                    <a:lnTo>
                      <a:pt x="9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9" name="Freeform 634"/>
              <p:cNvSpPr>
                <a:spLocks/>
              </p:cNvSpPr>
              <p:nvPr/>
            </p:nvSpPr>
            <p:spPr bwMode="auto">
              <a:xfrm>
                <a:off x="2289" y="1320"/>
                <a:ext cx="10" cy="362"/>
              </a:xfrm>
              <a:custGeom>
                <a:avLst/>
                <a:gdLst>
                  <a:gd name="T0" fmla="*/ 10 w 10"/>
                  <a:gd name="T1" fmla="*/ 0 h 362"/>
                  <a:gd name="T2" fmla="*/ 10 w 10"/>
                  <a:gd name="T3" fmla="*/ 362 h 362"/>
                  <a:gd name="T4" fmla="*/ 5 w 10"/>
                  <a:gd name="T5" fmla="*/ 353 h 362"/>
                  <a:gd name="T6" fmla="*/ 0 w 10"/>
                  <a:gd name="T7" fmla="*/ 345 h 362"/>
                  <a:gd name="T8" fmla="*/ 0 w 10"/>
                  <a:gd name="T9" fmla="*/ 343 h 362"/>
                  <a:gd name="T10" fmla="*/ 0 w 10"/>
                  <a:gd name="T11" fmla="*/ 14 h 362"/>
                  <a:gd name="T12" fmla="*/ 10 w 10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2">
                    <a:moveTo>
                      <a:pt x="10" y="0"/>
                    </a:moveTo>
                    <a:lnTo>
                      <a:pt x="10" y="362"/>
                    </a:lnTo>
                    <a:lnTo>
                      <a:pt x="5" y="353"/>
                    </a:lnTo>
                    <a:lnTo>
                      <a:pt x="0" y="345"/>
                    </a:lnTo>
                    <a:lnTo>
                      <a:pt x="0" y="343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0" name="Freeform 635"/>
              <p:cNvSpPr>
                <a:spLocks/>
              </p:cNvSpPr>
              <p:nvPr/>
            </p:nvSpPr>
            <p:spPr bwMode="auto">
              <a:xfrm>
                <a:off x="2299" y="1308"/>
                <a:ext cx="11" cy="393"/>
              </a:xfrm>
              <a:custGeom>
                <a:avLst/>
                <a:gdLst>
                  <a:gd name="T0" fmla="*/ 11 w 11"/>
                  <a:gd name="T1" fmla="*/ 0 h 393"/>
                  <a:gd name="T2" fmla="*/ 11 w 11"/>
                  <a:gd name="T3" fmla="*/ 393 h 393"/>
                  <a:gd name="T4" fmla="*/ 3 w 11"/>
                  <a:gd name="T5" fmla="*/ 379 h 393"/>
                  <a:gd name="T6" fmla="*/ 0 w 11"/>
                  <a:gd name="T7" fmla="*/ 374 h 393"/>
                  <a:gd name="T8" fmla="*/ 0 w 11"/>
                  <a:gd name="T9" fmla="*/ 12 h 393"/>
                  <a:gd name="T10" fmla="*/ 4 w 11"/>
                  <a:gd name="T11" fmla="*/ 8 h 393"/>
                  <a:gd name="T12" fmla="*/ 11 w 11"/>
                  <a:gd name="T13" fmla="*/ 0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93">
                    <a:moveTo>
                      <a:pt x="11" y="0"/>
                    </a:moveTo>
                    <a:lnTo>
                      <a:pt x="11" y="393"/>
                    </a:lnTo>
                    <a:lnTo>
                      <a:pt x="3" y="379"/>
                    </a:lnTo>
                    <a:lnTo>
                      <a:pt x="0" y="374"/>
                    </a:lnTo>
                    <a:lnTo>
                      <a:pt x="0" y="12"/>
                    </a:lnTo>
                    <a:lnTo>
                      <a:pt x="4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1" name="Freeform 636"/>
              <p:cNvSpPr>
                <a:spLocks/>
              </p:cNvSpPr>
              <p:nvPr/>
            </p:nvSpPr>
            <p:spPr bwMode="auto">
              <a:xfrm>
                <a:off x="2310" y="1296"/>
                <a:ext cx="10" cy="420"/>
              </a:xfrm>
              <a:custGeom>
                <a:avLst/>
                <a:gdLst>
                  <a:gd name="T0" fmla="*/ 10 w 10"/>
                  <a:gd name="T1" fmla="*/ 0 h 420"/>
                  <a:gd name="T2" fmla="*/ 10 w 10"/>
                  <a:gd name="T3" fmla="*/ 420 h 420"/>
                  <a:gd name="T4" fmla="*/ 2 w 10"/>
                  <a:gd name="T5" fmla="*/ 408 h 420"/>
                  <a:gd name="T6" fmla="*/ 0 w 10"/>
                  <a:gd name="T7" fmla="*/ 405 h 420"/>
                  <a:gd name="T8" fmla="*/ 0 w 10"/>
                  <a:gd name="T9" fmla="*/ 12 h 420"/>
                  <a:gd name="T10" fmla="*/ 10 w 10"/>
                  <a:gd name="T11" fmla="*/ 1 h 420"/>
                  <a:gd name="T12" fmla="*/ 10 w 10"/>
                  <a:gd name="T13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420">
                    <a:moveTo>
                      <a:pt x="10" y="0"/>
                    </a:moveTo>
                    <a:lnTo>
                      <a:pt x="10" y="420"/>
                    </a:lnTo>
                    <a:lnTo>
                      <a:pt x="2" y="408"/>
                    </a:lnTo>
                    <a:lnTo>
                      <a:pt x="0" y="405"/>
                    </a:lnTo>
                    <a:lnTo>
                      <a:pt x="0" y="12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2" name="Freeform 637"/>
              <p:cNvSpPr>
                <a:spLocks/>
              </p:cNvSpPr>
              <p:nvPr/>
            </p:nvSpPr>
            <p:spPr bwMode="auto">
              <a:xfrm>
                <a:off x="2320" y="1287"/>
                <a:ext cx="12" cy="445"/>
              </a:xfrm>
              <a:custGeom>
                <a:avLst/>
                <a:gdLst>
                  <a:gd name="T0" fmla="*/ 12 w 12"/>
                  <a:gd name="T1" fmla="*/ 0 h 445"/>
                  <a:gd name="T2" fmla="*/ 12 w 12"/>
                  <a:gd name="T3" fmla="*/ 445 h 445"/>
                  <a:gd name="T4" fmla="*/ 7 w 12"/>
                  <a:gd name="T5" fmla="*/ 438 h 445"/>
                  <a:gd name="T6" fmla="*/ 0 w 12"/>
                  <a:gd name="T7" fmla="*/ 429 h 445"/>
                  <a:gd name="T8" fmla="*/ 0 w 12"/>
                  <a:gd name="T9" fmla="*/ 9 h 445"/>
                  <a:gd name="T10" fmla="*/ 12 w 12"/>
                  <a:gd name="T11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45">
                    <a:moveTo>
                      <a:pt x="12" y="0"/>
                    </a:moveTo>
                    <a:lnTo>
                      <a:pt x="12" y="445"/>
                    </a:lnTo>
                    <a:lnTo>
                      <a:pt x="7" y="438"/>
                    </a:lnTo>
                    <a:lnTo>
                      <a:pt x="0" y="429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3" name="Freeform 638"/>
              <p:cNvSpPr>
                <a:spLocks/>
              </p:cNvSpPr>
              <p:nvPr/>
            </p:nvSpPr>
            <p:spPr bwMode="auto">
              <a:xfrm>
                <a:off x="2332" y="1278"/>
                <a:ext cx="10" cy="468"/>
              </a:xfrm>
              <a:custGeom>
                <a:avLst/>
                <a:gdLst>
                  <a:gd name="T0" fmla="*/ 10 w 10"/>
                  <a:gd name="T1" fmla="*/ 0 h 468"/>
                  <a:gd name="T2" fmla="*/ 10 w 10"/>
                  <a:gd name="T3" fmla="*/ 468 h 468"/>
                  <a:gd name="T4" fmla="*/ 0 w 10"/>
                  <a:gd name="T5" fmla="*/ 454 h 468"/>
                  <a:gd name="T6" fmla="*/ 0 w 10"/>
                  <a:gd name="T7" fmla="*/ 9 h 468"/>
                  <a:gd name="T8" fmla="*/ 5 w 10"/>
                  <a:gd name="T9" fmla="*/ 4 h 468"/>
                  <a:gd name="T10" fmla="*/ 10 w 10"/>
                  <a:gd name="T11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468">
                    <a:moveTo>
                      <a:pt x="10" y="0"/>
                    </a:moveTo>
                    <a:lnTo>
                      <a:pt x="10" y="468"/>
                    </a:lnTo>
                    <a:lnTo>
                      <a:pt x="0" y="454"/>
                    </a:lnTo>
                    <a:lnTo>
                      <a:pt x="0" y="9"/>
                    </a:lnTo>
                    <a:lnTo>
                      <a:pt x="5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4" name="Freeform 639"/>
              <p:cNvSpPr>
                <a:spLocks/>
              </p:cNvSpPr>
              <p:nvPr/>
            </p:nvSpPr>
            <p:spPr bwMode="auto">
              <a:xfrm>
                <a:off x="2342" y="1270"/>
                <a:ext cx="11" cy="489"/>
              </a:xfrm>
              <a:custGeom>
                <a:avLst/>
                <a:gdLst>
                  <a:gd name="T0" fmla="*/ 11 w 11"/>
                  <a:gd name="T1" fmla="*/ 0 h 489"/>
                  <a:gd name="T2" fmla="*/ 11 w 11"/>
                  <a:gd name="T3" fmla="*/ 489 h 489"/>
                  <a:gd name="T4" fmla="*/ 2 w 11"/>
                  <a:gd name="T5" fmla="*/ 479 h 489"/>
                  <a:gd name="T6" fmla="*/ 0 w 11"/>
                  <a:gd name="T7" fmla="*/ 476 h 489"/>
                  <a:gd name="T8" fmla="*/ 0 w 11"/>
                  <a:gd name="T9" fmla="*/ 8 h 489"/>
                  <a:gd name="T10" fmla="*/ 11 w 11"/>
                  <a:gd name="T11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489">
                    <a:moveTo>
                      <a:pt x="11" y="0"/>
                    </a:moveTo>
                    <a:lnTo>
                      <a:pt x="11" y="489"/>
                    </a:lnTo>
                    <a:lnTo>
                      <a:pt x="2" y="479"/>
                    </a:lnTo>
                    <a:lnTo>
                      <a:pt x="0" y="47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5" name="Freeform 640"/>
              <p:cNvSpPr>
                <a:spLocks/>
              </p:cNvSpPr>
              <p:nvPr/>
            </p:nvSpPr>
            <p:spPr bwMode="auto">
              <a:xfrm>
                <a:off x="2353" y="1263"/>
                <a:ext cx="10" cy="510"/>
              </a:xfrm>
              <a:custGeom>
                <a:avLst/>
                <a:gdLst>
                  <a:gd name="T0" fmla="*/ 10 w 10"/>
                  <a:gd name="T1" fmla="*/ 0 h 510"/>
                  <a:gd name="T2" fmla="*/ 10 w 10"/>
                  <a:gd name="T3" fmla="*/ 510 h 510"/>
                  <a:gd name="T4" fmla="*/ 0 w 10"/>
                  <a:gd name="T5" fmla="*/ 496 h 510"/>
                  <a:gd name="T6" fmla="*/ 0 w 10"/>
                  <a:gd name="T7" fmla="*/ 7 h 510"/>
                  <a:gd name="T8" fmla="*/ 2 w 10"/>
                  <a:gd name="T9" fmla="*/ 4 h 510"/>
                  <a:gd name="T10" fmla="*/ 10 w 10"/>
                  <a:gd name="T11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510">
                    <a:moveTo>
                      <a:pt x="10" y="0"/>
                    </a:moveTo>
                    <a:lnTo>
                      <a:pt x="10" y="510"/>
                    </a:lnTo>
                    <a:lnTo>
                      <a:pt x="0" y="496"/>
                    </a:lnTo>
                    <a:lnTo>
                      <a:pt x="0" y="7"/>
                    </a:lnTo>
                    <a:lnTo>
                      <a:pt x="2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6" name="Freeform 641"/>
              <p:cNvSpPr>
                <a:spLocks/>
              </p:cNvSpPr>
              <p:nvPr/>
            </p:nvSpPr>
            <p:spPr bwMode="auto">
              <a:xfrm>
                <a:off x="2363" y="1255"/>
                <a:ext cx="11" cy="529"/>
              </a:xfrm>
              <a:custGeom>
                <a:avLst/>
                <a:gdLst>
                  <a:gd name="T0" fmla="*/ 11 w 11"/>
                  <a:gd name="T1" fmla="*/ 0 h 529"/>
                  <a:gd name="T2" fmla="*/ 11 w 11"/>
                  <a:gd name="T3" fmla="*/ 529 h 529"/>
                  <a:gd name="T4" fmla="*/ 2 w 11"/>
                  <a:gd name="T5" fmla="*/ 519 h 529"/>
                  <a:gd name="T6" fmla="*/ 0 w 11"/>
                  <a:gd name="T7" fmla="*/ 518 h 529"/>
                  <a:gd name="T8" fmla="*/ 0 w 11"/>
                  <a:gd name="T9" fmla="*/ 8 h 529"/>
                  <a:gd name="T10" fmla="*/ 11 w 11"/>
                  <a:gd name="T11" fmla="*/ 2 h 529"/>
                  <a:gd name="T12" fmla="*/ 11 w 11"/>
                  <a:gd name="T13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529">
                    <a:moveTo>
                      <a:pt x="11" y="0"/>
                    </a:moveTo>
                    <a:lnTo>
                      <a:pt x="11" y="529"/>
                    </a:lnTo>
                    <a:lnTo>
                      <a:pt x="2" y="519"/>
                    </a:lnTo>
                    <a:lnTo>
                      <a:pt x="0" y="518"/>
                    </a:lnTo>
                    <a:lnTo>
                      <a:pt x="0" y="8"/>
                    </a:lnTo>
                    <a:lnTo>
                      <a:pt x="11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7" name="Freeform 642"/>
              <p:cNvSpPr>
                <a:spLocks/>
              </p:cNvSpPr>
              <p:nvPr/>
            </p:nvSpPr>
            <p:spPr bwMode="auto">
              <a:xfrm>
                <a:off x="2374" y="1250"/>
                <a:ext cx="12" cy="546"/>
              </a:xfrm>
              <a:custGeom>
                <a:avLst/>
                <a:gdLst>
                  <a:gd name="T0" fmla="*/ 12 w 12"/>
                  <a:gd name="T1" fmla="*/ 0 h 546"/>
                  <a:gd name="T2" fmla="*/ 12 w 12"/>
                  <a:gd name="T3" fmla="*/ 546 h 546"/>
                  <a:gd name="T4" fmla="*/ 0 w 12"/>
                  <a:gd name="T5" fmla="*/ 534 h 546"/>
                  <a:gd name="T6" fmla="*/ 0 w 12"/>
                  <a:gd name="T7" fmla="*/ 5 h 546"/>
                  <a:gd name="T8" fmla="*/ 12 w 12"/>
                  <a:gd name="T9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546">
                    <a:moveTo>
                      <a:pt x="12" y="0"/>
                    </a:moveTo>
                    <a:lnTo>
                      <a:pt x="12" y="546"/>
                    </a:lnTo>
                    <a:lnTo>
                      <a:pt x="0" y="534"/>
                    </a:lnTo>
                    <a:lnTo>
                      <a:pt x="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8" name="Freeform 643"/>
              <p:cNvSpPr>
                <a:spLocks/>
              </p:cNvSpPr>
              <p:nvPr/>
            </p:nvSpPr>
            <p:spPr bwMode="auto">
              <a:xfrm>
                <a:off x="2386" y="1245"/>
                <a:ext cx="10" cy="563"/>
              </a:xfrm>
              <a:custGeom>
                <a:avLst/>
                <a:gdLst>
                  <a:gd name="T0" fmla="*/ 10 w 10"/>
                  <a:gd name="T1" fmla="*/ 0 h 563"/>
                  <a:gd name="T2" fmla="*/ 10 w 10"/>
                  <a:gd name="T3" fmla="*/ 563 h 563"/>
                  <a:gd name="T4" fmla="*/ 2 w 10"/>
                  <a:gd name="T5" fmla="*/ 555 h 563"/>
                  <a:gd name="T6" fmla="*/ 0 w 10"/>
                  <a:gd name="T7" fmla="*/ 551 h 563"/>
                  <a:gd name="T8" fmla="*/ 0 w 10"/>
                  <a:gd name="T9" fmla="*/ 5 h 563"/>
                  <a:gd name="T10" fmla="*/ 5 w 10"/>
                  <a:gd name="T11" fmla="*/ 1 h 563"/>
                  <a:gd name="T12" fmla="*/ 10 w 10"/>
                  <a:gd name="T13" fmla="*/ 0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63">
                    <a:moveTo>
                      <a:pt x="10" y="0"/>
                    </a:moveTo>
                    <a:lnTo>
                      <a:pt x="10" y="563"/>
                    </a:lnTo>
                    <a:lnTo>
                      <a:pt x="2" y="555"/>
                    </a:lnTo>
                    <a:lnTo>
                      <a:pt x="0" y="551"/>
                    </a:lnTo>
                    <a:lnTo>
                      <a:pt x="0" y="5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9" name="Freeform 644"/>
              <p:cNvSpPr>
                <a:spLocks/>
              </p:cNvSpPr>
              <p:nvPr/>
            </p:nvSpPr>
            <p:spPr bwMode="auto">
              <a:xfrm>
                <a:off x="2396" y="1240"/>
                <a:ext cx="11" cy="578"/>
              </a:xfrm>
              <a:custGeom>
                <a:avLst/>
                <a:gdLst>
                  <a:gd name="T0" fmla="*/ 11 w 11"/>
                  <a:gd name="T1" fmla="*/ 0 h 578"/>
                  <a:gd name="T2" fmla="*/ 11 w 11"/>
                  <a:gd name="T3" fmla="*/ 578 h 578"/>
                  <a:gd name="T4" fmla="*/ 0 w 11"/>
                  <a:gd name="T5" fmla="*/ 568 h 578"/>
                  <a:gd name="T6" fmla="*/ 0 w 11"/>
                  <a:gd name="T7" fmla="*/ 5 h 578"/>
                  <a:gd name="T8" fmla="*/ 11 w 11"/>
                  <a:gd name="T9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578">
                    <a:moveTo>
                      <a:pt x="11" y="0"/>
                    </a:moveTo>
                    <a:lnTo>
                      <a:pt x="11" y="578"/>
                    </a:lnTo>
                    <a:lnTo>
                      <a:pt x="0" y="568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0" name="Freeform 645"/>
              <p:cNvSpPr>
                <a:spLocks/>
              </p:cNvSpPr>
              <p:nvPr/>
            </p:nvSpPr>
            <p:spPr bwMode="auto">
              <a:xfrm>
                <a:off x="2407" y="1234"/>
                <a:ext cx="10" cy="593"/>
              </a:xfrm>
              <a:custGeom>
                <a:avLst/>
                <a:gdLst>
                  <a:gd name="T0" fmla="*/ 10 w 10"/>
                  <a:gd name="T1" fmla="*/ 0 h 593"/>
                  <a:gd name="T2" fmla="*/ 10 w 10"/>
                  <a:gd name="T3" fmla="*/ 593 h 593"/>
                  <a:gd name="T4" fmla="*/ 9 w 10"/>
                  <a:gd name="T5" fmla="*/ 592 h 593"/>
                  <a:gd name="T6" fmla="*/ 0 w 10"/>
                  <a:gd name="T7" fmla="*/ 584 h 593"/>
                  <a:gd name="T8" fmla="*/ 0 w 10"/>
                  <a:gd name="T9" fmla="*/ 6 h 593"/>
                  <a:gd name="T10" fmla="*/ 0 w 10"/>
                  <a:gd name="T11" fmla="*/ 6 h 593"/>
                  <a:gd name="T12" fmla="*/ 10 w 10"/>
                  <a:gd name="T13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93">
                    <a:moveTo>
                      <a:pt x="10" y="0"/>
                    </a:moveTo>
                    <a:lnTo>
                      <a:pt x="10" y="593"/>
                    </a:lnTo>
                    <a:lnTo>
                      <a:pt x="9" y="592"/>
                    </a:lnTo>
                    <a:lnTo>
                      <a:pt x="0" y="58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1" name="Freeform 646"/>
              <p:cNvSpPr>
                <a:spLocks/>
              </p:cNvSpPr>
              <p:nvPr/>
            </p:nvSpPr>
            <p:spPr bwMode="auto">
              <a:xfrm>
                <a:off x="2417" y="1231"/>
                <a:ext cx="10" cy="606"/>
              </a:xfrm>
              <a:custGeom>
                <a:avLst/>
                <a:gdLst>
                  <a:gd name="T0" fmla="*/ 10 w 10"/>
                  <a:gd name="T1" fmla="*/ 0 h 606"/>
                  <a:gd name="T2" fmla="*/ 10 w 10"/>
                  <a:gd name="T3" fmla="*/ 606 h 606"/>
                  <a:gd name="T4" fmla="*/ 0 w 10"/>
                  <a:gd name="T5" fmla="*/ 596 h 606"/>
                  <a:gd name="T6" fmla="*/ 0 w 10"/>
                  <a:gd name="T7" fmla="*/ 3 h 606"/>
                  <a:gd name="T8" fmla="*/ 4 w 10"/>
                  <a:gd name="T9" fmla="*/ 2 h 606"/>
                  <a:gd name="T10" fmla="*/ 10 w 10"/>
                  <a:gd name="T11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06">
                    <a:moveTo>
                      <a:pt x="10" y="0"/>
                    </a:moveTo>
                    <a:lnTo>
                      <a:pt x="10" y="606"/>
                    </a:lnTo>
                    <a:lnTo>
                      <a:pt x="0" y="596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" name="Freeform 647"/>
              <p:cNvSpPr>
                <a:spLocks/>
              </p:cNvSpPr>
              <p:nvPr/>
            </p:nvSpPr>
            <p:spPr bwMode="auto">
              <a:xfrm>
                <a:off x="2427" y="1227"/>
                <a:ext cx="12" cy="619"/>
              </a:xfrm>
              <a:custGeom>
                <a:avLst/>
                <a:gdLst>
                  <a:gd name="T0" fmla="*/ 12 w 12"/>
                  <a:gd name="T1" fmla="*/ 0 h 619"/>
                  <a:gd name="T2" fmla="*/ 12 w 12"/>
                  <a:gd name="T3" fmla="*/ 619 h 619"/>
                  <a:gd name="T4" fmla="*/ 0 w 12"/>
                  <a:gd name="T5" fmla="*/ 610 h 619"/>
                  <a:gd name="T6" fmla="*/ 0 w 12"/>
                  <a:gd name="T7" fmla="*/ 4 h 619"/>
                  <a:gd name="T8" fmla="*/ 6 w 12"/>
                  <a:gd name="T9" fmla="*/ 2 h 619"/>
                  <a:gd name="T10" fmla="*/ 12 w 12"/>
                  <a:gd name="T11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19">
                    <a:moveTo>
                      <a:pt x="12" y="0"/>
                    </a:moveTo>
                    <a:lnTo>
                      <a:pt x="12" y="619"/>
                    </a:lnTo>
                    <a:lnTo>
                      <a:pt x="0" y="610"/>
                    </a:lnTo>
                    <a:lnTo>
                      <a:pt x="0" y="4"/>
                    </a:lnTo>
                    <a:lnTo>
                      <a:pt x="6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3" name="Freeform 648"/>
              <p:cNvSpPr>
                <a:spLocks/>
              </p:cNvSpPr>
              <p:nvPr/>
            </p:nvSpPr>
            <p:spPr bwMode="auto">
              <a:xfrm>
                <a:off x="2439" y="1224"/>
                <a:ext cx="11" cy="630"/>
              </a:xfrm>
              <a:custGeom>
                <a:avLst/>
                <a:gdLst>
                  <a:gd name="T0" fmla="*/ 11 w 11"/>
                  <a:gd name="T1" fmla="*/ 0 h 630"/>
                  <a:gd name="T2" fmla="*/ 11 w 11"/>
                  <a:gd name="T3" fmla="*/ 630 h 630"/>
                  <a:gd name="T4" fmla="*/ 7 w 11"/>
                  <a:gd name="T5" fmla="*/ 627 h 630"/>
                  <a:gd name="T6" fmla="*/ 0 w 11"/>
                  <a:gd name="T7" fmla="*/ 622 h 630"/>
                  <a:gd name="T8" fmla="*/ 0 w 11"/>
                  <a:gd name="T9" fmla="*/ 3 h 630"/>
                  <a:gd name="T10" fmla="*/ 3 w 11"/>
                  <a:gd name="T11" fmla="*/ 3 h 630"/>
                  <a:gd name="T12" fmla="*/ 9 w 11"/>
                  <a:gd name="T13" fmla="*/ 0 h 630"/>
                  <a:gd name="T14" fmla="*/ 11 w 11"/>
                  <a:gd name="T15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630">
                    <a:moveTo>
                      <a:pt x="11" y="0"/>
                    </a:moveTo>
                    <a:lnTo>
                      <a:pt x="11" y="630"/>
                    </a:lnTo>
                    <a:lnTo>
                      <a:pt x="7" y="627"/>
                    </a:lnTo>
                    <a:lnTo>
                      <a:pt x="0" y="622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4" name="Freeform 649"/>
              <p:cNvSpPr>
                <a:spLocks/>
              </p:cNvSpPr>
              <p:nvPr/>
            </p:nvSpPr>
            <p:spPr bwMode="auto">
              <a:xfrm>
                <a:off x="2450" y="1198"/>
                <a:ext cx="10" cy="664"/>
              </a:xfrm>
              <a:custGeom>
                <a:avLst/>
                <a:gdLst>
                  <a:gd name="T0" fmla="*/ 10 w 10"/>
                  <a:gd name="T1" fmla="*/ 0 h 664"/>
                  <a:gd name="T2" fmla="*/ 10 w 10"/>
                  <a:gd name="T3" fmla="*/ 664 h 664"/>
                  <a:gd name="T4" fmla="*/ 0 w 10"/>
                  <a:gd name="T5" fmla="*/ 656 h 664"/>
                  <a:gd name="T6" fmla="*/ 0 w 10"/>
                  <a:gd name="T7" fmla="*/ 26 h 664"/>
                  <a:gd name="T8" fmla="*/ 1 w 10"/>
                  <a:gd name="T9" fmla="*/ 26 h 664"/>
                  <a:gd name="T10" fmla="*/ 10 w 10"/>
                  <a:gd name="T11" fmla="*/ 0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64">
                    <a:moveTo>
                      <a:pt x="10" y="0"/>
                    </a:moveTo>
                    <a:lnTo>
                      <a:pt x="10" y="664"/>
                    </a:lnTo>
                    <a:lnTo>
                      <a:pt x="0" y="656"/>
                    </a:lnTo>
                    <a:lnTo>
                      <a:pt x="0" y="26"/>
                    </a:lnTo>
                    <a:lnTo>
                      <a:pt x="1" y="2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5" name="Freeform 650"/>
              <p:cNvSpPr>
                <a:spLocks/>
              </p:cNvSpPr>
              <p:nvPr/>
            </p:nvSpPr>
            <p:spPr bwMode="auto">
              <a:xfrm>
                <a:off x="2460" y="1173"/>
                <a:ext cx="11" cy="696"/>
              </a:xfrm>
              <a:custGeom>
                <a:avLst/>
                <a:gdLst>
                  <a:gd name="T0" fmla="*/ 11 w 11"/>
                  <a:gd name="T1" fmla="*/ 0 h 696"/>
                  <a:gd name="T2" fmla="*/ 11 w 11"/>
                  <a:gd name="T3" fmla="*/ 696 h 696"/>
                  <a:gd name="T4" fmla="*/ 0 w 11"/>
                  <a:gd name="T5" fmla="*/ 689 h 696"/>
                  <a:gd name="T6" fmla="*/ 0 w 11"/>
                  <a:gd name="T7" fmla="*/ 25 h 696"/>
                  <a:gd name="T8" fmla="*/ 8 w 11"/>
                  <a:gd name="T9" fmla="*/ 6 h 696"/>
                  <a:gd name="T10" fmla="*/ 11 w 11"/>
                  <a:gd name="T11" fmla="*/ 0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696">
                    <a:moveTo>
                      <a:pt x="11" y="0"/>
                    </a:moveTo>
                    <a:lnTo>
                      <a:pt x="11" y="696"/>
                    </a:lnTo>
                    <a:lnTo>
                      <a:pt x="0" y="689"/>
                    </a:lnTo>
                    <a:lnTo>
                      <a:pt x="0" y="25"/>
                    </a:lnTo>
                    <a:lnTo>
                      <a:pt x="8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6" name="Freeform 651"/>
              <p:cNvSpPr>
                <a:spLocks/>
              </p:cNvSpPr>
              <p:nvPr/>
            </p:nvSpPr>
            <p:spPr bwMode="auto">
              <a:xfrm>
                <a:off x="2471" y="1153"/>
                <a:ext cx="11" cy="724"/>
              </a:xfrm>
              <a:custGeom>
                <a:avLst/>
                <a:gdLst>
                  <a:gd name="T0" fmla="*/ 11 w 11"/>
                  <a:gd name="T1" fmla="*/ 0 h 724"/>
                  <a:gd name="T2" fmla="*/ 11 w 11"/>
                  <a:gd name="T3" fmla="*/ 724 h 724"/>
                  <a:gd name="T4" fmla="*/ 9 w 11"/>
                  <a:gd name="T5" fmla="*/ 722 h 724"/>
                  <a:gd name="T6" fmla="*/ 0 w 11"/>
                  <a:gd name="T7" fmla="*/ 716 h 724"/>
                  <a:gd name="T8" fmla="*/ 0 w 11"/>
                  <a:gd name="T9" fmla="*/ 20 h 724"/>
                  <a:gd name="T10" fmla="*/ 11 w 11"/>
                  <a:gd name="T1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24">
                    <a:moveTo>
                      <a:pt x="11" y="0"/>
                    </a:moveTo>
                    <a:lnTo>
                      <a:pt x="11" y="724"/>
                    </a:lnTo>
                    <a:lnTo>
                      <a:pt x="9" y="722"/>
                    </a:lnTo>
                    <a:lnTo>
                      <a:pt x="0" y="716"/>
                    </a:lnTo>
                    <a:lnTo>
                      <a:pt x="0" y="2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7" name="Freeform 652"/>
              <p:cNvSpPr>
                <a:spLocks/>
              </p:cNvSpPr>
              <p:nvPr/>
            </p:nvSpPr>
            <p:spPr bwMode="auto">
              <a:xfrm>
                <a:off x="2482" y="1135"/>
                <a:ext cx="11" cy="747"/>
              </a:xfrm>
              <a:custGeom>
                <a:avLst/>
                <a:gdLst>
                  <a:gd name="T0" fmla="*/ 11 w 11"/>
                  <a:gd name="T1" fmla="*/ 0 h 747"/>
                  <a:gd name="T2" fmla="*/ 11 w 11"/>
                  <a:gd name="T3" fmla="*/ 747 h 747"/>
                  <a:gd name="T4" fmla="*/ 0 w 11"/>
                  <a:gd name="T5" fmla="*/ 742 h 747"/>
                  <a:gd name="T6" fmla="*/ 0 w 11"/>
                  <a:gd name="T7" fmla="*/ 18 h 747"/>
                  <a:gd name="T8" fmla="*/ 6 w 11"/>
                  <a:gd name="T9" fmla="*/ 7 h 747"/>
                  <a:gd name="T10" fmla="*/ 11 w 11"/>
                  <a:gd name="T11" fmla="*/ 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47">
                    <a:moveTo>
                      <a:pt x="11" y="0"/>
                    </a:moveTo>
                    <a:lnTo>
                      <a:pt x="11" y="747"/>
                    </a:lnTo>
                    <a:lnTo>
                      <a:pt x="0" y="742"/>
                    </a:lnTo>
                    <a:lnTo>
                      <a:pt x="0" y="18"/>
                    </a:lnTo>
                    <a:lnTo>
                      <a:pt x="6" y="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8" name="Freeform 653"/>
              <p:cNvSpPr>
                <a:spLocks/>
              </p:cNvSpPr>
              <p:nvPr/>
            </p:nvSpPr>
            <p:spPr bwMode="auto">
              <a:xfrm>
                <a:off x="2493" y="1121"/>
                <a:ext cx="10" cy="768"/>
              </a:xfrm>
              <a:custGeom>
                <a:avLst/>
                <a:gdLst>
                  <a:gd name="T0" fmla="*/ 10 w 10"/>
                  <a:gd name="T1" fmla="*/ 0 h 768"/>
                  <a:gd name="T2" fmla="*/ 10 w 10"/>
                  <a:gd name="T3" fmla="*/ 768 h 768"/>
                  <a:gd name="T4" fmla="*/ 0 w 10"/>
                  <a:gd name="T5" fmla="*/ 761 h 768"/>
                  <a:gd name="T6" fmla="*/ 0 w 10"/>
                  <a:gd name="T7" fmla="*/ 14 h 768"/>
                  <a:gd name="T8" fmla="*/ 10 w 10"/>
                  <a:gd name="T9" fmla="*/ 0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68">
                    <a:moveTo>
                      <a:pt x="10" y="0"/>
                    </a:moveTo>
                    <a:lnTo>
                      <a:pt x="10" y="768"/>
                    </a:lnTo>
                    <a:lnTo>
                      <a:pt x="0" y="761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9" name="Freeform 654"/>
              <p:cNvSpPr>
                <a:spLocks/>
              </p:cNvSpPr>
              <p:nvPr/>
            </p:nvSpPr>
            <p:spPr bwMode="auto">
              <a:xfrm>
                <a:off x="2503" y="1106"/>
                <a:ext cx="11" cy="790"/>
              </a:xfrm>
              <a:custGeom>
                <a:avLst/>
                <a:gdLst>
                  <a:gd name="T0" fmla="*/ 11 w 11"/>
                  <a:gd name="T1" fmla="*/ 0 h 790"/>
                  <a:gd name="T2" fmla="*/ 11 w 11"/>
                  <a:gd name="T3" fmla="*/ 790 h 790"/>
                  <a:gd name="T4" fmla="*/ 0 w 11"/>
                  <a:gd name="T5" fmla="*/ 783 h 790"/>
                  <a:gd name="T6" fmla="*/ 0 w 11"/>
                  <a:gd name="T7" fmla="*/ 15 h 790"/>
                  <a:gd name="T8" fmla="*/ 8 w 11"/>
                  <a:gd name="T9" fmla="*/ 4 h 790"/>
                  <a:gd name="T10" fmla="*/ 11 w 11"/>
                  <a:gd name="T11" fmla="*/ 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90">
                    <a:moveTo>
                      <a:pt x="11" y="0"/>
                    </a:moveTo>
                    <a:lnTo>
                      <a:pt x="11" y="790"/>
                    </a:lnTo>
                    <a:lnTo>
                      <a:pt x="0" y="783"/>
                    </a:lnTo>
                    <a:lnTo>
                      <a:pt x="0" y="15"/>
                    </a:lnTo>
                    <a:lnTo>
                      <a:pt x="8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0" name="Freeform 655"/>
              <p:cNvSpPr>
                <a:spLocks/>
              </p:cNvSpPr>
              <p:nvPr/>
            </p:nvSpPr>
            <p:spPr bwMode="auto">
              <a:xfrm>
                <a:off x="2514" y="1096"/>
                <a:ext cx="10" cy="805"/>
              </a:xfrm>
              <a:custGeom>
                <a:avLst/>
                <a:gdLst>
                  <a:gd name="T0" fmla="*/ 10 w 10"/>
                  <a:gd name="T1" fmla="*/ 0 h 805"/>
                  <a:gd name="T2" fmla="*/ 10 w 10"/>
                  <a:gd name="T3" fmla="*/ 245 h 805"/>
                  <a:gd name="T4" fmla="*/ 9 w 10"/>
                  <a:gd name="T5" fmla="*/ 245 h 805"/>
                  <a:gd name="T6" fmla="*/ 5 w 10"/>
                  <a:gd name="T7" fmla="*/ 246 h 805"/>
                  <a:gd name="T8" fmla="*/ 10 w 10"/>
                  <a:gd name="T9" fmla="*/ 251 h 805"/>
                  <a:gd name="T10" fmla="*/ 10 w 10"/>
                  <a:gd name="T11" fmla="*/ 805 h 805"/>
                  <a:gd name="T12" fmla="*/ 3 w 10"/>
                  <a:gd name="T13" fmla="*/ 801 h 805"/>
                  <a:gd name="T14" fmla="*/ 0 w 10"/>
                  <a:gd name="T15" fmla="*/ 800 h 805"/>
                  <a:gd name="T16" fmla="*/ 0 w 10"/>
                  <a:gd name="T17" fmla="*/ 10 h 805"/>
                  <a:gd name="T18" fmla="*/ 10 w 10"/>
                  <a:gd name="T19" fmla="*/ 0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805">
                    <a:moveTo>
                      <a:pt x="10" y="0"/>
                    </a:moveTo>
                    <a:lnTo>
                      <a:pt x="10" y="245"/>
                    </a:lnTo>
                    <a:lnTo>
                      <a:pt x="9" y="245"/>
                    </a:lnTo>
                    <a:lnTo>
                      <a:pt x="5" y="246"/>
                    </a:lnTo>
                    <a:lnTo>
                      <a:pt x="10" y="251"/>
                    </a:lnTo>
                    <a:lnTo>
                      <a:pt x="10" y="805"/>
                    </a:lnTo>
                    <a:lnTo>
                      <a:pt x="3" y="801"/>
                    </a:lnTo>
                    <a:lnTo>
                      <a:pt x="0" y="800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1" name="Freeform 656"/>
              <p:cNvSpPr>
                <a:spLocks noEditPoints="1"/>
              </p:cNvSpPr>
              <p:nvPr/>
            </p:nvSpPr>
            <p:spPr bwMode="auto">
              <a:xfrm>
                <a:off x="2524" y="1085"/>
                <a:ext cx="12" cy="820"/>
              </a:xfrm>
              <a:custGeom>
                <a:avLst/>
                <a:gdLst>
                  <a:gd name="T0" fmla="*/ 0 w 12"/>
                  <a:gd name="T1" fmla="*/ 262 h 820"/>
                  <a:gd name="T2" fmla="*/ 12 w 12"/>
                  <a:gd name="T3" fmla="*/ 273 h 820"/>
                  <a:gd name="T4" fmla="*/ 12 w 12"/>
                  <a:gd name="T5" fmla="*/ 820 h 820"/>
                  <a:gd name="T6" fmla="*/ 0 w 12"/>
                  <a:gd name="T7" fmla="*/ 816 h 820"/>
                  <a:gd name="T8" fmla="*/ 0 w 12"/>
                  <a:gd name="T9" fmla="*/ 262 h 820"/>
                  <a:gd name="T10" fmla="*/ 12 w 12"/>
                  <a:gd name="T11" fmla="*/ 0 h 820"/>
                  <a:gd name="T12" fmla="*/ 12 w 12"/>
                  <a:gd name="T13" fmla="*/ 252 h 820"/>
                  <a:gd name="T14" fmla="*/ 10 w 12"/>
                  <a:gd name="T15" fmla="*/ 253 h 820"/>
                  <a:gd name="T16" fmla="*/ 0 w 12"/>
                  <a:gd name="T17" fmla="*/ 256 h 820"/>
                  <a:gd name="T18" fmla="*/ 0 w 12"/>
                  <a:gd name="T19" fmla="*/ 11 h 820"/>
                  <a:gd name="T20" fmla="*/ 12 w 12"/>
                  <a:gd name="T21" fmla="*/ 0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820">
                    <a:moveTo>
                      <a:pt x="0" y="262"/>
                    </a:moveTo>
                    <a:lnTo>
                      <a:pt x="12" y="273"/>
                    </a:lnTo>
                    <a:lnTo>
                      <a:pt x="12" y="820"/>
                    </a:lnTo>
                    <a:lnTo>
                      <a:pt x="0" y="816"/>
                    </a:lnTo>
                    <a:lnTo>
                      <a:pt x="0" y="262"/>
                    </a:lnTo>
                    <a:close/>
                    <a:moveTo>
                      <a:pt x="12" y="0"/>
                    </a:moveTo>
                    <a:lnTo>
                      <a:pt x="12" y="252"/>
                    </a:lnTo>
                    <a:lnTo>
                      <a:pt x="10" y="253"/>
                    </a:lnTo>
                    <a:lnTo>
                      <a:pt x="0" y="256"/>
                    </a:lnTo>
                    <a:lnTo>
                      <a:pt x="0" y="1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2" name="Freeform 657"/>
              <p:cNvSpPr>
                <a:spLocks noEditPoints="1"/>
              </p:cNvSpPr>
              <p:nvPr/>
            </p:nvSpPr>
            <p:spPr bwMode="auto">
              <a:xfrm>
                <a:off x="2536" y="1076"/>
                <a:ext cx="11" cy="834"/>
              </a:xfrm>
              <a:custGeom>
                <a:avLst/>
                <a:gdLst>
                  <a:gd name="T0" fmla="*/ 0 w 11"/>
                  <a:gd name="T1" fmla="*/ 282 h 834"/>
                  <a:gd name="T2" fmla="*/ 3 w 11"/>
                  <a:gd name="T3" fmla="*/ 284 h 834"/>
                  <a:gd name="T4" fmla="*/ 11 w 11"/>
                  <a:gd name="T5" fmla="*/ 293 h 834"/>
                  <a:gd name="T6" fmla="*/ 11 w 11"/>
                  <a:gd name="T7" fmla="*/ 834 h 834"/>
                  <a:gd name="T8" fmla="*/ 0 w 11"/>
                  <a:gd name="T9" fmla="*/ 829 h 834"/>
                  <a:gd name="T10" fmla="*/ 0 w 11"/>
                  <a:gd name="T11" fmla="*/ 282 h 834"/>
                  <a:gd name="T12" fmla="*/ 11 w 11"/>
                  <a:gd name="T13" fmla="*/ 0 h 834"/>
                  <a:gd name="T14" fmla="*/ 11 w 11"/>
                  <a:gd name="T15" fmla="*/ 257 h 834"/>
                  <a:gd name="T16" fmla="*/ 0 w 11"/>
                  <a:gd name="T17" fmla="*/ 261 h 834"/>
                  <a:gd name="T18" fmla="*/ 0 w 11"/>
                  <a:gd name="T19" fmla="*/ 9 h 834"/>
                  <a:gd name="T20" fmla="*/ 1 w 11"/>
                  <a:gd name="T21" fmla="*/ 8 h 834"/>
                  <a:gd name="T22" fmla="*/ 11 w 11"/>
                  <a:gd name="T23" fmla="*/ 0 h 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34">
                    <a:moveTo>
                      <a:pt x="0" y="282"/>
                    </a:moveTo>
                    <a:lnTo>
                      <a:pt x="3" y="284"/>
                    </a:lnTo>
                    <a:lnTo>
                      <a:pt x="11" y="293"/>
                    </a:lnTo>
                    <a:lnTo>
                      <a:pt x="11" y="834"/>
                    </a:lnTo>
                    <a:lnTo>
                      <a:pt x="0" y="829"/>
                    </a:lnTo>
                    <a:lnTo>
                      <a:pt x="0" y="282"/>
                    </a:lnTo>
                    <a:close/>
                    <a:moveTo>
                      <a:pt x="11" y="0"/>
                    </a:moveTo>
                    <a:lnTo>
                      <a:pt x="11" y="257"/>
                    </a:lnTo>
                    <a:lnTo>
                      <a:pt x="0" y="26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" name="Freeform 658"/>
              <p:cNvSpPr>
                <a:spLocks noEditPoints="1"/>
              </p:cNvSpPr>
              <p:nvPr/>
            </p:nvSpPr>
            <p:spPr bwMode="auto">
              <a:xfrm>
                <a:off x="2547" y="1068"/>
                <a:ext cx="10" cy="847"/>
              </a:xfrm>
              <a:custGeom>
                <a:avLst/>
                <a:gdLst>
                  <a:gd name="T0" fmla="*/ 0 w 10"/>
                  <a:gd name="T1" fmla="*/ 301 h 847"/>
                  <a:gd name="T2" fmla="*/ 10 w 10"/>
                  <a:gd name="T3" fmla="*/ 313 h 847"/>
                  <a:gd name="T4" fmla="*/ 10 w 10"/>
                  <a:gd name="T5" fmla="*/ 847 h 847"/>
                  <a:gd name="T6" fmla="*/ 0 w 10"/>
                  <a:gd name="T7" fmla="*/ 842 h 847"/>
                  <a:gd name="T8" fmla="*/ 0 w 10"/>
                  <a:gd name="T9" fmla="*/ 301 h 847"/>
                  <a:gd name="T10" fmla="*/ 10 w 10"/>
                  <a:gd name="T11" fmla="*/ 0 h 847"/>
                  <a:gd name="T12" fmla="*/ 10 w 10"/>
                  <a:gd name="T13" fmla="*/ 261 h 847"/>
                  <a:gd name="T14" fmla="*/ 2 w 10"/>
                  <a:gd name="T15" fmla="*/ 265 h 847"/>
                  <a:gd name="T16" fmla="*/ 0 w 10"/>
                  <a:gd name="T17" fmla="*/ 265 h 847"/>
                  <a:gd name="T18" fmla="*/ 0 w 10"/>
                  <a:gd name="T19" fmla="*/ 8 h 847"/>
                  <a:gd name="T20" fmla="*/ 10 w 10"/>
                  <a:gd name="T21" fmla="*/ 0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847">
                    <a:moveTo>
                      <a:pt x="0" y="301"/>
                    </a:moveTo>
                    <a:lnTo>
                      <a:pt x="10" y="313"/>
                    </a:lnTo>
                    <a:lnTo>
                      <a:pt x="10" y="847"/>
                    </a:lnTo>
                    <a:lnTo>
                      <a:pt x="0" y="842"/>
                    </a:lnTo>
                    <a:lnTo>
                      <a:pt x="0" y="301"/>
                    </a:lnTo>
                    <a:close/>
                    <a:moveTo>
                      <a:pt x="10" y="0"/>
                    </a:moveTo>
                    <a:lnTo>
                      <a:pt x="10" y="261"/>
                    </a:lnTo>
                    <a:lnTo>
                      <a:pt x="2" y="265"/>
                    </a:lnTo>
                    <a:lnTo>
                      <a:pt x="0" y="265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" name="Freeform 659"/>
              <p:cNvSpPr>
                <a:spLocks noEditPoints="1"/>
              </p:cNvSpPr>
              <p:nvPr/>
            </p:nvSpPr>
            <p:spPr bwMode="auto">
              <a:xfrm>
                <a:off x="2557" y="1060"/>
                <a:ext cx="11" cy="859"/>
              </a:xfrm>
              <a:custGeom>
                <a:avLst/>
                <a:gdLst>
                  <a:gd name="T0" fmla="*/ 0 w 11"/>
                  <a:gd name="T1" fmla="*/ 321 h 859"/>
                  <a:gd name="T2" fmla="*/ 0 w 11"/>
                  <a:gd name="T3" fmla="*/ 321 h 859"/>
                  <a:gd name="T4" fmla="*/ 11 w 11"/>
                  <a:gd name="T5" fmla="*/ 337 h 859"/>
                  <a:gd name="T6" fmla="*/ 11 w 11"/>
                  <a:gd name="T7" fmla="*/ 859 h 859"/>
                  <a:gd name="T8" fmla="*/ 0 w 11"/>
                  <a:gd name="T9" fmla="*/ 855 h 859"/>
                  <a:gd name="T10" fmla="*/ 0 w 11"/>
                  <a:gd name="T11" fmla="*/ 855 h 859"/>
                  <a:gd name="T12" fmla="*/ 0 w 11"/>
                  <a:gd name="T13" fmla="*/ 321 h 859"/>
                  <a:gd name="T14" fmla="*/ 11 w 11"/>
                  <a:gd name="T15" fmla="*/ 0 h 859"/>
                  <a:gd name="T16" fmla="*/ 11 w 11"/>
                  <a:gd name="T17" fmla="*/ 265 h 859"/>
                  <a:gd name="T18" fmla="*/ 0 w 11"/>
                  <a:gd name="T19" fmla="*/ 269 h 859"/>
                  <a:gd name="T20" fmla="*/ 0 w 11"/>
                  <a:gd name="T21" fmla="*/ 8 h 859"/>
                  <a:gd name="T22" fmla="*/ 8 w 11"/>
                  <a:gd name="T23" fmla="*/ 2 h 859"/>
                  <a:gd name="T24" fmla="*/ 11 w 11"/>
                  <a:gd name="T25" fmla="*/ 0 h 8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859">
                    <a:moveTo>
                      <a:pt x="0" y="321"/>
                    </a:moveTo>
                    <a:lnTo>
                      <a:pt x="0" y="321"/>
                    </a:lnTo>
                    <a:lnTo>
                      <a:pt x="11" y="337"/>
                    </a:lnTo>
                    <a:lnTo>
                      <a:pt x="11" y="859"/>
                    </a:lnTo>
                    <a:lnTo>
                      <a:pt x="0" y="855"/>
                    </a:lnTo>
                    <a:lnTo>
                      <a:pt x="0" y="855"/>
                    </a:lnTo>
                    <a:lnTo>
                      <a:pt x="0" y="321"/>
                    </a:lnTo>
                    <a:close/>
                    <a:moveTo>
                      <a:pt x="11" y="0"/>
                    </a:moveTo>
                    <a:lnTo>
                      <a:pt x="11" y="265"/>
                    </a:lnTo>
                    <a:lnTo>
                      <a:pt x="0" y="269"/>
                    </a:lnTo>
                    <a:lnTo>
                      <a:pt x="0" y="8"/>
                    </a:lnTo>
                    <a:lnTo>
                      <a:pt x="8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" name="Freeform 660"/>
              <p:cNvSpPr>
                <a:spLocks noEditPoints="1"/>
              </p:cNvSpPr>
              <p:nvPr/>
            </p:nvSpPr>
            <p:spPr bwMode="auto">
              <a:xfrm>
                <a:off x="2568" y="1054"/>
                <a:ext cx="11" cy="868"/>
              </a:xfrm>
              <a:custGeom>
                <a:avLst/>
                <a:gdLst>
                  <a:gd name="T0" fmla="*/ 0 w 11"/>
                  <a:gd name="T1" fmla="*/ 343 h 868"/>
                  <a:gd name="T2" fmla="*/ 6 w 11"/>
                  <a:gd name="T3" fmla="*/ 351 h 868"/>
                  <a:gd name="T4" fmla="*/ 11 w 11"/>
                  <a:gd name="T5" fmla="*/ 359 h 868"/>
                  <a:gd name="T6" fmla="*/ 11 w 11"/>
                  <a:gd name="T7" fmla="*/ 868 h 868"/>
                  <a:gd name="T8" fmla="*/ 0 w 11"/>
                  <a:gd name="T9" fmla="*/ 865 h 868"/>
                  <a:gd name="T10" fmla="*/ 0 w 11"/>
                  <a:gd name="T11" fmla="*/ 343 h 868"/>
                  <a:gd name="T12" fmla="*/ 11 w 11"/>
                  <a:gd name="T13" fmla="*/ 0 h 868"/>
                  <a:gd name="T14" fmla="*/ 11 w 11"/>
                  <a:gd name="T15" fmla="*/ 267 h 868"/>
                  <a:gd name="T16" fmla="*/ 2 w 11"/>
                  <a:gd name="T17" fmla="*/ 269 h 868"/>
                  <a:gd name="T18" fmla="*/ 0 w 11"/>
                  <a:gd name="T19" fmla="*/ 271 h 868"/>
                  <a:gd name="T20" fmla="*/ 0 w 11"/>
                  <a:gd name="T21" fmla="*/ 6 h 868"/>
                  <a:gd name="T22" fmla="*/ 11 w 11"/>
                  <a:gd name="T23" fmla="*/ 0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68">
                    <a:moveTo>
                      <a:pt x="0" y="343"/>
                    </a:moveTo>
                    <a:lnTo>
                      <a:pt x="6" y="351"/>
                    </a:lnTo>
                    <a:lnTo>
                      <a:pt x="11" y="359"/>
                    </a:lnTo>
                    <a:lnTo>
                      <a:pt x="11" y="868"/>
                    </a:lnTo>
                    <a:lnTo>
                      <a:pt x="0" y="865"/>
                    </a:lnTo>
                    <a:lnTo>
                      <a:pt x="0" y="343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2" y="269"/>
                    </a:lnTo>
                    <a:lnTo>
                      <a:pt x="0" y="271"/>
                    </a:lnTo>
                    <a:lnTo>
                      <a:pt x="0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" name="Freeform 661"/>
              <p:cNvSpPr>
                <a:spLocks noEditPoints="1"/>
              </p:cNvSpPr>
              <p:nvPr/>
            </p:nvSpPr>
            <p:spPr bwMode="auto">
              <a:xfrm>
                <a:off x="2579" y="1049"/>
                <a:ext cx="11" cy="877"/>
              </a:xfrm>
              <a:custGeom>
                <a:avLst/>
                <a:gdLst>
                  <a:gd name="T0" fmla="*/ 0 w 11"/>
                  <a:gd name="T1" fmla="*/ 364 h 877"/>
                  <a:gd name="T2" fmla="*/ 11 w 11"/>
                  <a:gd name="T3" fmla="*/ 381 h 877"/>
                  <a:gd name="T4" fmla="*/ 11 w 11"/>
                  <a:gd name="T5" fmla="*/ 877 h 877"/>
                  <a:gd name="T6" fmla="*/ 0 w 11"/>
                  <a:gd name="T7" fmla="*/ 873 h 877"/>
                  <a:gd name="T8" fmla="*/ 0 w 11"/>
                  <a:gd name="T9" fmla="*/ 364 h 877"/>
                  <a:gd name="T10" fmla="*/ 11 w 11"/>
                  <a:gd name="T11" fmla="*/ 0 h 877"/>
                  <a:gd name="T12" fmla="*/ 11 w 11"/>
                  <a:gd name="T13" fmla="*/ 267 h 877"/>
                  <a:gd name="T14" fmla="*/ 0 w 11"/>
                  <a:gd name="T15" fmla="*/ 272 h 877"/>
                  <a:gd name="T16" fmla="*/ 0 w 11"/>
                  <a:gd name="T17" fmla="*/ 5 h 877"/>
                  <a:gd name="T18" fmla="*/ 11 w 11"/>
                  <a:gd name="T19" fmla="*/ 0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877">
                    <a:moveTo>
                      <a:pt x="0" y="364"/>
                    </a:moveTo>
                    <a:lnTo>
                      <a:pt x="11" y="381"/>
                    </a:lnTo>
                    <a:lnTo>
                      <a:pt x="11" y="877"/>
                    </a:lnTo>
                    <a:lnTo>
                      <a:pt x="0" y="873"/>
                    </a:lnTo>
                    <a:lnTo>
                      <a:pt x="0" y="364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2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" name="Freeform 662"/>
              <p:cNvSpPr>
                <a:spLocks noEditPoints="1"/>
              </p:cNvSpPr>
              <p:nvPr/>
            </p:nvSpPr>
            <p:spPr bwMode="auto">
              <a:xfrm>
                <a:off x="2590" y="1043"/>
                <a:ext cx="10" cy="887"/>
              </a:xfrm>
              <a:custGeom>
                <a:avLst/>
                <a:gdLst>
                  <a:gd name="T0" fmla="*/ 0 w 10"/>
                  <a:gd name="T1" fmla="*/ 387 h 887"/>
                  <a:gd name="T2" fmla="*/ 0 w 10"/>
                  <a:gd name="T3" fmla="*/ 388 h 887"/>
                  <a:gd name="T4" fmla="*/ 10 w 10"/>
                  <a:gd name="T5" fmla="*/ 405 h 887"/>
                  <a:gd name="T6" fmla="*/ 10 w 10"/>
                  <a:gd name="T7" fmla="*/ 887 h 887"/>
                  <a:gd name="T8" fmla="*/ 0 w 10"/>
                  <a:gd name="T9" fmla="*/ 883 h 887"/>
                  <a:gd name="T10" fmla="*/ 0 w 10"/>
                  <a:gd name="T11" fmla="*/ 387 h 887"/>
                  <a:gd name="T12" fmla="*/ 10 w 10"/>
                  <a:gd name="T13" fmla="*/ 0 h 887"/>
                  <a:gd name="T14" fmla="*/ 10 w 10"/>
                  <a:gd name="T15" fmla="*/ 269 h 887"/>
                  <a:gd name="T16" fmla="*/ 6 w 10"/>
                  <a:gd name="T17" fmla="*/ 270 h 887"/>
                  <a:gd name="T18" fmla="*/ 0 w 10"/>
                  <a:gd name="T19" fmla="*/ 273 h 887"/>
                  <a:gd name="T20" fmla="*/ 0 w 10"/>
                  <a:gd name="T21" fmla="*/ 6 h 887"/>
                  <a:gd name="T22" fmla="*/ 4 w 10"/>
                  <a:gd name="T23" fmla="*/ 3 h 887"/>
                  <a:gd name="T24" fmla="*/ 10 w 10"/>
                  <a:gd name="T25" fmla="*/ 0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887">
                    <a:moveTo>
                      <a:pt x="0" y="387"/>
                    </a:moveTo>
                    <a:lnTo>
                      <a:pt x="0" y="388"/>
                    </a:lnTo>
                    <a:lnTo>
                      <a:pt x="10" y="405"/>
                    </a:lnTo>
                    <a:lnTo>
                      <a:pt x="10" y="887"/>
                    </a:lnTo>
                    <a:lnTo>
                      <a:pt x="0" y="883"/>
                    </a:lnTo>
                    <a:lnTo>
                      <a:pt x="0" y="387"/>
                    </a:lnTo>
                    <a:close/>
                    <a:moveTo>
                      <a:pt x="10" y="0"/>
                    </a:moveTo>
                    <a:lnTo>
                      <a:pt x="10" y="269"/>
                    </a:lnTo>
                    <a:lnTo>
                      <a:pt x="6" y="270"/>
                    </a:lnTo>
                    <a:lnTo>
                      <a:pt x="0" y="273"/>
                    </a:lnTo>
                    <a:lnTo>
                      <a:pt x="0" y="6"/>
                    </a:lnTo>
                    <a:lnTo>
                      <a:pt x="4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" name="Freeform 663"/>
              <p:cNvSpPr>
                <a:spLocks noEditPoints="1"/>
              </p:cNvSpPr>
              <p:nvPr/>
            </p:nvSpPr>
            <p:spPr bwMode="auto">
              <a:xfrm>
                <a:off x="2600" y="1039"/>
                <a:ext cx="11" cy="893"/>
              </a:xfrm>
              <a:custGeom>
                <a:avLst/>
                <a:gdLst>
                  <a:gd name="T0" fmla="*/ 0 w 11"/>
                  <a:gd name="T1" fmla="*/ 409 h 893"/>
                  <a:gd name="T2" fmla="*/ 4 w 11"/>
                  <a:gd name="T3" fmla="*/ 417 h 893"/>
                  <a:gd name="T4" fmla="*/ 11 w 11"/>
                  <a:gd name="T5" fmla="*/ 430 h 893"/>
                  <a:gd name="T6" fmla="*/ 11 w 11"/>
                  <a:gd name="T7" fmla="*/ 893 h 893"/>
                  <a:gd name="T8" fmla="*/ 2 w 11"/>
                  <a:gd name="T9" fmla="*/ 891 h 893"/>
                  <a:gd name="T10" fmla="*/ 0 w 11"/>
                  <a:gd name="T11" fmla="*/ 891 h 893"/>
                  <a:gd name="T12" fmla="*/ 0 w 11"/>
                  <a:gd name="T13" fmla="*/ 409 h 893"/>
                  <a:gd name="T14" fmla="*/ 11 w 11"/>
                  <a:gd name="T15" fmla="*/ 0 h 893"/>
                  <a:gd name="T16" fmla="*/ 11 w 11"/>
                  <a:gd name="T17" fmla="*/ 267 h 893"/>
                  <a:gd name="T18" fmla="*/ 0 w 11"/>
                  <a:gd name="T19" fmla="*/ 273 h 893"/>
                  <a:gd name="T20" fmla="*/ 0 w 11"/>
                  <a:gd name="T21" fmla="*/ 4 h 893"/>
                  <a:gd name="T22" fmla="*/ 11 w 11"/>
                  <a:gd name="T23" fmla="*/ 0 h 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93">
                    <a:moveTo>
                      <a:pt x="0" y="409"/>
                    </a:moveTo>
                    <a:lnTo>
                      <a:pt x="4" y="417"/>
                    </a:lnTo>
                    <a:lnTo>
                      <a:pt x="11" y="430"/>
                    </a:lnTo>
                    <a:lnTo>
                      <a:pt x="11" y="893"/>
                    </a:lnTo>
                    <a:lnTo>
                      <a:pt x="2" y="891"/>
                    </a:lnTo>
                    <a:lnTo>
                      <a:pt x="0" y="891"/>
                    </a:lnTo>
                    <a:lnTo>
                      <a:pt x="0" y="409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3"/>
                    </a:lnTo>
                    <a:lnTo>
                      <a:pt x="0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" name="Freeform 664"/>
              <p:cNvSpPr>
                <a:spLocks noEditPoints="1"/>
              </p:cNvSpPr>
              <p:nvPr/>
            </p:nvSpPr>
            <p:spPr bwMode="auto">
              <a:xfrm>
                <a:off x="2611" y="1035"/>
                <a:ext cx="10" cy="899"/>
              </a:xfrm>
              <a:custGeom>
                <a:avLst/>
                <a:gdLst>
                  <a:gd name="T0" fmla="*/ 0 w 10"/>
                  <a:gd name="T1" fmla="*/ 434 h 899"/>
                  <a:gd name="T2" fmla="*/ 6 w 10"/>
                  <a:gd name="T3" fmla="*/ 446 h 899"/>
                  <a:gd name="T4" fmla="*/ 10 w 10"/>
                  <a:gd name="T5" fmla="*/ 455 h 899"/>
                  <a:gd name="T6" fmla="*/ 10 w 10"/>
                  <a:gd name="T7" fmla="*/ 667 h 899"/>
                  <a:gd name="T8" fmla="*/ 6 w 10"/>
                  <a:gd name="T9" fmla="*/ 671 h 899"/>
                  <a:gd name="T10" fmla="*/ 1 w 10"/>
                  <a:gd name="T11" fmla="*/ 685 h 899"/>
                  <a:gd name="T12" fmla="*/ 1 w 10"/>
                  <a:gd name="T13" fmla="*/ 700 h 899"/>
                  <a:gd name="T14" fmla="*/ 5 w 10"/>
                  <a:gd name="T15" fmla="*/ 711 h 899"/>
                  <a:gd name="T16" fmla="*/ 10 w 10"/>
                  <a:gd name="T17" fmla="*/ 720 h 899"/>
                  <a:gd name="T18" fmla="*/ 10 w 10"/>
                  <a:gd name="T19" fmla="*/ 899 h 899"/>
                  <a:gd name="T20" fmla="*/ 0 w 10"/>
                  <a:gd name="T21" fmla="*/ 897 h 899"/>
                  <a:gd name="T22" fmla="*/ 0 w 10"/>
                  <a:gd name="T23" fmla="*/ 434 h 899"/>
                  <a:gd name="T24" fmla="*/ 10 w 10"/>
                  <a:gd name="T25" fmla="*/ 0 h 899"/>
                  <a:gd name="T26" fmla="*/ 10 w 10"/>
                  <a:gd name="T27" fmla="*/ 266 h 899"/>
                  <a:gd name="T28" fmla="*/ 0 w 10"/>
                  <a:gd name="T29" fmla="*/ 271 h 899"/>
                  <a:gd name="T30" fmla="*/ 0 w 10"/>
                  <a:gd name="T31" fmla="*/ 4 h 899"/>
                  <a:gd name="T32" fmla="*/ 10 w 10"/>
                  <a:gd name="T33" fmla="*/ 0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899">
                    <a:moveTo>
                      <a:pt x="0" y="434"/>
                    </a:moveTo>
                    <a:lnTo>
                      <a:pt x="6" y="446"/>
                    </a:lnTo>
                    <a:lnTo>
                      <a:pt x="10" y="455"/>
                    </a:lnTo>
                    <a:lnTo>
                      <a:pt x="10" y="667"/>
                    </a:lnTo>
                    <a:lnTo>
                      <a:pt x="6" y="671"/>
                    </a:lnTo>
                    <a:lnTo>
                      <a:pt x="1" y="685"/>
                    </a:lnTo>
                    <a:lnTo>
                      <a:pt x="1" y="700"/>
                    </a:lnTo>
                    <a:lnTo>
                      <a:pt x="5" y="711"/>
                    </a:lnTo>
                    <a:lnTo>
                      <a:pt x="10" y="720"/>
                    </a:lnTo>
                    <a:lnTo>
                      <a:pt x="10" y="899"/>
                    </a:lnTo>
                    <a:lnTo>
                      <a:pt x="0" y="897"/>
                    </a:lnTo>
                    <a:lnTo>
                      <a:pt x="0" y="434"/>
                    </a:lnTo>
                    <a:close/>
                    <a:moveTo>
                      <a:pt x="10" y="0"/>
                    </a:moveTo>
                    <a:lnTo>
                      <a:pt x="10" y="266"/>
                    </a:lnTo>
                    <a:lnTo>
                      <a:pt x="0" y="271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" name="Freeform 665"/>
              <p:cNvSpPr>
                <a:spLocks noEditPoints="1"/>
              </p:cNvSpPr>
              <p:nvPr/>
            </p:nvSpPr>
            <p:spPr bwMode="auto">
              <a:xfrm>
                <a:off x="2621" y="1032"/>
                <a:ext cx="12" cy="904"/>
              </a:xfrm>
              <a:custGeom>
                <a:avLst/>
                <a:gdLst>
                  <a:gd name="T0" fmla="*/ 0 w 12"/>
                  <a:gd name="T1" fmla="*/ 723 h 904"/>
                  <a:gd name="T2" fmla="*/ 2 w 12"/>
                  <a:gd name="T3" fmla="*/ 726 h 904"/>
                  <a:gd name="T4" fmla="*/ 11 w 12"/>
                  <a:gd name="T5" fmla="*/ 737 h 904"/>
                  <a:gd name="T6" fmla="*/ 12 w 12"/>
                  <a:gd name="T7" fmla="*/ 737 h 904"/>
                  <a:gd name="T8" fmla="*/ 12 w 12"/>
                  <a:gd name="T9" fmla="*/ 904 h 904"/>
                  <a:gd name="T10" fmla="*/ 0 w 12"/>
                  <a:gd name="T11" fmla="*/ 902 h 904"/>
                  <a:gd name="T12" fmla="*/ 0 w 12"/>
                  <a:gd name="T13" fmla="*/ 723 h 904"/>
                  <a:gd name="T14" fmla="*/ 0 w 12"/>
                  <a:gd name="T15" fmla="*/ 458 h 904"/>
                  <a:gd name="T16" fmla="*/ 8 w 12"/>
                  <a:gd name="T17" fmla="*/ 472 h 904"/>
                  <a:gd name="T18" fmla="*/ 12 w 12"/>
                  <a:gd name="T19" fmla="*/ 481 h 904"/>
                  <a:gd name="T20" fmla="*/ 12 w 12"/>
                  <a:gd name="T21" fmla="*/ 658 h 904"/>
                  <a:gd name="T22" fmla="*/ 9 w 12"/>
                  <a:gd name="T23" fmla="*/ 659 h 904"/>
                  <a:gd name="T24" fmla="*/ 0 w 12"/>
                  <a:gd name="T25" fmla="*/ 670 h 904"/>
                  <a:gd name="T26" fmla="*/ 0 w 12"/>
                  <a:gd name="T27" fmla="*/ 458 h 904"/>
                  <a:gd name="T28" fmla="*/ 12 w 12"/>
                  <a:gd name="T29" fmla="*/ 0 h 904"/>
                  <a:gd name="T30" fmla="*/ 12 w 12"/>
                  <a:gd name="T31" fmla="*/ 264 h 904"/>
                  <a:gd name="T32" fmla="*/ 4 w 12"/>
                  <a:gd name="T33" fmla="*/ 268 h 904"/>
                  <a:gd name="T34" fmla="*/ 0 w 12"/>
                  <a:gd name="T35" fmla="*/ 269 h 904"/>
                  <a:gd name="T36" fmla="*/ 0 w 12"/>
                  <a:gd name="T37" fmla="*/ 3 h 904"/>
                  <a:gd name="T38" fmla="*/ 4 w 12"/>
                  <a:gd name="T39" fmla="*/ 2 h 904"/>
                  <a:gd name="T40" fmla="*/ 12 w 12"/>
                  <a:gd name="T41" fmla="*/ 0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" h="904">
                    <a:moveTo>
                      <a:pt x="0" y="723"/>
                    </a:moveTo>
                    <a:lnTo>
                      <a:pt x="2" y="726"/>
                    </a:lnTo>
                    <a:lnTo>
                      <a:pt x="11" y="737"/>
                    </a:lnTo>
                    <a:lnTo>
                      <a:pt x="12" y="737"/>
                    </a:lnTo>
                    <a:lnTo>
                      <a:pt x="12" y="904"/>
                    </a:lnTo>
                    <a:lnTo>
                      <a:pt x="0" y="902"/>
                    </a:lnTo>
                    <a:lnTo>
                      <a:pt x="0" y="723"/>
                    </a:lnTo>
                    <a:close/>
                    <a:moveTo>
                      <a:pt x="0" y="458"/>
                    </a:moveTo>
                    <a:lnTo>
                      <a:pt x="8" y="472"/>
                    </a:lnTo>
                    <a:lnTo>
                      <a:pt x="12" y="481"/>
                    </a:lnTo>
                    <a:lnTo>
                      <a:pt x="12" y="658"/>
                    </a:lnTo>
                    <a:lnTo>
                      <a:pt x="9" y="659"/>
                    </a:lnTo>
                    <a:lnTo>
                      <a:pt x="0" y="670"/>
                    </a:lnTo>
                    <a:lnTo>
                      <a:pt x="0" y="458"/>
                    </a:lnTo>
                    <a:close/>
                    <a:moveTo>
                      <a:pt x="12" y="0"/>
                    </a:moveTo>
                    <a:lnTo>
                      <a:pt x="12" y="264"/>
                    </a:lnTo>
                    <a:lnTo>
                      <a:pt x="4" y="268"/>
                    </a:lnTo>
                    <a:lnTo>
                      <a:pt x="0" y="269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" name="Freeform 666"/>
              <p:cNvSpPr>
                <a:spLocks noEditPoints="1"/>
              </p:cNvSpPr>
              <p:nvPr/>
            </p:nvSpPr>
            <p:spPr bwMode="auto">
              <a:xfrm>
                <a:off x="2633" y="1029"/>
                <a:ext cx="10" cy="910"/>
              </a:xfrm>
              <a:custGeom>
                <a:avLst/>
                <a:gdLst>
                  <a:gd name="T0" fmla="*/ 0 w 10"/>
                  <a:gd name="T1" fmla="*/ 740 h 910"/>
                  <a:gd name="T2" fmla="*/ 9 w 10"/>
                  <a:gd name="T3" fmla="*/ 747 h 910"/>
                  <a:gd name="T4" fmla="*/ 10 w 10"/>
                  <a:gd name="T5" fmla="*/ 749 h 910"/>
                  <a:gd name="T6" fmla="*/ 10 w 10"/>
                  <a:gd name="T7" fmla="*/ 910 h 910"/>
                  <a:gd name="T8" fmla="*/ 0 w 10"/>
                  <a:gd name="T9" fmla="*/ 907 h 910"/>
                  <a:gd name="T10" fmla="*/ 0 w 10"/>
                  <a:gd name="T11" fmla="*/ 740 h 910"/>
                  <a:gd name="T12" fmla="*/ 0 w 10"/>
                  <a:gd name="T13" fmla="*/ 484 h 910"/>
                  <a:gd name="T14" fmla="*/ 5 w 10"/>
                  <a:gd name="T15" fmla="*/ 497 h 910"/>
                  <a:gd name="T16" fmla="*/ 10 w 10"/>
                  <a:gd name="T17" fmla="*/ 510 h 910"/>
                  <a:gd name="T18" fmla="*/ 10 w 10"/>
                  <a:gd name="T19" fmla="*/ 654 h 910"/>
                  <a:gd name="T20" fmla="*/ 0 w 10"/>
                  <a:gd name="T21" fmla="*/ 661 h 910"/>
                  <a:gd name="T22" fmla="*/ 0 w 10"/>
                  <a:gd name="T23" fmla="*/ 484 h 910"/>
                  <a:gd name="T24" fmla="*/ 10 w 10"/>
                  <a:gd name="T25" fmla="*/ 0 h 910"/>
                  <a:gd name="T26" fmla="*/ 10 w 10"/>
                  <a:gd name="T27" fmla="*/ 262 h 910"/>
                  <a:gd name="T28" fmla="*/ 0 w 10"/>
                  <a:gd name="T29" fmla="*/ 267 h 910"/>
                  <a:gd name="T30" fmla="*/ 0 w 10"/>
                  <a:gd name="T31" fmla="*/ 3 h 910"/>
                  <a:gd name="T32" fmla="*/ 10 w 10"/>
                  <a:gd name="T33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910">
                    <a:moveTo>
                      <a:pt x="0" y="740"/>
                    </a:moveTo>
                    <a:lnTo>
                      <a:pt x="9" y="747"/>
                    </a:lnTo>
                    <a:lnTo>
                      <a:pt x="10" y="749"/>
                    </a:lnTo>
                    <a:lnTo>
                      <a:pt x="10" y="910"/>
                    </a:lnTo>
                    <a:lnTo>
                      <a:pt x="0" y="907"/>
                    </a:lnTo>
                    <a:lnTo>
                      <a:pt x="0" y="740"/>
                    </a:lnTo>
                    <a:close/>
                    <a:moveTo>
                      <a:pt x="0" y="484"/>
                    </a:moveTo>
                    <a:lnTo>
                      <a:pt x="5" y="497"/>
                    </a:lnTo>
                    <a:lnTo>
                      <a:pt x="10" y="510"/>
                    </a:lnTo>
                    <a:lnTo>
                      <a:pt x="10" y="654"/>
                    </a:lnTo>
                    <a:lnTo>
                      <a:pt x="0" y="661"/>
                    </a:lnTo>
                    <a:lnTo>
                      <a:pt x="0" y="484"/>
                    </a:lnTo>
                    <a:close/>
                    <a:moveTo>
                      <a:pt x="10" y="0"/>
                    </a:moveTo>
                    <a:lnTo>
                      <a:pt x="10" y="262"/>
                    </a:lnTo>
                    <a:lnTo>
                      <a:pt x="0" y="267"/>
                    </a:lnTo>
                    <a:lnTo>
                      <a:pt x="0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" name="Freeform 667"/>
              <p:cNvSpPr>
                <a:spLocks noEditPoints="1"/>
              </p:cNvSpPr>
              <p:nvPr/>
            </p:nvSpPr>
            <p:spPr bwMode="auto">
              <a:xfrm>
                <a:off x="2643" y="1026"/>
                <a:ext cx="11" cy="914"/>
              </a:xfrm>
              <a:custGeom>
                <a:avLst/>
                <a:gdLst>
                  <a:gd name="T0" fmla="*/ 0 w 11"/>
                  <a:gd name="T1" fmla="*/ 752 h 914"/>
                  <a:gd name="T2" fmla="*/ 7 w 11"/>
                  <a:gd name="T3" fmla="*/ 757 h 914"/>
                  <a:gd name="T4" fmla="*/ 11 w 11"/>
                  <a:gd name="T5" fmla="*/ 758 h 914"/>
                  <a:gd name="T6" fmla="*/ 11 w 11"/>
                  <a:gd name="T7" fmla="*/ 914 h 914"/>
                  <a:gd name="T8" fmla="*/ 6 w 11"/>
                  <a:gd name="T9" fmla="*/ 914 h 914"/>
                  <a:gd name="T10" fmla="*/ 0 w 11"/>
                  <a:gd name="T11" fmla="*/ 913 h 914"/>
                  <a:gd name="T12" fmla="*/ 0 w 11"/>
                  <a:gd name="T13" fmla="*/ 752 h 914"/>
                  <a:gd name="T14" fmla="*/ 0 w 11"/>
                  <a:gd name="T15" fmla="*/ 513 h 914"/>
                  <a:gd name="T16" fmla="*/ 3 w 11"/>
                  <a:gd name="T17" fmla="*/ 519 h 914"/>
                  <a:gd name="T18" fmla="*/ 8 w 11"/>
                  <a:gd name="T19" fmla="*/ 533 h 914"/>
                  <a:gd name="T20" fmla="*/ 11 w 11"/>
                  <a:gd name="T21" fmla="*/ 541 h 914"/>
                  <a:gd name="T22" fmla="*/ 11 w 11"/>
                  <a:gd name="T23" fmla="*/ 650 h 914"/>
                  <a:gd name="T24" fmla="*/ 11 w 11"/>
                  <a:gd name="T25" fmla="*/ 650 h 914"/>
                  <a:gd name="T26" fmla="*/ 10 w 11"/>
                  <a:gd name="T27" fmla="*/ 651 h 914"/>
                  <a:gd name="T28" fmla="*/ 0 w 11"/>
                  <a:gd name="T29" fmla="*/ 657 h 914"/>
                  <a:gd name="T30" fmla="*/ 0 w 11"/>
                  <a:gd name="T31" fmla="*/ 513 h 914"/>
                  <a:gd name="T32" fmla="*/ 11 w 11"/>
                  <a:gd name="T33" fmla="*/ 0 h 914"/>
                  <a:gd name="T34" fmla="*/ 11 w 11"/>
                  <a:gd name="T35" fmla="*/ 260 h 914"/>
                  <a:gd name="T36" fmla="*/ 0 w 11"/>
                  <a:gd name="T37" fmla="*/ 265 h 914"/>
                  <a:gd name="T38" fmla="*/ 0 w 11"/>
                  <a:gd name="T39" fmla="*/ 3 h 914"/>
                  <a:gd name="T40" fmla="*/ 11 w 11"/>
                  <a:gd name="T41" fmla="*/ 0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" h="914">
                    <a:moveTo>
                      <a:pt x="0" y="752"/>
                    </a:moveTo>
                    <a:lnTo>
                      <a:pt x="7" y="757"/>
                    </a:lnTo>
                    <a:lnTo>
                      <a:pt x="11" y="758"/>
                    </a:lnTo>
                    <a:lnTo>
                      <a:pt x="11" y="914"/>
                    </a:lnTo>
                    <a:lnTo>
                      <a:pt x="6" y="914"/>
                    </a:lnTo>
                    <a:lnTo>
                      <a:pt x="0" y="913"/>
                    </a:lnTo>
                    <a:lnTo>
                      <a:pt x="0" y="752"/>
                    </a:lnTo>
                    <a:close/>
                    <a:moveTo>
                      <a:pt x="0" y="513"/>
                    </a:moveTo>
                    <a:lnTo>
                      <a:pt x="3" y="519"/>
                    </a:lnTo>
                    <a:lnTo>
                      <a:pt x="8" y="533"/>
                    </a:lnTo>
                    <a:lnTo>
                      <a:pt x="11" y="541"/>
                    </a:lnTo>
                    <a:lnTo>
                      <a:pt x="11" y="650"/>
                    </a:lnTo>
                    <a:lnTo>
                      <a:pt x="11" y="650"/>
                    </a:lnTo>
                    <a:lnTo>
                      <a:pt x="10" y="651"/>
                    </a:lnTo>
                    <a:lnTo>
                      <a:pt x="0" y="657"/>
                    </a:lnTo>
                    <a:lnTo>
                      <a:pt x="0" y="513"/>
                    </a:lnTo>
                    <a:close/>
                    <a:moveTo>
                      <a:pt x="11" y="0"/>
                    </a:moveTo>
                    <a:lnTo>
                      <a:pt x="11" y="260"/>
                    </a:lnTo>
                    <a:lnTo>
                      <a:pt x="0" y="265"/>
                    </a:lnTo>
                    <a:lnTo>
                      <a:pt x="0" y="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" name="Freeform 668"/>
              <p:cNvSpPr>
                <a:spLocks noEditPoints="1"/>
              </p:cNvSpPr>
              <p:nvPr/>
            </p:nvSpPr>
            <p:spPr bwMode="auto">
              <a:xfrm>
                <a:off x="2654" y="1025"/>
                <a:ext cx="10" cy="916"/>
              </a:xfrm>
              <a:custGeom>
                <a:avLst/>
                <a:gdLst>
                  <a:gd name="T0" fmla="*/ 0 w 10"/>
                  <a:gd name="T1" fmla="*/ 759 h 916"/>
                  <a:gd name="T2" fmla="*/ 3 w 10"/>
                  <a:gd name="T3" fmla="*/ 762 h 916"/>
                  <a:gd name="T4" fmla="*/ 5 w 10"/>
                  <a:gd name="T5" fmla="*/ 763 h 916"/>
                  <a:gd name="T6" fmla="*/ 10 w 10"/>
                  <a:gd name="T7" fmla="*/ 766 h 916"/>
                  <a:gd name="T8" fmla="*/ 10 w 10"/>
                  <a:gd name="T9" fmla="*/ 916 h 916"/>
                  <a:gd name="T10" fmla="*/ 0 w 10"/>
                  <a:gd name="T11" fmla="*/ 915 h 916"/>
                  <a:gd name="T12" fmla="*/ 0 w 10"/>
                  <a:gd name="T13" fmla="*/ 759 h 916"/>
                  <a:gd name="T14" fmla="*/ 0 w 10"/>
                  <a:gd name="T15" fmla="*/ 542 h 916"/>
                  <a:gd name="T16" fmla="*/ 0 w 10"/>
                  <a:gd name="T17" fmla="*/ 543 h 916"/>
                  <a:gd name="T18" fmla="*/ 1 w 10"/>
                  <a:gd name="T19" fmla="*/ 546 h 916"/>
                  <a:gd name="T20" fmla="*/ 9 w 10"/>
                  <a:gd name="T21" fmla="*/ 571 h 916"/>
                  <a:gd name="T22" fmla="*/ 10 w 10"/>
                  <a:gd name="T23" fmla="*/ 577 h 916"/>
                  <a:gd name="T24" fmla="*/ 10 w 10"/>
                  <a:gd name="T25" fmla="*/ 624 h 916"/>
                  <a:gd name="T26" fmla="*/ 10 w 10"/>
                  <a:gd name="T27" fmla="*/ 624 h 916"/>
                  <a:gd name="T28" fmla="*/ 7 w 10"/>
                  <a:gd name="T29" fmla="*/ 636 h 916"/>
                  <a:gd name="T30" fmla="*/ 3 w 10"/>
                  <a:gd name="T31" fmla="*/ 645 h 916"/>
                  <a:gd name="T32" fmla="*/ 0 w 10"/>
                  <a:gd name="T33" fmla="*/ 651 h 916"/>
                  <a:gd name="T34" fmla="*/ 0 w 10"/>
                  <a:gd name="T35" fmla="*/ 542 h 916"/>
                  <a:gd name="T36" fmla="*/ 10 w 10"/>
                  <a:gd name="T37" fmla="*/ 0 h 916"/>
                  <a:gd name="T38" fmla="*/ 10 w 10"/>
                  <a:gd name="T39" fmla="*/ 254 h 916"/>
                  <a:gd name="T40" fmla="*/ 3 w 10"/>
                  <a:gd name="T41" fmla="*/ 259 h 916"/>
                  <a:gd name="T42" fmla="*/ 0 w 10"/>
                  <a:gd name="T43" fmla="*/ 261 h 916"/>
                  <a:gd name="T44" fmla="*/ 0 w 10"/>
                  <a:gd name="T45" fmla="*/ 1 h 916"/>
                  <a:gd name="T46" fmla="*/ 3 w 10"/>
                  <a:gd name="T47" fmla="*/ 0 h 916"/>
                  <a:gd name="T48" fmla="*/ 10 w 10"/>
                  <a:gd name="T49" fmla="*/ 0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" h="916">
                    <a:moveTo>
                      <a:pt x="0" y="759"/>
                    </a:moveTo>
                    <a:lnTo>
                      <a:pt x="3" y="762"/>
                    </a:lnTo>
                    <a:lnTo>
                      <a:pt x="5" y="763"/>
                    </a:lnTo>
                    <a:lnTo>
                      <a:pt x="10" y="766"/>
                    </a:lnTo>
                    <a:lnTo>
                      <a:pt x="10" y="916"/>
                    </a:lnTo>
                    <a:lnTo>
                      <a:pt x="0" y="915"/>
                    </a:lnTo>
                    <a:lnTo>
                      <a:pt x="0" y="759"/>
                    </a:lnTo>
                    <a:close/>
                    <a:moveTo>
                      <a:pt x="0" y="542"/>
                    </a:moveTo>
                    <a:lnTo>
                      <a:pt x="0" y="543"/>
                    </a:lnTo>
                    <a:lnTo>
                      <a:pt x="1" y="546"/>
                    </a:lnTo>
                    <a:lnTo>
                      <a:pt x="9" y="571"/>
                    </a:lnTo>
                    <a:lnTo>
                      <a:pt x="10" y="577"/>
                    </a:lnTo>
                    <a:lnTo>
                      <a:pt x="10" y="624"/>
                    </a:lnTo>
                    <a:lnTo>
                      <a:pt x="10" y="624"/>
                    </a:lnTo>
                    <a:lnTo>
                      <a:pt x="7" y="636"/>
                    </a:lnTo>
                    <a:lnTo>
                      <a:pt x="3" y="645"/>
                    </a:lnTo>
                    <a:lnTo>
                      <a:pt x="0" y="651"/>
                    </a:lnTo>
                    <a:lnTo>
                      <a:pt x="0" y="542"/>
                    </a:lnTo>
                    <a:close/>
                    <a:moveTo>
                      <a:pt x="10" y="0"/>
                    </a:moveTo>
                    <a:lnTo>
                      <a:pt x="10" y="254"/>
                    </a:lnTo>
                    <a:lnTo>
                      <a:pt x="3" y="259"/>
                    </a:lnTo>
                    <a:lnTo>
                      <a:pt x="0" y="261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" name="Freeform 669"/>
              <p:cNvSpPr>
                <a:spLocks noEditPoints="1"/>
              </p:cNvSpPr>
              <p:nvPr/>
            </p:nvSpPr>
            <p:spPr bwMode="auto">
              <a:xfrm>
                <a:off x="2664" y="1022"/>
                <a:ext cx="12" cy="919"/>
              </a:xfrm>
              <a:custGeom>
                <a:avLst/>
                <a:gdLst>
                  <a:gd name="T0" fmla="*/ 0 w 12"/>
                  <a:gd name="T1" fmla="*/ 769 h 919"/>
                  <a:gd name="T2" fmla="*/ 11 w 12"/>
                  <a:gd name="T3" fmla="*/ 775 h 919"/>
                  <a:gd name="T4" fmla="*/ 12 w 12"/>
                  <a:gd name="T5" fmla="*/ 777 h 919"/>
                  <a:gd name="T6" fmla="*/ 12 w 12"/>
                  <a:gd name="T7" fmla="*/ 919 h 919"/>
                  <a:gd name="T8" fmla="*/ 0 w 12"/>
                  <a:gd name="T9" fmla="*/ 919 h 919"/>
                  <a:gd name="T10" fmla="*/ 0 w 12"/>
                  <a:gd name="T11" fmla="*/ 769 h 919"/>
                  <a:gd name="T12" fmla="*/ 0 w 12"/>
                  <a:gd name="T13" fmla="*/ 580 h 919"/>
                  <a:gd name="T14" fmla="*/ 3 w 12"/>
                  <a:gd name="T15" fmla="*/ 595 h 919"/>
                  <a:gd name="T16" fmla="*/ 3 w 12"/>
                  <a:gd name="T17" fmla="*/ 613 h 919"/>
                  <a:gd name="T18" fmla="*/ 0 w 12"/>
                  <a:gd name="T19" fmla="*/ 627 h 919"/>
                  <a:gd name="T20" fmla="*/ 0 w 12"/>
                  <a:gd name="T21" fmla="*/ 580 h 919"/>
                  <a:gd name="T22" fmla="*/ 12 w 12"/>
                  <a:gd name="T23" fmla="*/ 0 h 919"/>
                  <a:gd name="T24" fmla="*/ 12 w 12"/>
                  <a:gd name="T25" fmla="*/ 250 h 919"/>
                  <a:gd name="T26" fmla="*/ 0 w 12"/>
                  <a:gd name="T27" fmla="*/ 257 h 919"/>
                  <a:gd name="T28" fmla="*/ 0 w 12"/>
                  <a:gd name="T29" fmla="*/ 3 h 919"/>
                  <a:gd name="T30" fmla="*/ 12 w 12"/>
                  <a:gd name="T31" fmla="*/ 0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" h="919">
                    <a:moveTo>
                      <a:pt x="0" y="769"/>
                    </a:moveTo>
                    <a:lnTo>
                      <a:pt x="11" y="775"/>
                    </a:lnTo>
                    <a:lnTo>
                      <a:pt x="12" y="777"/>
                    </a:lnTo>
                    <a:lnTo>
                      <a:pt x="12" y="919"/>
                    </a:lnTo>
                    <a:lnTo>
                      <a:pt x="0" y="919"/>
                    </a:lnTo>
                    <a:lnTo>
                      <a:pt x="0" y="769"/>
                    </a:lnTo>
                    <a:close/>
                    <a:moveTo>
                      <a:pt x="0" y="580"/>
                    </a:moveTo>
                    <a:lnTo>
                      <a:pt x="3" y="595"/>
                    </a:lnTo>
                    <a:lnTo>
                      <a:pt x="3" y="613"/>
                    </a:lnTo>
                    <a:lnTo>
                      <a:pt x="0" y="627"/>
                    </a:lnTo>
                    <a:lnTo>
                      <a:pt x="0" y="580"/>
                    </a:lnTo>
                    <a:close/>
                    <a:moveTo>
                      <a:pt x="12" y="0"/>
                    </a:moveTo>
                    <a:lnTo>
                      <a:pt x="12" y="250"/>
                    </a:lnTo>
                    <a:lnTo>
                      <a:pt x="0" y="257"/>
                    </a:lnTo>
                    <a:lnTo>
                      <a:pt x="0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" name="Freeform 670"/>
              <p:cNvSpPr>
                <a:spLocks noEditPoints="1"/>
              </p:cNvSpPr>
              <p:nvPr/>
            </p:nvSpPr>
            <p:spPr bwMode="auto">
              <a:xfrm>
                <a:off x="2676" y="1021"/>
                <a:ext cx="11" cy="922"/>
              </a:xfrm>
              <a:custGeom>
                <a:avLst/>
                <a:gdLst>
                  <a:gd name="T0" fmla="*/ 0 w 11"/>
                  <a:gd name="T1" fmla="*/ 778 h 922"/>
                  <a:gd name="T2" fmla="*/ 11 w 11"/>
                  <a:gd name="T3" fmla="*/ 789 h 922"/>
                  <a:gd name="T4" fmla="*/ 11 w 11"/>
                  <a:gd name="T5" fmla="*/ 789 h 922"/>
                  <a:gd name="T6" fmla="*/ 11 w 11"/>
                  <a:gd name="T7" fmla="*/ 922 h 922"/>
                  <a:gd name="T8" fmla="*/ 0 w 11"/>
                  <a:gd name="T9" fmla="*/ 920 h 922"/>
                  <a:gd name="T10" fmla="*/ 0 w 11"/>
                  <a:gd name="T11" fmla="*/ 778 h 922"/>
                  <a:gd name="T12" fmla="*/ 11 w 11"/>
                  <a:gd name="T13" fmla="*/ 0 h 922"/>
                  <a:gd name="T14" fmla="*/ 11 w 11"/>
                  <a:gd name="T15" fmla="*/ 245 h 922"/>
                  <a:gd name="T16" fmla="*/ 0 w 11"/>
                  <a:gd name="T17" fmla="*/ 251 h 922"/>
                  <a:gd name="T18" fmla="*/ 0 w 11"/>
                  <a:gd name="T19" fmla="*/ 1 h 922"/>
                  <a:gd name="T20" fmla="*/ 11 w 11"/>
                  <a:gd name="T21" fmla="*/ 0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922">
                    <a:moveTo>
                      <a:pt x="0" y="778"/>
                    </a:moveTo>
                    <a:lnTo>
                      <a:pt x="11" y="789"/>
                    </a:lnTo>
                    <a:lnTo>
                      <a:pt x="11" y="789"/>
                    </a:lnTo>
                    <a:lnTo>
                      <a:pt x="11" y="922"/>
                    </a:lnTo>
                    <a:lnTo>
                      <a:pt x="0" y="920"/>
                    </a:lnTo>
                    <a:lnTo>
                      <a:pt x="0" y="778"/>
                    </a:lnTo>
                    <a:close/>
                    <a:moveTo>
                      <a:pt x="11" y="0"/>
                    </a:moveTo>
                    <a:lnTo>
                      <a:pt x="11" y="245"/>
                    </a:lnTo>
                    <a:lnTo>
                      <a:pt x="0" y="251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" name="Freeform 671"/>
              <p:cNvSpPr>
                <a:spLocks noEditPoints="1"/>
              </p:cNvSpPr>
              <p:nvPr/>
            </p:nvSpPr>
            <p:spPr bwMode="auto">
              <a:xfrm>
                <a:off x="2687" y="1021"/>
                <a:ext cx="10" cy="923"/>
              </a:xfrm>
              <a:custGeom>
                <a:avLst/>
                <a:gdLst>
                  <a:gd name="T0" fmla="*/ 0 w 10"/>
                  <a:gd name="T1" fmla="*/ 789 h 923"/>
                  <a:gd name="T2" fmla="*/ 8 w 10"/>
                  <a:gd name="T3" fmla="*/ 806 h 923"/>
                  <a:gd name="T4" fmla="*/ 10 w 10"/>
                  <a:gd name="T5" fmla="*/ 814 h 923"/>
                  <a:gd name="T6" fmla="*/ 10 w 10"/>
                  <a:gd name="T7" fmla="*/ 923 h 923"/>
                  <a:gd name="T8" fmla="*/ 0 w 10"/>
                  <a:gd name="T9" fmla="*/ 922 h 923"/>
                  <a:gd name="T10" fmla="*/ 0 w 10"/>
                  <a:gd name="T11" fmla="*/ 789 h 923"/>
                  <a:gd name="T12" fmla="*/ 10 w 10"/>
                  <a:gd name="T13" fmla="*/ 0 h 923"/>
                  <a:gd name="T14" fmla="*/ 10 w 10"/>
                  <a:gd name="T15" fmla="*/ 238 h 923"/>
                  <a:gd name="T16" fmla="*/ 2 w 10"/>
                  <a:gd name="T17" fmla="*/ 244 h 923"/>
                  <a:gd name="T18" fmla="*/ 0 w 10"/>
                  <a:gd name="T19" fmla="*/ 245 h 923"/>
                  <a:gd name="T20" fmla="*/ 0 w 10"/>
                  <a:gd name="T21" fmla="*/ 0 h 923"/>
                  <a:gd name="T22" fmla="*/ 2 w 10"/>
                  <a:gd name="T23" fmla="*/ 0 h 923"/>
                  <a:gd name="T24" fmla="*/ 10 w 10"/>
                  <a:gd name="T25" fmla="*/ 0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923">
                    <a:moveTo>
                      <a:pt x="0" y="789"/>
                    </a:moveTo>
                    <a:lnTo>
                      <a:pt x="8" y="806"/>
                    </a:lnTo>
                    <a:lnTo>
                      <a:pt x="10" y="814"/>
                    </a:lnTo>
                    <a:lnTo>
                      <a:pt x="10" y="923"/>
                    </a:lnTo>
                    <a:lnTo>
                      <a:pt x="0" y="922"/>
                    </a:lnTo>
                    <a:lnTo>
                      <a:pt x="0" y="789"/>
                    </a:lnTo>
                    <a:close/>
                    <a:moveTo>
                      <a:pt x="10" y="0"/>
                    </a:moveTo>
                    <a:lnTo>
                      <a:pt x="10" y="238"/>
                    </a:lnTo>
                    <a:lnTo>
                      <a:pt x="2" y="244"/>
                    </a:lnTo>
                    <a:lnTo>
                      <a:pt x="0" y="24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" name="Freeform 672"/>
              <p:cNvSpPr>
                <a:spLocks noEditPoints="1"/>
              </p:cNvSpPr>
              <p:nvPr/>
            </p:nvSpPr>
            <p:spPr bwMode="auto">
              <a:xfrm>
                <a:off x="2697" y="1020"/>
                <a:ext cx="11" cy="924"/>
              </a:xfrm>
              <a:custGeom>
                <a:avLst/>
                <a:gdLst>
                  <a:gd name="T0" fmla="*/ 0 w 11"/>
                  <a:gd name="T1" fmla="*/ 815 h 924"/>
                  <a:gd name="T2" fmla="*/ 3 w 11"/>
                  <a:gd name="T3" fmla="*/ 826 h 924"/>
                  <a:gd name="T4" fmla="*/ 7 w 11"/>
                  <a:gd name="T5" fmla="*/ 845 h 924"/>
                  <a:gd name="T6" fmla="*/ 8 w 11"/>
                  <a:gd name="T7" fmla="*/ 865 h 924"/>
                  <a:gd name="T8" fmla="*/ 8 w 11"/>
                  <a:gd name="T9" fmla="*/ 883 h 924"/>
                  <a:gd name="T10" fmla="*/ 7 w 11"/>
                  <a:gd name="T11" fmla="*/ 899 h 924"/>
                  <a:gd name="T12" fmla="*/ 5 w 11"/>
                  <a:gd name="T13" fmla="*/ 912 h 924"/>
                  <a:gd name="T14" fmla="*/ 4 w 11"/>
                  <a:gd name="T15" fmla="*/ 921 h 924"/>
                  <a:gd name="T16" fmla="*/ 4 w 11"/>
                  <a:gd name="T17" fmla="*/ 924 h 924"/>
                  <a:gd name="T18" fmla="*/ 4 w 11"/>
                  <a:gd name="T19" fmla="*/ 924 h 924"/>
                  <a:gd name="T20" fmla="*/ 0 w 11"/>
                  <a:gd name="T21" fmla="*/ 924 h 924"/>
                  <a:gd name="T22" fmla="*/ 0 w 11"/>
                  <a:gd name="T23" fmla="*/ 815 h 924"/>
                  <a:gd name="T24" fmla="*/ 11 w 11"/>
                  <a:gd name="T25" fmla="*/ 0 h 924"/>
                  <a:gd name="T26" fmla="*/ 11 w 11"/>
                  <a:gd name="T27" fmla="*/ 233 h 924"/>
                  <a:gd name="T28" fmla="*/ 0 w 11"/>
                  <a:gd name="T29" fmla="*/ 239 h 924"/>
                  <a:gd name="T30" fmla="*/ 0 w 11"/>
                  <a:gd name="T31" fmla="*/ 1 h 924"/>
                  <a:gd name="T32" fmla="*/ 11 w 11"/>
                  <a:gd name="T33" fmla="*/ 0 h 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924">
                    <a:moveTo>
                      <a:pt x="0" y="815"/>
                    </a:moveTo>
                    <a:lnTo>
                      <a:pt x="3" y="826"/>
                    </a:lnTo>
                    <a:lnTo>
                      <a:pt x="7" y="845"/>
                    </a:lnTo>
                    <a:lnTo>
                      <a:pt x="8" y="865"/>
                    </a:lnTo>
                    <a:lnTo>
                      <a:pt x="8" y="883"/>
                    </a:lnTo>
                    <a:lnTo>
                      <a:pt x="7" y="899"/>
                    </a:lnTo>
                    <a:lnTo>
                      <a:pt x="5" y="912"/>
                    </a:lnTo>
                    <a:lnTo>
                      <a:pt x="4" y="921"/>
                    </a:lnTo>
                    <a:lnTo>
                      <a:pt x="4" y="924"/>
                    </a:lnTo>
                    <a:lnTo>
                      <a:pt x="4" y="924"/>
                    </a:lnTo>
                    <a:lnTo>
                      <a:pt x="0" y="924"/>
                    </a:lnTo>
                    <a:lnTo>
                      <a:pt x="0" y="815"/>
                    </a:lnTo>
                    <a:close/>
                    <a:moveTo>
                      <a:pt x="11" y="0"/>
                    </a:moveTo>
                    <a:lnTo>
                      <a:pt x="11" y="233"/>
                    </a:lnTo>
                    <a:lnTo>
                      <a:pt x="0" y="239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" name="Freeform 673"/>
              <p:cNvSpPr>
                <a:spLocks/>
              </p:cNvSpPr>
              <p:nvPr/>
            </p:nvSpPr>
            <p:spPr bwMode="auto">
              <a:xfrm>
                <a:off x="2708" y="1020"/>
                <a:ext cx="10" cy="233"/>
              </a:xfrm>
              <a:custGeom>
                <a:avLst/>
                <a:gdLst>
                  <a:gd name="T0" fmla="*/ 10 w 10"/>
                  <a:gd name="T1" fmla="*/ 0 h 233"/>
                  <a:gd name="T2" fmla="*/ 10 w 10"/>
                  <a:gd name="T3" fmla="*/ 225 h 233"/>
                  <a:gd name="T4" fmla="*/ 0 w 10"/>
                  <a:gd name="T5" fmla="*/ 233 h 233"/>
                  <a:gd name="T6" fmla="*/ 0 w 10"/>
                  <a:gd name="T7" fmla="*/ 0 h 233"/>
                  <a:gd name="T8" fmla="*/ 10 w 10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33">
                    <a:moveTo>
                      <a:pt x="10" y="0"/>
                    </a:moveTo>
                    <a:lnTo>
                      <a:pt x="10" y="225"/>
                    </a:lnTo>
                    <a:lnTo>
                      <a:pt x="0" y="233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" name="Freeform 674"/>
              <p:cNvSpPr>
                <a:spLocks/>
              </p:cNvSpPr>
              <p:nvPr/>
            </p:nvSpPr>
            <p:spPr bwMode="auto">
              <a:xfrm>
                <a:off x="2718" y="1020"/>
                <a:ext cx="12" cy="225"/>
              </a:xfrm>
              <a:custGeom>
                <a:avLst/>
                <a:gdLst>
                  <a:gd name="T0" fmla="*/ 4 w 12"/>
                  <a:gd name="T1" fmla="*/ 0 h 225"/>
                  <a:gd name="T2" fmla="*/ 12 w 12"/>
                  <a:gd name="T3" fmla="*/ 0 h 225"/>
                  <a:gd name="T4" fmla="*/ 12 w 12"/>
                  <a:gd name="T5" fmla="*/ 218 h 225"/>
                  <a:gd name="T6" fmla="*/ 7 w 12"/>
                  <a:gd name="T7" fmla="*/ 222 h 225"/>
                  <a:gd name="T8" fmla="*/ 0 w 12"/>
                  <a:gd name="T9" fmla="*/ 225 h 225"/>
                  <a:gd name="T10" fmla="*/ 0 w 12"/>
                  <a:gd name="T11" fmla="*/ 0 h 225"/>
                  <a:gd name="T12" fmla="*/ 4 w 12"/>
                  <a:gd name="T13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225">
                    <a:moveTo>
                      <a:pt x="4" y="0"/>
                    </a:moveTo>
                    <a:lnTo>
                      <a:pt x="12" y="0"/>
                    </a:lnTo>
                    <a:lnTo>
                      <a:pt x="12" y="218"/>
                    </a:lnTo>
                    <a:lnTo>
                      <a:pt x="7" y="222"/>
                    </a:lnTo>
                    <a:lnTo>
                      <a:pt x="0" y="225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0" name="Freeform 675"/>
              <p:cNvSpPr>
                <a:spLocks/>
              </p:cNvSpPr>
              <p:nvPr/>
            </p:nvSpPr>
            <p:spPr bwMode="auto">
              <a:xfrm>
                <a:off x="2730" y="1020"/>
                <a:ext cx="10" cy="218"/>
              </a:xfrm>
              <a:custGeom>
                <a:avLst/>
                <a:gdLst>
                  <a:gd name="T0" fmla="*/ 0 w 10"/>
                  <a:gd name="T1" fmla="*/ 0 h 218"/>
                  <a:gd name="T2" fmla="*/ 10 w 10"/>
                  <a:gd name="T3" fmla="*/ 1 h 218"/>
                  <a:gd name="T4" fmla="*/ 10 w 10"/>
                  <a:gd name="T5" fmla="*/ 211 h 218"/>
                  <a:gd name="T6" fmla="*/ 0 w 10"/>
                  <a:gd name="T7" fmla="*/ 218 h 218"/>
                  <a:gd name="T8" fmla="*/ 0 w 10"/>
                  <a:gd name="T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18">
                    <a:moveTo>
                      <a:pt x="0" y="0"/>
                    </a:moveTo>
                    <a:lnTo>
                      <a:pt x="10" y="1"/>
                    </a:lnTo>
                    <a:lnTo>
                      <a:pt x="10" y="211"/>
                    </a:lnTo>
                    <a:lnTo>
                      <a:pt x="0" y="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1" name="Freeform 676"/>
              <p:cNvSpPr>
                <a:spLocks/>
              </p:cNvSpPr>
              <p:nvPr/>
            </p:nvSpPr>
            <p:spPr bwMode="auto">
              <a:xfrm>
                <a:off x="2740" y="1021"/>
                <a:ext cx="11" cy="210"/>
              </a:xfrm>
              <a:custGeom>
                <a:avLst/>
                <a:gdLst>
                  <a:gd name="T0" fmla="*/ 0 w 11"/>
                  <a:gd name="T1" fmla="*/ 0 h 210"/>
                  <a:gd name="T2" fmla="*/ 11 w 11"/>
                  <a:gd name="T3" fmla="*/ 0 h 210"/>
                  <a:gd name="T4" fmla="*/ 11 w 11"/>
                  <a:gd name="T5" fmla="*/ 200 h 210"/>
                  <a:gd name="T6" fmla="*/ 0 w 11"/>
                  <a:gd name="T7" fmla="*/ 210 h 210"/>
                  <a:gd name="T8" fmla="*/ 0 w 11"/>
                  <a:gd name="T9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0">
                    <a:moveTo>
                      <a:pt x="0" y="0"/>
                    </a:moveTo>
                    <a:lnTo>
                      <a:pt x="11" y="0"/>
                    </a:lnTo>
                    <a:lnTo>
                      <a:pt x="11" y="200"/>
                    </a:lnTo>
                    <a:lnTo>
                      <a:pt x="0" y="2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2" name="Freeform 677"/>
              <p:cNvSpPr>
                <a:spLocks/>
              </p:cNvSpPr>
              <p:nvPr/>
            </p:nvSpPr>
            <p:spPr bwMode="auto">
              <a:xfrm>
                <a:off x="2751" y="1021"/>
                <a:ext cx="10" cy="200"/>
              </a:xfrm>
              <a:custGeom>
                <a:avLst/>
                <a:gdLst>
                  <a:gd name="T0" fmla="*/ 0 w 10"/>
                  <a:gd name="T1" fmla="*/ 0 h 200"/>
                  <a:gd name="T2" fmla="*/ 4 w 10"/>
                  <a:gd name="T3" fmla="*/ 0 h 200"/>
                  <a:gd name="T4" fmla="*/ 10 w 10"/>
                  <a:gd name="T5" fmla="*/ 1 h 200"/>
                  <a:gd name="T6" fmla="*/ 10 w 10"/>
                  <a:gd name="T7" fmla="*/ 193 h 200"/>
                  <a:gd name="T8" fmla="*/ 9 w 10"/>
                  <a:gd name="T9" fmla="*/ 194 h 200"/>
                  <a:gd name="T10" fmla="*/ 8 w 10"/>
                  <a:gd name="T11" fmla="*/ 195 h 200"/>
                  <a:gd name="T12" fmla="*/ 0 w 10"/>
                  <a:gd name="T13" fmla="*/ 200 h 200"/>
                  <a:gd name="T14" fmla="*/ 0 w 10"/>
                  <a:gd name="T1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200">
                    <a:moveTo>
                      <a:pt x="0" y="0"/>
                    </a:moveTo>
                    <a:lnTo>
                      <a:pt x="4" y="0"/>
                    </a:lnTo>
                    <a:lnTo>
                      <a:pt x="10" y="1"/>
                    </a:lnTo>
                    <a:lnTo>
                      <a:pt x="10" y="193"/>
                    </a:lnTo>
                    <a:lnTo>
                      <a:pt x="9" y="194"/>
                    </a:lnTo>
                    <a:lnTo>
                      <a:pt x="8" y="195"/>
                    </a:lnTo>
                    <a:lnTo>
                      <a:pt x="0" y="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3" name="Freeform 678"/>
              <p:cNvSpPr>
                <a:spLocks/>
              </p:cNvSpPr>
              <p:nvPr/>
            </p:nvSpPr>
            <p:spPr bwMode="auto">
              <a:xfrm>
                <a:off x="2761" y="1022"/>
                <a:ext cx="12" cy="192"/>
              </a:xfrm>
              <a:custGeom>
                <a:avLst/>
                <a:gdLst>
                  <a:gd name="T0" fmla="*/ 0 w 12"/>
                  <a:gd name="T1" fmla="*/ 0 h 192"/>
                  <a:gd name="T2" fmla="*/ 12 w 12"/>
                  <a:gd name="T3" fmla="*/ 2 h 192"/>
                  <a:gd name="T4" fmla="*/ 12 w 12"/>
                  <a:gd name="T5" fmla="*/ 185 h 192"/>
                  <a:gd name="T6" fmla="*/ 4 w 12"/>
                  <a:gd name="T7" fmla="*/ 189 h 192"/>
                  <a:gd name="T8" fmla="*/ 0 w 12"/>
                  <a:gd name="T9" fmla="*/ 192 h 192"/>
                  <a:gd name="T10" fmla="*/ 0 w 12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92">
                    <a:moveTo>
                      <a:pt x="0" y="0"/>
                    </a:moveTo>
                    <a:lnTo>
                      <a:pt x="12" y="2"/>
                    </a:lnTo>
                    <a:lnTo>
                      <a:pt x="12" y="185"/>
                    </a:lnTo>
                    <a:lnTo>
                      <a:pt x="4" y="189"/>
                    </a:lnTo>
                    <a:lnTo>
                      <a:pt x="0" y="1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4" name="Freeform 679"/>
              <p:cNvSpPr>
                <a:spLocks/>
              </p:cNvSpPr>
              <p:nvPr/>
            </p:nvSpPr>
            <p:spPr bwMode="auto">
              <a:xfrm>
                <a:off x="2773" y="1024"/>
                <a:ext cx="11" cy="183"/>
              </a:xfrm>
              <a:custGeom>
                <a:avLst/>
                <a:gdLst>
                  <a:gd name="T0" fmla="*/ 0 w 11"/>
                  <a:gd name="T1" fmla="*/ 0 h 183"/>
                  <a:gd name="T2" fmla="*/ 11 w 11"/>
                  <a:gd name="T3" fmla="*/ 1 h 183"/>
                  <a:gd name="T4" fmla="*/ 11 w 11"/>
                  <a:gd name="T5" fmla="*/ 178 h 183"/>
                  <a:gd name="T6" fmla="*/ 0 w 11"/>
                  <a:gd name="T7" fmla="*/ 183 h 183"/>
                  <a:gd name="T8" fmla="*/ 0 w 11"/>
                  <a:gd name="T9" fmla="*/ 183 h 183"/>
                  <a:gd name="T10" fmla="*/ 0 w 11"/>
                  <a:gd name="T11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83">
                    <a:moveTo>
                      <a:pt x="0" y="0"/>
                    </a:moveTo>
                    <a:lnTo>
                      <a:pt x="11" y="1"/>
                    </a:lnTo>
                    <a:lnTo>
                      <a:pt x="11" y="178"/>
                    </a:lnTo>
                    <a:lnTo>
                      <a:pt x="0" y="183"/>
                    </a:lnTo>
                    <a:lnTo>
                      <a:pt x="0" y="1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5" name="Freeform 680"/>
              <p:cNvSpPr>
                <a:spLocks/>
              </p:cNvSpPr>
              <p:nvPr/>
            </p:nvSpPr>
            <p:spPr bwMode="auto">
              <a:xfrm>
                <a:off x="2784" y="1025"/>
                <a:ext cx="10" cy="177"/>
              </a:xfrm>
              <a:custGeom>
                <a:avLst/>
                <a:gdLst>
                  <a:gd name="T0" fmla="*/ 0 w 10"/>
                  <a:gd name="T1" fmla="*/ 0 h 177"/>
                  <a:gd name="T2" fmla="*/ 3 w 10"/>
                  <a:gd name="T3" fmla="*/ 0 h 177"/>
                  <a:gd name="T4" fmla="*/ 10 w 10"/>
                  <a:gd name="T5" fmla="*/ 1 h 177"/>
                  <a:gd name="T6" fmla="*/ 10 w 10"/>
                  <a:gd name="T7" fmla="*/ 172 h 177"/>
                  <a:gd name="T8" fmla="*/ 1 w 10"/>
                  <a:gd name="T9" fmla="*/ 175 h 177"/>
                  <a:gd name="T10" fmla="*/ 0 w 10"/>
                  <a:gd name="T11" fmla="*/ 177 h 177"/>
                  <a:gd name="T12" fmla="*/ 0 w 10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77">
                    <a:moveTo>
                      <a:pt x="0" y="0"/>
                    </a:moveTo>
                    <a:lnTo>
                      <a:pt x="3" y="0"/>
                    </a:lnTo>
                    <a:lnTo>
                      <a:pt x="10" y="1"/>
                    </a:lnTo>
                    <a:lnTo>
                      <a:pt x="10" y="172"/>
                    </a:lnTo>
                    <a:lnTo>
                      <a:pt x="1" y="175"/>
                    </a:lnTo>
                    <a:lnTo>
                      <a:pt x="0" y="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6" name="Freeform 681"/>
              <p:cNvSpPr>
                <a:spLocks/>
              </p:cNvSpPr>
              <p:nvPr/>
            </p:nvSpPr>
            <p:spPr bwMode="auto">
              <a:xfrm>
                <a:off x="2794" y="1026"/>
                <a:ext cx="11" cy="171"/>
              </a:xfrm>
              <a:custGeom>
                <a:avLst/>
                <a:gdLst>
                  <a:gd name="T0" fmla="*/ 0 w 11"/>
                  <a:gd name="T1" fmla="*/ 0 h 171"/>
                  <a:gd name="T2" fmla="*/ 11 w 11"/>
                  <a:gd name="T3" fmla="*/ 2 h 171"/>
                  <a:gd name="T4" fmla="*/ 11 w 11"/>
                  <a:gd name="T5" fmla="*/ 168 h 171"/>
                  <a:gd name="T6" fmla="*/ 5 w 11"/>
                  <a:gd name="T7" fmla="*/ 169 h 171"/>
                  <a:gd name="T8" fmla="*/ 0 w 11"/>
                  <a:gd name="T9" fmla="*/ 171 h 171"/>
                  <a:gd name="T10" fmla="*/ 0 w 11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71">
                    <a:moveTo>
                      <a:pt x="0" y="0"/>
                    </a:moveTo>
                    <a:lnTo>
                      <a:pt x="11" y="2"/>
                    </a:lnTo>
                    <a:lnTo>
                      <a:pt x="11" y="168"/>
                    </a:lnTo>
                    <a:lnTo>
                      <a:pt x="5" y="169"/>
                    </a:lnTo>
                    <a:lnTo>
                      <a:pt x="0" y="1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7" name="Freeform 682"/>
              <p:cNvSpPr>
                <a:spLocks/>
              </p:cNvSpPr>
              <p:nvPr/>
            </p:nvSpPr>
            <p:spPr bwMode="auto">
              <a:xfrm>
                <a:off x="2805" y="1028"/>
                <a:ext cx="10" cy="166"/>
              </a:xfrm>
              <a:custGeom>
                <a:avLst/>
                <a:gdLst>
                  <a:gd name="T0" fmla="*/ 0 w 10"/>
                  <a:gd name="T1" fmla="*/ 0 h 166"/>
                  <a:gd name="T2" fmla="*/ 10 w 10"/>
                  <a:gd name="T3" fmla="*/ 2 h 166"/>
                  <a:gd name="T4" fmla="*/ 10 w 10"/>
                  <a:gd name="T5" fmla="*/ 162 h 166"/>
                  <a:gd name="T6" fmla="*/ 0 w 10"/>
                  <a:gd name="T7" fmla="*/ 166 h 166"/>
                  <a:gd name="T8" fmla="*/ 0 w 10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66">
                    <a:moveTo>
                      <a:pt x="0" y="0"/>
                    </a:moveTo>
                    <a:lnTo>
                      <a:pt x="10" y="2"/>
                    </a:lnTo>
                    <a:lnTo>
                      <a:pt x="10" y="162"/>
                    </a:lnTo>
                    <a:lnTo>
                      <a:pt x="0" y="1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8" name="Freeform 683"/>
              <p:cNvSpPr>
                <a:spLocks/>
              </p:cNvSpPr>
              <p:nvPr/>
            </p:nvSpPr>
            <p:spPr bwMode="auto">
              <a:xfrm>
                <a:off x="2815" y="1030"/>
                <a:ext cx="12" cy="160"/>
              </a:xfrm>
              <a:custGeom>
                <a:avLst/>
                <a:gdLst>
                  <a:gd name="T0" fmla="*/ 0 w 12"/>
                  <a:gd name="T1" fmla="*/ 0 h 160"/>
                  <a:gd name="T2" fmla="*/ 4 w 12"/>
                  <a:gd name="T3" fmla="*/ 0 h 160"/>
                  <a:gd name="T4" fmla="*/ 12 w 12"/>
                  <a:gd name="T5" fmla="*/ 3 h 160"/>
                  <a:gd name="T6" fmla="*/ 12 w 12"/>
                  <a:gd name="T7" fmla="*/ 159 h 160"/>
                  <a:gd name="T8" fmla="*/ 1 w 12"/>
                  <a:gd name="T9" fmla="*/ 160 h 160"/>
                  <a:gd name="T10" fmla="*/ 0 w 12"/>
                  <a:gd name="T11" fmla="*/ 160 h 160"/>
                  <a:gd name="T12" fmla="*/ 0 w 12"/>
                  <a:gd name="T13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60">
                    <a:moveTo>
                      <a:pt x="0" y="0"/>
                    </a:moveTo>
                    <a:lnTo>
                      <a:pt x="4" y="0"/>
                    </a:lnTo>
                    <a:lnTo>
                      <a:pt x="12" y="3"/>
                    </a:lnTo>
                    <a:lnTo>
                      <a:pt x="12" y="159"/>
                    </a:lnTo>
                    <a:lnTo>
                      <a:pt x="1" y="160"/>
                    </a:lnTo>
                    <a:lnTo>
                      <a:pt x="0" y="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9" name="Freeform 684"/>
              <p:cNvSpPr>
                <a:spLocks/>
              </p:cNvSpPr>
              <p:nvPr/>
            </p:nvSpPr>
            <p:spPr bwMode="auto">
              <a:xfrm>
                <a:off x="2827" y="1033"/>
                <a:ext cx="10" cy="156"/>
              </a:xfrm>
              <a:custGeom>
                <a:avLst/>
                <a:gdLst>
                  <a:gd name="T0" fmla="*/ 0 w 10"/>
                  <a:gd name="T1" fmla="*/ 0 h 156"/>
                  <a:gd name="T2" fmla="*/ 10 w 10"/>
                  <a:gd name="T3" fmla="*/ 2 h 156"/>
                  <a:gd name="T4" fmla="*/ 10 w 10"/>
                  <a:gd name="T5" fmla="*/ 153 h 156"/>
                  <a:gd name="T6" fmla="*/ 0 w 10"/>
                  <a:gd name="T7" fmla="*/ 156 h 156"/>
                  <a:gd name="T8" fmla="*/ 0 w 10"/>
                  <a:gd name="T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56">
                    <a:moveTo>
                      <a:pt x="0" y="0"/>
                    </a:moveTo>
                    <a:lnTo>
                      <a:pt x="10" y="2"/>
                    </a:lnTo>
                    <a:lnTo>
                      <a:pt x="10" y="153"/>
                    </a:lnTo>
                    <a:lnTo>
                      <a:pt x="0" y="1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0" name="Freeform 685"/>
              <p:cNvSpPr>
                <a:spLocks/>
              </p:cNvSpPr>
              <p:nvPr/>
            </p:nvSpPr>
            <p:spPr bwMode="auto">
              <a:xfrm>
                <a:off x="2837" y="1035"/>
                <a:ext cx="11" cy="151"/>
              </a:xfrm>
              <a:custGeom>
                <a:avLst/>
                <a:gdLst>
                  <a:gd name="T0" fmla="*/ 0 w 11"/>
                  <a:gd name="T1" fmla="*/ 0 h 151"/>
                  <a:gd name="T2" fmla="*/ 11 w 11"/>
                  <a:gd name="T3" fmla="*/ 3 h 151"/>
                  <a:gd name="T4" fmla="*/ 11 w 11"/>
                  <a:gd name="T5" fmla="*/ 151 h 151"/>
                  <a:gd name="T6" fmla="*/ 0 w 11"/>
                  <a:gd name="T7" fmla="*/ 151 h 151"/>
                  <a:gd name="T8" fmla="*/ 0 w 11"/>
                  <a:gd name="T9" fmla="*/ 151 h 151"/>
                  <a:gd name="T10" fmla="*/ 0 w 11"/>
                  <a:gd name="T11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51">
                    <a:moveTo>
                      <a:pt x="0" y="0"/>
                    </a:moveTo>
                    <a:lnTo>
                      <a:pt x="11" y="3"/>
                    </a:lnTo>
                    <a:lnTo>
                      <a:pt x="11" y="151"/>
                    </a:lnTo>
                    <a:lnTo>
                      <a:pt x="0" y="151"/>
                    </a:lnTo>
                    <a:lnTo>
                      <a:pt x="0" y="1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1" name="Freeform 686"/>
              <p:cNvSpPr>
                <a:spLocks/>
              </p:cNvSpPr>
              <p:nvPr/>
            </p:nvSpPr>
            <p:spPr bwMode="auto">
              <a:xfrm>
                <a:off x="2848" y="1038"/>
                <a:ext cx="10" cy="148"/>
              </a:xfrm>
              <a:custGeom>
                <a:avLst/>
                <a:gdLst>
                  <a:gd name="T0" fmla="*/ 0 w 10"/>
                  <a:gd name="T1" fmla="*/ 0 h 148"/>
                  <a:gd name="T2" fmla="*/ 2 w 10"/>
                  <a:gd name="T3" fmla="*/ 0 h 148"/>
                  <a:gd name="T4" fmla="*/ 10 w 10"/>
                  <a:gd name="T5" fmla="*/ 3 h 148"/>
                  <a:gd name="T6" fmla="*/ 10 w 10"/>
                  <a:gd name="T7" fmla="*/ 147 h 148"/>
                  <a:gd name="T8" fmla="*/ 0 w 10"/>
                  <a:gd name="T9" fmla="*/ 148 h 148"/>
                  <a:gd name="T10" fmla="*/ 0 w 10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48">
                    <a:moveTo>
                      <a:pt x="0" y="0"/>
                    </a:moveTo>
                    <a:lnTo>
                      <a:pt x="2" y="0"/>
                    </a:lnTo>
                    <a:lnTo>
                      <a:pt x="10" y="3"/>
                    </a:lnTo>
                    <a:lnTo>
                      <a:pt x="10" y="147"/>
                    </a:lnTo>
                    <a:lnTo>
                      <a:pt x="0" y="1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2" name="Freeform 687"/>
              <p:cNvSpPr>
                <a:spLocks/>
              </p:cNvSpPr>
              <p:nvPr/>
            </p:nvSpPr>
            <p:spPr bwMode="auto">
              <a:xfrm>
                <a:off x="2858" y="1041"/>
                <a:ext cx="11" cy="144"/>
              </a:xfrm>
              <a:custGeom>
                <a:avLst/>
                <a:gdLst>
                  <a:gd name="T0" fmla="*/ 0 w 11"/>
                  <a:gd name="T1" fmla="*/ 0 h 144"/>
                  <a:gd name="T2" fmla="*/ 11 w 11"/>
                  <a:gd name="T3" fmla="*/ 2 h 144"/>
                  <a:gd name="T4" fmla="*/ 11 w 11"/>
                  <a:gd name="T5" fmla="*/ 144 h 144"/>
                  <a:gd name="T6" fmla="*/ 3 w 11"/>
                  <a:gd name="T7" fmla="*/ 144 h 144"/>
                  <a:gd name="T8" fmla="*/ 0 w 11"/>
                  <a:gd name="T9" fmla="*/ 144 h 144"/>
                  <a:gd name="T10" fmla="*/ 0 w 11"/>
                  <a:gd name="T11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44">
                    <a:moveTo>
                      <a:pt x="0" y="0"/>
                    </a:moveTo>
                    <a:lnTo>
                      <a:pt x="11" y="2"/>
                    </a:lnTo>
                    <a:lnTo>
                      <a:pt x="11" y="144"/>
                    </a:lnTo>
                    <a:lnTo>
                      <a:pt x="3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3" name="Freeform 688"/>
              <p:cNvSpPr>
                <a:spLocks/>
              </p:cNvSpPr>
              <p:nvPr/>
            </p:nvSpPr>
            <p:spPr bwMode="auto">
              <a:xfrm>
                <a:off x="2869" y="1043"/>
                <a:ext cx="11" cy="142"/>
              </a:xfrm>
              <a:custGeom>
                <a:avLst/>
                <a:gdLst>
                  <a:gd name="T0" fmla="*/ 0 w 11"/>
                  <a:gd name="T1" fmla="*/ 0 h 142"/>
                  <a:gd name="T2" fmla="*/ 11 w 11"/>
                  <a:gd name="T3" fmla="*/ 4 h 142"/>
                  <a:gd name="T4" fmla="*/ 11 w 11"/>
                  <a:gd name="T5" fmla="*/ 142 h 142"/>
                  <a:gd name="T6" fmla="*/ 0 w 11"/>
                  <a:gd name="T7" fmla="*/ 142 h 142"/>
                  <a:gd name="T8" fmla="*/ 0 w 11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42">
                    <a:moveTo>
                      <a:pt x="0" y="0"/>
                    </a:moveTo>
                    <a:lnTo>
                      <a:pt x="11" y="4"/>
                    </a:lnTo>
                    <a:lnTo>
                      <a:pt x="11" y="142"/>
                    </a:lnTo>
                    <a:lnTo>
                      <a:pt x="0" y="1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4" name="Freeform 689"/>
              <p:cNvSpPr>
                <a:spLocks/>
              </p:cNvSpPr>
              <p:nvPr/>
            </p:nvSpPr>
            <p:spPr bwMode="auto">
              <a:xfrm>
                <a:off x="2880" y="1047"/>
                <a:ext cx="11" cy="138"/>
              </a:xfrm>
              <a:custGeom>
                <a:avLst/>
                <a:gdLst>
                  <a:gd name="T0" fmla="*/ 0 w 11"/>
                  <a:gd name="T1" fmla="*/ 0 h 138"/>
                  <a:gd name="T2" fmla="*/ 0 w 11"/>
                  <a:gd name="T3" fmla="*/ 0 h 138"/>
                  <a:gd name="T4" fmla="*/ 11 w 11"/>
                  <a:gd name="T5" fmla="*/ 3 h 138"/>
                  <a:gd name="T6" fmla="*/ 11 w 11"/>
                  <a:gd name="T7" fmla="*/ 138 h 138"/>
                  <a:gd name="T8" fmla="*/ 8 w 11"/>
                  <a:gd name="T9" fmla="*/ 138 h 138"/>
                  <a:gd name="T10" fmla="*/ 0 w 11"/>
                  <a:gd name="T11" fmla="*/ 138 h 138"/>
                  <a:gd name="T12" fmla="*/ 0 w 11"/>
                  <a:gd name="T13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38">
                    <a:moveTo>
                      <a:pt x="0" y="0"/>
                    </a:moveTo>
                    <a:lnTo>
                      <a:pt x="0" y="0"/>
                    </a:lnTo>
                    <a:lnTo>
                      <a:pt x="11" y="3"/>
                    </a:lnTo>
                    <a:lnTo>
                      <a:pt x="11" y="138"/>
                    </a:lnTo>
                    <a:lnTo>
                      <a:pt x="8" y="138"/>
                    </a:lnTo>
                    <a:lnTo>
                      <a:pt x="0" y="1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5" name="Freeform 690"/>
              <p:cNvSpPr>
                <a:spLocks/>
              </p:cNvSpPr>
              <p:nvPr/>
            </p:nvSpPr>
            <p:spPr bwMode="auto">
              <a:xfrm>
                <a:off x="2891" y="1050"/>
                <a:ext cx="10" cy="136"/>
              </a:xfrm>
              <a:custGeom>
                <a:avLst/>
                <a:gdLst>
                  <a:gd name="T0" fmla="*/ 0 w 10"/>
                  <a:gd name="T1" fmla="*/ 0 h 136"/>
                  <a:gd name="T2" fmla="*/ 10 w 10"/>
                  <a:gd name="T3" fmla="*/ 4 h 136"/>
                  <a:gd name="T4" fmla="*/ 10 w 10"/>
                  <a:gd name="T5" fmla="*/ 136 h 136"/>
                  <a:gd name="T6" fmla="*/ 0 w 10"/>
                  <a:gd name="T7" fmla="*/ 135 h 136"/>
                  <a:gd name="T8" fmla="*/ 0 w 10"/>
                  <a:gd name="T9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6">
                    <a:moveTo>
                      <a:pt x="0" y="0"/>
                    </a:moveTo>
                    <a:lnTo>
                      <a:pt x="10" y="4"/>
                    </a:lnTo>
                    <a:lnTo>
                      <a:pt x="10" y="136"/>
                    </a:lnTo>
                    <a:lnTo>
                      <a:pt x="0" y="1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6" name="Freeform 691"/>
              <p:cNvSpPr>
                <a:spLocks/>
              </p:cNvSpPr>
              <p:nvPr/>
            </p:nvSpPr>
            <p:spPr bwMode="auto">
              <a:xfrm>
                <a:off x="2901" y="1054"/>
                <a:ext cx="11" cy="133"/>
              </a:xfrm>
              <a:custGeom>
                <a:avLst/>
                <a:gdLst>
                  <a:gd name="T0" fmla="*/ 0 w 11"/>
                  <a:gd name="T1" fmla="*/ 0 h 133"/>
                  <a:gd name="T2" fmla="*/ 7 w 11"/>
                  <a:gd name="T3" fmla="*/ 2 h 133"/>
                  <a:gd name="T4" fmla="*/ 11 w 11"/>
                  <a:gd name="T5" fmla="*/ 4 h 133"/>
                  <a:gd name="T6" fmla="*/ 11 w 11"/>
                  <a:gd name="T7" fmla="*/ 133 h 133"/>
                  <a:gd name="T8" fmla="*/ 0 w 11"/>
                  <a:gd name="T9" fmla="*/ 132 h 133"/>
                  <a:gd name="T10" fmla="*/ 0 w 11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33">
                    <a:moveTo>
                      <a:pt x="0" y="0"/>
                    </a:moveTo>
                    <a:lnTo>
                      <a:pt x="7" y="2"/>
                    </a:lnTo>
                    <a:lnTo>
                      <a:pt x="11" y="4"/>
                    </a:lnTo>
                    <a:lnTo>
                      <a:pt x="11" y="133"/>
                    </a:lnTo>
                    <a:lnTo>
                      <a:pt x="0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7" name="Freeform 692"/>
              <p:cNvSpPr>
                <a:spLocks/>
              </p:cNvSpPr>
              <p:nvPr/>
            </p:nvSpPr>
            <p:spPr bwMode="auto">
              <a:xfrm>
                <a:off x="2912" y="1058"/>
                <a:ext cx="12" cy="132"/>
              </a:xfrm>
              <a:custGeom>
                <a:avLst/>
                <a:gdLst>
                  <a:gd name="T0" fmla="*/ 0 w 12"/>
                  <a:gd name="T1" fmla="*/ 0 h 132"/>
                  <a:gd name="T2" fmla="*/ 12 w 12"/>
                  <a:gd name="T3" fmla="*/ 4 h 132"/>
                  <a:gd name="T4" fmla="*/ 12 w 12"/>
                  <a:gd name="T5" fmla="*/ 132 h 132"/>
                  <a:gd name="T6" fmla="*/ 8 w 12"/>
                  <a:gd name="T7" fmla="*/ 131 h 132"/>
                  <a:gd name="T8" fmla="*/ 0 w 12"/>
                  <a:gd name="T9" fmla="*/ 129 h 132"/>
                  <a:gd name="T10" fmla="*/ 0 w 12"/>
                  <a:gd name="T1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32">
                    <a:moveTo>
                      <a:pt x="0" y="0"/>
                    </a:moveTo>
                    <a:lnTo>
                      <a:pt x="12" y="4"/>
                    </a:lnTo>
                    <a:lnTo>
                      <a:pt x="12" y="132"/>
                    </a:lnTo>
                    <a:lnTo>
                      <a:pt x="8" y="131"/>
                    </a:lnTo>
                    <a:lnTo>
                      <a:pt x="0" y="1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8" name="Freeform 693"/>
              <p:cNvSpPr>
                <a:spLocks/>
              </p:cNvSpPr>
              <p:nvPr/>
            </p:nvSpPr>
            <p:spPr bwMode="auto">
              <a:xfrm>
                <a:off x="2924" y="1062"/>
                <a:ext cx="10" cy="131"/>
              </a:xfrm>
              <a:custGeom>
                <a:avLst/>
                <a:gdLst>
                  <a:gd name="T0" fmla="*/ 0 w 10"/>
                  <a:gd name="T1" fmla="*/ 0 h 131"/>
                  <a:gd name="T2" fmla="*/ 10 w 10"/>
                  <a:gd name="T3" fmla="*/ 4 h 131"/>
                  <a:gd name="T4" fmla="*/ 10 w 10"/>
                  <a:gd name="T5" fmla="*/ 131 h 131"/>
                  <a:gd name="T6" fmla="*/ 0 w 10"/>
                  <a:gd name="T7" fmla="*/ 128 h 131"/>
                  <a:gd name="T8" fmla="*/ 0 w 10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1">
                    <a:moveTo>
                      <a:pt x="0" y="0"/>
                    </a:moveTo>
                    <a:lnTo>
                      <a:pt x="10" y="4"/>
                    </a:lnTo>
                    <a:lnTo>
                      <a:pt x="10" y="131"/>
                    </a:lnTo>
                    <a:lnTo>
                      <a:pt x="0" y="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9" name="Freeform 694"/>
              <p:cNvSpPr>
                <a:spLocks/>
              </p:cNvSpPr>
              <p:nvPr/>
            </p:nvSpPr>
            <p:spPr bwMode="auto">
              <a:xfrm>
                <a:off x="2934" y="1066"/>
                <a:ext cx="11" cy="129"/>
              </a:xfrm>
              <a:custGeom>
                <a:avLst/>
                <a:gdLst>
                  <a:gd name="T0" fmla="*/ 0 w 11"/>
                  <a:gd name="T1" fmla="*/ 0 h 129"/>
                  <a:gd name="T2" fmla="*/ 0 w 11"/>
                  <a:gd name="T3" fmla="*/ 0 h 129"/>
                  <a:gd name="T4" fmla="*/ 11 w 11"/>
                  <a:gd name="T5" fmla="*/ 4 h 129"/>
                  <a:gd name="T6" fmla="*/ 11 w 11"/>
                  <a:gd name="T7" fmla="*/ 52 h 129"/>
                  <a:gd name="T8" fmla="*/ 7 w 11"/>
                  <a:gd name="T9" fmla="*/ 52 h 129"/>
                  <a:gd name="T10" fmla="*/ 3 w 11"/>
                  <a:gd name="T11" fmla="*/ 53 h 129"/>
                  <a:gd name="T12" fmla="*/ 11 w 11"/>
                  <a:gd name="T13" fmla="*/ 60 h 129"/>
                  <a:gd name="T14" fmla="*/ 11 w 11"/>
                  <a:gd name="T15" fmla="*/ 129 h 129"/>
                  <a:gd name="T16" fmla="*/ 0 w 11"/>
                  <a:gd name="T17" fmla="*/ 127 h 129"/>
                  <a:gd name="T18" fmla="*/ 0 w 11"/>
                  <a:gd name="T19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29">
                    <a:moveTo>
                      <a:pt x="0" y="0"/>
                    </a:moveTo>
                    <a:lnTo>
                      <a:pt x="0" y="0"/>
                    </a:lnTo>
                    <a:lnTo>
                      <a:pt x="11" y="4"/>
                    </a:lnTo>
                    <a:lnTo>
                      <a:pt x="11" y="52"/>
                    </a:lnTo>
                    <a:lnTo>
                      <a:pt x="7" y="52"/>
                    </a:lnTo>
                    <a:lnTo>
                      <a:pt x="3" y="53"/>
                    </a:lnTo>
                    <a:lnTo>
                      <a:pt x="11" y="60"/>
                    </a:lnTo>
                    <a:lnTo>
                      <a:pt x="11" y="129"/>
                    </a:lnTo>
                    <a:lnTo>
                      <a:pt x="0" y="1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0" name="Freeform 695"/>
              <p:cNvSpPr>
                <a:spLocks noEditPoints="1"/>
              </p:cNvSpPr>
              <p:nvPr/>
            </p:nvSpPr>
            <p:spPr bwMode="auto">
              <a:xfrm>
                <a:off x="2945" y="1070"/>
                <a:ext cx="10" cy="128"/>
              </a:xfrm>
              <a:custGeom>
                <a:avLst/>
                <a:gdLst>
                  <a:gd name="T0" fmla="*/ 0 w 10"/>
                  <a:gd name="T1" fmla="*/ 56 h 128"/>
                  <a:gd name="T2" fmla="*/ 7 w 10"/>
                  <a:gd name="T3" fmla="*/ 62 h 128"/>
                  <a:gd name="T4" fmla="*/ 10 w 10"/>
                  <a:gd name="T5" fmla="*/ 65 h 128"/>
                  <a:gd name="T6" fmla="*/ 10 w 10"/>
                  <a:gd name="T7" fmla="*/ 128 h 128"/>
                  <a:gd name="T8" fmla="*/ 9 w 10"/>
                  <a:gd name="T9" fmla="*/ 127 h 128"/>
                  <a:gd name="T10" fmla="*/ 0 w 10"/>
                  <a:gd name="T11" fmla="*/ 125 h 128"/>
                  <a:gd name="T12" fmla="*/ 0 w 10"/>
                  <a:gd name="T13" fmla="*/ 56 h 128"/>
                  <a:gd name="T14" fmla="*/ 0 w 10"/>
                  <a:gd name="T15" fmla="*/ 0 h 128"/>
                  <a:gd name="T16" fmla="*/ 10 w 10"/>
                  <a:gd name="T17" fmla="*/ 5 h 128"/>
                  <a:gd name="T18" fmla="*/ 10 w 10"/>
                  <a:gd name="T19" fmla="*/ 47 h 128"/>
                  <a:gd name="T20" fmla="*/ 6 w 10"/>
                  <a:gd name="T21" fmla="*/ 47 h 128"/>
                  <a:gd name="T22" fmla="*/ 0 w 10"/>
                  <a:gd name="T23" fmla="*/ 48 h 128"/>
                  <a:gd name="T24" fmla="*/ 0 w 10"/>
                  <a:gd name="T2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8">
                    <a:moveTo>
                      <a:pt x="0" y="56"/>
                    </a:moveTo>
                    <a:lnTo>
                      <a:pt x="7" y="62"/>
                    </a:lnTo>
                    <a:lnTo>
                      <a:pt x="10" y="65"/>
                    </a:lnTo>
                    <a:lnTo>
                      <a:pt x="10" y="128"/>
                    </a:lnTo>
                    <a:lnTo>
                      <a:pt x="9" y="127"/>
                    </a:lnTo>
                    <a:lnTo>
                      <a:pt x="0" y="125"/>
                    </a:lnTo>
                    <a:lnTo>
                      <a:pt x="0" y="56"/>
                    </a:lnTo>
                    <a:close/>
                    <a:moveTo>
                      <a:pt x="0" y="0"/>
                    </a:moveTo>
                    <a:lnTo>
                      <a:pt x="10" y="5"/>
                    </a:lnTo>
                    <a:lnTo>
                      <a:pt x="10" y="47"/>
                    </a:lnTo>
                    <a:lnTo>
                      <a:pt x="6" y="47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1" name="Freeform 696"/>
              <p:cNvSpPr>
                <a:spLocks noEditPoints="1"/>
              </p:cNvSpPr>
              <p:nvPr/>
            </p:nvSpPr>
            <p:spPr bwMode="auto">
              <a:xfrm>
                <a:off x="2955" y="1075"/>
                <a:ext cx="11" cy="125"/>
              </a:xfrm>
              <a:custGeom>
                <a:avLst/>
                <a:gdLst>
                  <a:gd name="T0" fmla="*/ 0 w 11"/>
                  <a:gd name="T1" fmla="*/ 60 h 125"/>
                  <a:gd name="T2" fmla="*/ 11 w 11"/>
                  <a:gd name="T3" fmla="*/ 70 h 125"/>
                  <a:gd name="T4" fmla="*/ 11 w 11"/>
                  <a:gd name="T5" fmla="*/ 125 h 125"/>
                  <a:gd name="T6" fmla="*/ 0 w 11"/>
                  <a:gd name="T7" fmla="*/ 123 h 125"/>
                  <a:gd name="T8" fmla="*/ 0 w 11"/>
                  <a:gd name="T9" fmla="*/ 60 h 125"/>
                  <a:gd name="T10" fmla="*/ 0 w 11"/>
                  <a:gd name="T11" fmla="*/ 0 h 125"/>
                  <a:gd name="T12" fmla="*/ 3 w 11"/>
                  <a:gd name="T13" fmla="*/ 0 h 125"/>
                  <a:gd name="T14" fmla="*/ 11 w 11"/>
                  <a:gd name="T15" fmla="*/ 4 h 125"/>
                  <a:gd name="T16" fmla="*/ 11 w 11"/>
                  <a:gd name="T17" fmla="*/ 40 h 125"/>
                  <a:gd name="T18" fmla="*/ 0 w 11"/>
                  <a:gd name="T19" fmla="*/ 42 h 125"/>
                  <a:gd name="T20" fmla="*/ 0 w 11"/>
                  <a:gd name="T21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125">
                    <a:moveTo>
                      <a:pt x="0" y="60"/>
                    </a:moveTo>
                    <a:lnTo>
                      <a:pt x="11" y="70"/>
                    </a:lnTo>
                    <a:lnTo>
                      <a:pt x="11" y="125"/>
                    </a:lnTo>
                    <a:lnTo>
                      <a:pt x="0" y="123"/>
                    </a:lnTo>
                    <a:lnTo>
                      <a:pt x="0" y="60"/>
                    </a:lnTo>
                    <a:close/>
                    <a:moveTo>
                      <a:pt x="0" y="0"/>
                    </a:moveTo>
                    <a:lnTo>
                      <a:pt x="3" y="0"/>
                    </a:lnTo>
                    <a:lnTo>
                      <a:pt x="11" y="4"/>
                    </a:lnTo>
                    <a:lnTo>
                      <a:pt x="11" y="40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2" name="Freeform 697"/>
              <p:cNvSpPr>
                <a:spLocks noEditPoints="1"/>
              </p:cNvSpPr>
              <p:nvPr/>
            </p:nvSpPr>
            <p:spPr bwMode="auto">
              <a:xfrm>
                <a:off x="2966" y="1079"/>
                <a:ext cx="11" cy="125"/>
              </a:xfrm>
              <a:custGeom>
                <a:avLst/>
                <a:gdLst>
                  <a:gd name="T0" fmla="*/ 0 w 11"/>
                  <a:gd name="T1" fmla="*/ 66 h 125"/>
                  <a:gd name="T2" fmla="*/ 1 w 11"/>
                  <a:gd name="T3" fmla="*/ 68 h 125"/>
                  <a:gd name="T4" fmla="*/ 11 w 11"/>
                  <a:gd name="T5" fmla="*/ 78 h 125"/>
                  <a:gd name="T6" fmla="*/ 11 w 11"/>
                  <a:gd name="T7" fmla="*/ 125 h 125"/>
                  <a:gd name="T8" fmla="*/ 0 w 11"/>
                  <a:gd name="T9" fmla="*/ 121 h 125"/>
                  <a:gd name="T10" fmla="*/ 0 w 11"/>
                  <a:gd name="T11" fmla="*/ 66 h 125"/>
                  <a:gd name="T12" fmla="*/ 0 w 11"/>
                  <a:gd name="T13" fmla="*/ 0 h 125"/>
                  <a:gd name="T14" fmla="*/ 11 w 11"/>
                  <a:gd name="T15" fmla="*/ 5 h 125"/>
                  <a:gd name="T16" fmla="*/ 11 w 11"/>
                  <a:gd name="T17" fmla="*/ 35 h 125"/>
                  <a:gd name="T18" fmla="*/ 1 w 11"/>
                  <a:gd name="T19" fmla="*/ 35 h 125"/>
                  <a:gd name="T20" fmla="*/ 0 w 11"/>
                  <a:gd name="T21" fmla="*/ 36 h 125"/>
                  <a:gd name="T22" fmla="*/ 0 w 11"/>
                  <a:gd name="T2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5">
                    <a:moveTo>
                      <a:pt x="0" y="66"/>
                    </a:moveTo>
                    <a:lnTo>
                      <a:pt x="1" y="68"/>
                    </a:lnTo>
                    <a:lnTo>
                      <a:pt x="11" y="78"/>
                    </a:lnTo>
                    <a:lnTo>
                      <a:pt x="11" y="125"/>
                    </a:lnTo>
                    <a:lnTo>
                      <a:pt x="0" y="121"/>
                    </a:lnTo>
                    <a:lnTo>
                      <a:pt x="0" y="66"/>
                    </a:lnTo>
                    <a:close/>
                    <a:moveTo>
                      <a:pt x="0" y="0"/>
                    </a:moveTo>
                    <a:lnTo>
                      <a:pt x="11" y="5"/>
                    </a:lnTo>
                    <a:lnTo>
                      <a:pt x="11" y="35"/>
                    </a:lnTo>
                    <a:lnTo>
                      <a:pt x="1" y="35"/>
                    </a:lnTo>
                    <a:lnTo>
                      <a:pt x="0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3" name="Freeform 698"/>
              <p:cNvSpPr>
                <a:spLocks noEditPoints="1"/>
              </p:cNvSpPr>
              <p:nvPr/>
            </p:nvSpPr>
            <p:spPr bwMode="auto">
              <a:xfrm>
                <a:off x="2977" y="1084"/>
                <a:ext cx="11" cy="124"/>
              </a:xfrm>
              <a:custGeom>
                <a:avLst/>
                <a:gdLst>
                  <a:gd name="T0" fmla="*/ 0 w 11"/>
                  <a:gd name="T1" fmla="*/ 73 h 124"/>
                  <a:gd name="T2" fmla="*/ 4 w 11"/>
                  <a:gd name="T3" fmla="*/ 78 h 124"/>
                  <a:gd name="T4" fmla="*/ 11 w 11"/>
                  <a:gd name="T5" fmla="*/ 85 h 124"/>
                  <a:gd name="T6" fmla="*/ 11 w 11"/>
                  <a:gd name="T7" fmla="*/ 124 h 124"/>
                  <a:gd name="T8" fmla="*/ 0 w 11"/>
                  <a:gd name="T9" fmla="*/ 120 h 124"/>
                  <a:gd name="T10" fmla="*/ 0 w 11"/>
                  <a:gd name="T11" fmla="*/ 73 h 124"/>
                  <a:gd name="T12" fmla="*/ 0 w 11"/>
                  <a:gd name="T13" fmla="*/ 0 h 124"/>
                  <a:gd name="T14" fmla="*/ 2 w 11"/>
                  <a:gd name="T15" fmla="*/ 1 h 124"/>
                  <a:gd name="T16" fmla="*/ 11 w 11"/>
                  <a:gd name="T17" fmla="*/ 5 h 124"/>
                  <a:gd name="T18" fmla="*/ 11 w 11"/>
                  <a:gd name="T19" fmla="*/ 29 h 124"/>
                  <a:gd name="T20" fmla="*/ 9 w 11"/>
                  <a:gd name="T21" fmla="*/ 29 h 124"/>
                  <a:gd name="T22" fmla="*/ 0 w 11"/>
                  <a:gd name="T23" fmla="*/ 30 h 124"/>
                  <a:gd name="T24" fmla="*/ 0 w 11"/>
                  <a:gd name="T2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124">
                    <a:moveTo>
                      <a:pt x="0" y="73"/>
                    </a:moveTo>
                    <a:lnTo>
                      <a:pt x="4" y="78"/>
                    </a:lnTo>
                    <a:lnTo>
                      <a:pt x="11" y="85"/>
                    </a:lnTo>
                    <a:lnTo>
                      <a:pt x="11" y="124"/>
                    </a:lnTo>
                    <a:lnTo>
                      <a:pt x="0" y="120"/>
                    </a:lnTo>
                    <a:lnTo>
                      <a:pt x="0" y="73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1" y="5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0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4" name="Freeform 699"/>
              <p:cNvSpPr>
                <a:spLocks noEditPoints="1"/>
              </p:cNvSpPr>
              <p:nvPr/>
            </p:nvSpPr>
            <p:spPr bwMode="auto">
              <a:xfrm>
                <a:off x="2988" y="1089"/>
                <a:ext cx="10" cy="123"/>
              </a:xfrm>
              <a:custGeom>
                <a:avLst/>
                <a:gdLst>
                  <a:gd name="T0" fmla="*/ 0 w 10"/>
                  <a:gd name="T1" fmla="*/ 80 h 123"/>
                  <a:gd name="T2" fmla="*/ 6 w 10"/>
                  <a:gd name="T3" fmla="*/ 89 h 123"/>
                  <a:gd name="T4" fmla="*/ 10 w 10"/>
                  <a:gd name="T5" fmla="*/ 93 h 123"/>
                  <a:gd name="T6" fmla="*/ 10 w 10"/>
                  <a:gd name="T7" fmla="*/ 123 h 123"/>
                  <a:gd name="T8" fmla="*/ 2 w 10"/>
                  <a:gd name="T9" fmla="*/ 121 h 123"/>
                  <a:gd name="T10" fmla="*/ 0 w 10"/>
                  <a:gd name="T11" fmla="*/ 119 h 123"/>
                  <a:gd name="T12" fmla="*/ 0 w 10"/>
                  <a:gd name="T13" fmla="*/ 80 h 123"/>
                  <a:gd name="T14" fmla="*/ 0 w 10"/>
                  <a:gd name="T15" fmla="*/ 0 h 123"/>
                  <a:gd name="T16" fmla="*/ 9 w 10"/>
                  <a:gd name="T17" fmla="*/ 4 h 123"/>
                  <a:gd name="T18" fmla="*/ 10 w 10"/>
                  <a:gd name="T19" fmla="*/ 5 h 123"/>
                  <a:gd name="T20" fmla="*/ 10 w 10"/>
                  <a:gd name="T21" fmla="*/ 22 h 123"/>
                  <a:gd name="T22" fmla="*/ 0 w 10"/>
                  <a:gd name="T23" fmla="*/ 24 h 123"/>
                  <a:gd name="T24" fmla="*/ 0 w 10"/>
                  <a:gd name="T2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3">
                    <a:moveTo>
                      <a:pt x="0" y="80"/>
                    </a:moveTo>
                    <a:lnTo>
                      <a:pt x="6" y="89"/>
                    </a:lnTo>
                    <a:lnTo>
                      <a:pt x="10" y="93"/>
                    </a:lnTo>
                    <a:lnTo>
                      <a:pt x="10" y="123"/>
                    </a:lnTo>
                    <a:lnTo>
                      <a:pt x="2" y="121"/>
                    </a:lnTo>
                    <a:lnTo>
                      <a:pt x="0" y="119"/>
                    </a:lnTo>
                    <a:lnTo>
                      <a:pt x="0" y="80"/>
                    </a:lnTo>
                    <a:close/>
                    <a:moveTo>
                      <a:pt x="0" y="0"/>
                    </a:moveTo>
                    <a:lnTo>
                      <a:pt x="9" y="4"/>
                    </a:lnTo>
                    <a:lnTo>
                      <a:pt x="10" y="5"/>
                    </a:lnTo>
                    <a:lnTo>
                      <a:pt x="10" y="22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5" name="Freeform 700"/>
              <p:cNvSpPr>
                <a:spLocks noEditPoints="1"/>
              </p:cNvSpPr>
              <p:nvPr/>
            </p:nvSpPr>
            <p:spPr bwMode="auto">
              <a:xfrm>
                <a:off x="2998" y="1094"/>
                <a:ext cx="11" cy="123"/>
              </a:xfrm>
              <a:custGeom>
                <a:avLst/>
                <a:gdLst>
                  <a:gd name="T0" fmla="*/ 0 w 11"/>
                  <a:gd name="T1" fmla="*/ 88 h 123"/>
                  <a:gd name="T2" fmla="*/ 8 w 11"/>
                  <a:gd name="T3" fmla="*/ 99 h 123"/>
                  <a:gd name="T4" fmla="*/ 11 w 11"/>
                  <a:gd name="T5" fmla="*/ 103 h 123"/>
                  <a:gd name="T6" fmla="*/ 11 w 11"/>
                  <a:gd name="T7" fmla="*/ 123 h 123"/>
                  <a:gd name="T8" fmla="*/ 0 w 11"/>
                  <a:gd name="T9" fmla="*/ 118 h 123"/>
                  <a:gd name="T10" fmla="*/ 0 w 11"/>
                  <a:gd name="T11" fmla="*/ 88 h 123"/>
                  <a:gd name="T12" fmla="*/ 0 w 11"/>
                  <a:gd name="T13" fmla="*/ 0 h 123"/>
                  <a:gd name="T14" fmla="*/ 11 w 11"/>
                  <a:gd name="T15" fmla="*/ 6 h 123"/>
                  <a:gd name="T16" fmla="*/ 11 w 11"/>
                  <a:gd name="T17" fmla="*/ 17 h 123"/>
                  <a:gd name="T18" fmla="*/ 11 w 11"/>
                  <a:gd name="T19" fmla="*/ 17 h 123"/>
                  <a:gd name="T20" fmla="*/ 0 w 11"/>
                  <a:gd name="T21" fmla="*/ 17 h 123"/>
                  <a:gd name="T22" fmla="*/ 0 w 11"/>
                  <a:gd name="T23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3">
                    <a:moveTo>
                      <a:pt x="0" y="88"/>
                    </a:moveTo>
                    <a:lnTo>
                      <a:pt x="8" y="99"/>
                    </a:lnTo>
                    <a:lnTo>
                      <a:pt x="11" y="103"/>
                    </a:lnTo>
                    <a:lnTo>
                      <a:pt x="11" y="123"/>
                    </a:lnTo>
                    <a:lnTo>
                      <a:pt x="0" y="118"/>
                    </a:lnTo>
                    <a:lnTo>
                      <a:pt x="0" y="88"/>
                    </a:lnTo>
                    <a:close/>
                    <a:moveTo>
                      <a:pt x="0" y="0"/>
                    </a:moveTo>
                    <a:lnTo>
                      <a:pt x="11" y="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6" name="Freeform 701"/>
              <p:cNvSpPr>
                <a:spLocks noEditPoints="1"/>
              </p:cNvSpPr>
              <p:nvPr/>
            </p:nvSpPr>
            <p:spPr bwMode="auto">
              <a:xfrm>
                <a:off x="3009" y="1100"/>
                <a:ext cx="12" cy="121"/>
              </a:xfrm>
              <a:custGeom>
                <a:avLst/>
                <a:gdLst>
                  <a:gd name="T0" fmla="*/ 0 w 12"/>
                  <a:gd name="T1" fmla="*/ 97 h 121"/>
                  <a:gd name="T2" fmla="*/ 8 w 12"/>
                  <a:gd name="T3" fmla="*/ 106 h 121"/>
                  <a:gd name="T4" fmla="*/ 12 w 12"/>
                  <a:gd name="T5" fmla="*/ 111 h 121"/>
                  <a:gd name="T6" fmla="*/ 12 w 12"/>
                  <a:gd name="T7" fmla="*/ 121 h 121"/>
                  <a:gd name="T8" fmla="*/ 0 w 12"/>
                  <a:gd name="T9" fmla="*/ 117 h 121"/>
                  <a:gd name="T10" fmla="*/ 0 w 12"/>
                  <a:gd name="T11" fmla="*/ 97 h 121"/>
                  <a:gd name="T12" fmla="*/ 0 w 12"/>
                  <a:gd name="T13" fmla="*/ 0 h 121"/>
                  <a:gd name="T14" fmla="*/ 2 w 12"/>
                  <a:gd name="T15" fmla="*/ 1 h 121"/>
                  <a:gd name="T16" fmla="*/ 12 w 12"/>
                  <a:gd name="T17" fmla="*/ 5 h 121"/>
                  <a:gd name="T18" fmla="*/ 12 w 12"/>
                  <a:gd name="T19" fmla="*/ 11 h 121"/>
                  <a:gd name="T20" fmla="*/ 0 w 12"/>
                  <a:gd name="T21" fmla="*/ 11 h 121"/>
                  <a:gd name="T22" fmla="*/ 0 w 12"/>
                  <a:gd name="T2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121">
                    <a:moveTo>
                      <a:pt x="0" y="97"/>
                    </a:moveTo>
                    <a:lnTo>
                      <a:pt x="8" y="106"/>
                    </a:lnTo>
                    <a:lnTo>
                      <a:pt x="12" y="111"/>
                    </a:lnTo>
                    <a:lnTo>
                      <a:pt x="12" y="121"/>
                    </a:lnTo>
                    <a:lnTo>
                      <a:pt x="0" y="117"/>
                    </a:lnTo>
                    <a:lnTo>
                      <a:pt x="0" y="97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2" y="5"/>
                    </a:lnTo>
                    <a:lnTo>
                      <a:pt x="12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7" name="Freeform 702"/>
              <p:cNvSpPr>
                <a:spLocks noEditPoints="1"/>
              </p:cNvSpPr>
              <p:nvPr/>
            </p:nvSpPr>
            <p:spPr bwMode="auto">
              <a:xfrm>
                <a:off x="3021" y="1105"/>
                <a:ext cx="10" cy="122"/>
              </a:xfrm>
              <a:custGeom>
                <a:avLst/>
                <a:gdLst>
                  <a:gd name="T0" fmla="*/ 0 w 10"/>
                  <a:gd name="T1" fmla="*/ 106 h 122"/>
                  <a:gd name="T2" fmla="*/ 3 w 10"/>
                  <a:gd name="T3" fmla="*/ 112 h 122"/>
                  <a:gd name="T4" fmla="*/ 7 w 10"/>
                  <a:gd name="T5" fmla="*/ 119 h 122"/>
                  <a:gd name="T6" fmla="*/ 10 w 10"/>
                  <a:gd name="T7" fmla="*/ 122 h 122"/>
                  <a:gd name="T8" fmla="*/ 0 w 10"/>
                  <a:gd name="T9" fmla="*/ 116 h 122"/>
                  <a:gd name="T10" fmla="*/ 0 w 10"/>
                  <a:gd name="T11" fmla="*/ 106 h 122"/>
                  <a:gd name="T12" fmla="*/ 0 w 10"/>
                  <a:gd name="T13" fmla="*/ 0 h 122"/>
                  <a:gd name="T14" fmla="*/ 1 w 10"/>
                  <a:gd name="T15" fmla="*/ 1 h 122"/>
                  <a:gd name="T16" fmla="*/ 7 w 10"/>
                  <a:gd name="T17" fmla="*/ 5 h 122"/>
                  <a:gd name="T18" fmla="*/ 10 w 10"/>
                  <a:gd name="T19" fmla="*/ 6 h 122"/>
                  <a:gd name="T20" fmla="*/ 0 w 10"/>
                  <a:gd name="T21" fmla="*/ 6 h 122"/>
                  <a:gd name="T22" fmla="*/ 0 w 10"/>
                  <a:gd name="T23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" h="122">
                    <a:moveTo>
                      <a:pt x="0" y="106"/>
                    </a:moveTo>
                    <a:lnTo>
                      <a:pt x="3" y="112"/>
                    </a:lnTo>
                    <a:lnTo>
                      <a:pt x="7" y="119"/>
                    </a:lnTo>
                    <a:lnTo>
                      <a:pt x="10" y="122"/>
                    </a:lnTo>
                    <a:lnTo>
                      <a:pt x="0" y="116"/>
                    </a:lnTo>
                    <a:lnTo>
                      <a:pt x="0" y="106"/>
                    </a:lnTo>
                    <a:close/>
                    <a:moveTo>
                      <a:pt x="0" y="0"/>
                    </a:moveTo>
                    <a:lnTo>
                      <a:pt x="1" y="1"/>
                    </a:lnTo>
                    <a:lnTo>
                      <a:pt x="7" y="5"/>
                    </a:lnTo>
                    <a:lnTo>
                      <a:pt x="10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8" name="Freeform 703"/>
              <p:cNvSpPr>
                <a:spLocks noEditPoints="1"/>
              </p:cNvSpPr>
              <p:nvPr/>
            </p:nvSpPr>
            <p:spPr bwMode="auto">
              <a:xfrm>
                <a:off x="3031" y="1111"/>
                <a:ext cx="0" cy="116"/>
              </a:xfrm>
              <a:custGeom>
                <a:avLst/>
                <a:gdLst>
                  <a:gd name="T0" fmla="*/ 116 h 116"/>
                  <a:gd name="T1" fmla="*/ 116 h 116"/>
                  <a:gd name="T2" fmla="*/ 116 h 116"/>
                  <a:gd name="T3" fmla="*/ 116 h 116"/>
                  <a:gd name="T4" fmla="*/ 0 h 116"/>
                  <a:gd name="T5" fmla="*/ 0 h 116"/>
                  <a:gd name="T6" fmla="*/ 0 h 116"/>
                  <a:gd name="T7" fmla="*/ 0 h 11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</a:cxnLst>
                <a:rect l="0" t="0" r="r" b="b"/>
                <a:pathLst>
                  <a:path h="116">
                    <a:moveTo>
                      <a:pt x="0" y="116"/>
                    </a:moveTo>
                    <a:lnTo>
                      <a:pt x="0" y="116"/>
                    </a:lnTo>
                    <a:lnTo>
                      <a:pt x="0" y="116"/>
                    </a:lnTo>
                    <a:lnTo>
                      <a:pt x="0" y="116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9" name="Freeform 704"/>
              <p:cNvSpPr>
                <a:spLocks/>
              </p:cNvSpPr>
              <p:nvPr/>
            </p:nvSpPr>
            <p:spPr bwMode="auto">
              <a:xfrm>
                <a:off x="2916" y="1922"/>
                <a:ext cx="80" cy="120"/>
              </a:xfrm>
              <a:custGeom>
                <a:avLst/>
                <a:gdLst>
                  <a:gd name="T0" fmla="*/ 30 w 80"/>
                  <a:gd name="T1" fmla="*/ 0 h 120"/>
                  <a:gd name="T2" fmla="*/ 80 w 80"/>
                  <a:gd name="T3" fmla="*/ 44 h 120"/>
                  <a:gd name="T4" fmla="*/ 56 w 80"/>
                  <a:gd name="T5" fmla="*/ 120 h 120"/>
                  <a:gd name="T6" fmla="*/ 0 w 80"/>
                  <a:gd name="T7" fmla="*/ 72 h 120"/>
                  <a:gd name="T8" fmla="*/ 30 w 80"/>
                  <a:gd name="T9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" h="120">
                    <a:moveTo>
                      <a:pt x="30" y="0"/>
                    </a:moveTo>
                    <a:lnTo>
                      <a:pt x="80" y="44"/>
                    </a:lnTo>
                    <a:lnTo>
                      <a:pt x="56" y="120"/>
                    </a:lnTo>
                    <a:lnTo>
                      <a:pt x="0" y="7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0" name="Freeform 705"/>
              <p:cNvSpPr>
                <a:spLocks/>
              </p:cNvSpPr>
              <p:nvPr/>
            </p:nvSpPr>
            <p:spPr bwMode="auto">
              <a:xfrm>
                <a:off x="3903" y="1351"/>
                <a:ext cx="43" cy="131"/>
              </a:xfrm>
              <a:custGeom>
                <a:avLst/>
                <a:gdLst>
                  <a:gd name="T0" fmla="*/ 9 w 43"/>
                  <a:gd name="T1" fmla="*/ 0 h 131"/>
                  <a:gd name="T2" fmla="*/ 12 w 43"/>
                  <a:gd name="T3" fmla="*/ 0 h 131"/>
                  <a:gd name="T4" fmla="*/ 14 w 43"/>
                  <a:gd name="T5" fmla="*/ 3 h 131"/>
                  <a:gd name="T6" fmla="*/ 17 w 43"/>
                  <a:gd name="T7" fmla="*/ 5 h 131"/>
                  <a:gd name="T8" fmla="*/ 22 w 43"/>
                  <a:gd name="T9" fmla="*/ 12 h 131"/>
                  <a:gd name="T10" fmla="*/ 29 w 43"/>
                  <a:gd name="T11" fmla="*/ 22 h 131"/>
                  <a:gd name="T12" fmla="*/ 35 w 43"/>
                  <a:gd name="T13" fmla="*/ 38 h 131"/>
                  <a:gd name="T14" fmla="*/ 40 w 43"/>
                  <a:gd name="T15" fmla="*/ 55 h 131"/>
                  <a:gd name="T16" fmla="*/ 43 w 43"/>
                  <a:gd name="T17" fmla="*/ 76 h 131"/>
                  <a:gd name="T18" fmla="*/ 40 w 43"/>
                  <a:gd name="T19" fmla="*/ 101 h 131"/>
                  <a:gd name="T20" fmla="*/ 31 w 43"/>
                  <a:gd name="T21" fmla="*/ 127 h 131"/>
                  <a:gd name="T22" fmla="*/ 30 w 43"/>
                  <a:gd name="T23" fmla="*/ 130 h 131"/>
                  <a:gd name="T24" fmla="*/ 27 w 43"/>
                  <a:gd name="T25" fmla="*/ 131 h 131"/>
                  <a:gd name="T26" fmla="*/ 25 w 43"/>
                  <a:gd name="T27" fmla="*/ 131 h 131"/>
                  <a:gd name="T28" fmla="*/ 21 w 43"/>
                  <a:gd name="T29" fmla="*/ 131 h 131"/>
                  <a:gd name="T30" fmla="*/ 18 w 43"/>
                  <a:gd name="T31" fmla="*/ 128 h 131"/>
                  <a:gd name="T32" fmla="*/ 17 w 43"/>
                  <a:gd name="T33" fmla="*/ 126 h 131"/>
                  <a:gd name="T34" fmla="*/ 16 w 43"/>
                  <a:gd name="T35" fmla="*/ 123 h 131"/>
                  <a:gd name="T36" fmla="*/ 17 w 43"/>
                  <a:gd name="T37" fmla="*/ 120 h 131"/>
                  <a:gd name="T38" fmla="*/ 25 w 43"/>
                  <a:gd name="T39" fmla="*/ 97 h 131"/>
                  <a:gd name="T40" fmla="*/ 26 w 43"/>
                  <a:gd name="T41" fmla="*/ 77 h 131"/>
                  <a:gd name="T42" fmla="*/ 25 w 43"/>
                  <a:gd name="T43" fmla="*/ 59 h 131"/>
                  <a:gd name="T44" fmla="*/ 21 w 43"/>
                  <a:gd name="T45" fmla="*/ 43 h 131"/>
                  <a:gd name="T46" fmla="*/ 14 w 43"/>
                  <a:gd name="T47" fmla="*/ 31 h 131"/>
                  <a:gd name="T48" fmla="*/ 9 w 43"/>
                  <a:gd name="T49" fmla="*/ 21 h 131"/>
                  <a:gd name="T50" fmla="*/ 5 w 43"/>
                  <a:gd name="T51" fmla="*/ 16 h 131"/>
                  <a:gd name="T52" fmla="*/ 2 w 43"/>
                  <a:gd name="T53" fmla="*/ 13 h 131"/>
                  <a:gd name="T54" fmla="*/ 1 w 43"/>
                  <a:gd name="T55" fmla="*/ 10 h 131"/>
                  <a:gd name="T56" fmla="*/ 0 w 43"/>
                  <a:gd name="T57" fmla="*/ 8 h 131"/>
                  <a:gd name="T58" fmla="*/ 1 w 43"/>
                  <a:gd name="T59" fmla="*/ 5 h 131"/>
                  <a:gd name="T60" fmla="*/ 2 w 43"/>
                  <a:gd name="T61" fmla="*/ 3 h 131"/>
                  <a:gd name="T62" fmla="*/ 5 w 43"/>
                  <a:gd name="T63" fmla="*/ 0 h 131"/>
                  <a:gd name="T64" fmla="*/ 9 w 43"/>
                  <a:gd name="T65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" h="131">
                    <a:moveTo>
                      <a:pt x="9" y="0"/>
                    </a:moveTo>
                    <a:lnTo>
                      <a:pt x="12" y="0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2"/>
                    </a:lnTo>
                    <a:lnTo>
                      <a:pt x="29" y="22"/>
                    </a:lnTo>
                    <a:lnTo>
                      <a:pt x="35" y="38"/>
                    </a:lnTo>
                    <a:lnTo>
                      <a:pt x="40" y="55"/>
                    </a:lnTo>
                    <a:lnTo>
                      <a:pt x="43" y="76"/>
                    </a:lnTo>
                    <a:lnTo>
                      <a:pt x="40" y="101"/>
                    </a:lnTo>
                    <a:lnTo>
                      <a:pt x="31" y="127"/>
                    </a:lnTo>
                    <a:lnTo>
                      <a:pt x="30" y="130"/>
                    </a:lnTo>
                    <a:lnTo>
                      <a:pt x="27" y="131"/>
                    </a:lnTo>
                    <a:lnTo>
                      <a:pt x="25" y="131"/>
                    </a:lnTo>
                    <a:lnTo>
                      <a:pt x="21" y="131"/>
                    </a:lnTo>
                    <a:lnTo>
                      <a:pt x="18" y="128"/>
                    </a:lnTo>
                    <a:lnTo>
                      <a:pt x="17" y="126"/>
                    </a:lnTo>
                    <a:lnTo>
                      <a:pt x="16" y="123"/>
                    </a:lnTo>
                    <a:lnTo>
                      <a:pt x="17" y="120"/>
                    </a:lnTo>
                    <a:lnTo>
                      <a:pt x="25" y="97"/>
                    </a:lnTo>
                    <a:lnTo>
                      <a:pt x="26" y="77"/>
                    </a:lnTo>
                    <a:lnTo>
                      <a:pt x="25" y="59"/>
                    </a:lnTo>
                    <a:lnTo>
                      <a:pt x="21" y="43"/>
                    </a:lnTo>
                    <a:lnTo>
                      <a:pt x="14" y="31"/>
                    </a:lnTo>
                    <a:lnTo>
                      <a:pt x="9" y="21"/>
                    </a:lnTo>
                    <a:lnTo>
                      <a:pt x="5" y="16"/>
                    </a:lnTo>
                    <a:lnTo>
                      <a:pt x="2" y="13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1" name="Freeform 706"/>
              <p:cNvSpPr>
                <a:spLocks/>
              </p:cNvSpPr>
              <p:nvPr/>
            </p:nvSpPr>
            <p:spPr bwMode="auto">
              <a:xfrm>
                <a:off x="3953" y="1322"/>
                <a:ext cx="52" cy="176"/>
              </a:xfrm>
              <a:custGeom>
                <a:avLst/>
                <a:gdLst>
                  <a:gd name="T0" fmla="*/ 7 w 52"/>
                  <a:gd name="T1" fmla="*/ 0 h 176"/>
                  <a:gd name="T2" fmla="*/ 11 w 52"/>
                  <a:gd name="T3" fmla="*/ 1 h 176"/>
                  <a:gd name="T4" fmla="*/ 14 w 52"/>
                  <a:gd name="T5" fmla="*/ 3 h 176"/>
                  <a:gd name="T6" fmla="*/ 17 w 52"/>
                  <a:gd name="T7" fmla="*/ 5 h 176"/>
                  <a:gd name="T8" fmla="*/ 22 w 52"/>
                  <a:gd name="T9" fmla="*/ 13 h 176"/>
                  <a:gd name="T10" fmla="*/ 30 w 52"/>
                  <a:gd name="T11" fmla="*/ 25 h 176"/>
                  <a:gd name="T12" fmla="*/ 38 w 52"/>
                  <a:gd name="T13" fmla="*/ 41 h 176"/>
                  <a:gd name="T14" fmla="*/ 45 w 52"/>
                  <a:gd name="T15" fmla="*/ 60 h 176"/>
                  <a:gd name="T16" fmla="*/ 51 w 52"/>
                  <a:gd name="T17" fmla="*/ 84 h 176"/>
                  <a:gd name="T18" fmla="*/ 52 w 52"/>
                  <a:gd name="T19" fmla="*/ 110 h 176"/>
                  <a:gd name="T20" fmla="*/ 48 w 52"/>
                  <a:gd name="T21" fmla="*/ 139 h 176"/>
                  <a:gd name="T22" fmla="*/ 38 w 52"/>
                  <a:gd name="T23" fmla="*/ 170 h 176"/>
                  <a:gd name="T24" fmla="*/ 35 w 52"/>
                  <a:gd name="T25" fmla="*/ 173 h 176"/>
                  <a:gd name="T26" fmla="*/ 32 w 52"/>
                  <a:gd name="T27" fmla="*/ 176 h 176"/>
                  <a:gd name="T28" fmla="*/ 30 w 52"/>
                  <a:gd name="T29" fmla="*/ 176 h 176"/>
                  <a:gd name="T30" fmla="*/ 27 w 52"/>
                  <a:gd name="T31" fmla="*/ 176 h 176"/>
                  <a:gd name="T32" fmla="*/ 24 w 52"/>
                  <a:gd name="T33" fmla="*/ 173 h 176"/>
                  <a:gd name="T34" fmla="*/ 22 w 52"/>
                  <a:gd name="T35" fmla="*/ 170 h 176"/>
                  <a:gd name="T36" fmla="*/ 22 w 52"/>
                  <a:gd name="T37" fmla="*/ 168 h 176"/>
                  <a:gd name="T38" fmla="*/ 22 w 52"/>
                  <a:gd name="T39" fmla="*/ 164 h 176"/>
                  <a:gd name="T40" fmla="*/ 32 w 52"/>
                  <a:gd name="T41" fmla="*/ 136 h 176"/>
                  <a:gd name="T42" fmla="*/ 36 w 52"/>
                  <a:gd name="T43" fmla="*/ 110 h 176"/>
                  <a:gd name="T44" fmla="*/ 35 w 52"/>
                  <a:gd name="T45" fmla="*/ 87 h 176"/>
                  <a:gd name="T46" fmla="*/ 31 w 52"/>
                  <a:gd name="T47" fmla="*/ 67 h 176"/>
                  <a:gd name="T48" fmla="*/ 24 w 52"/>
                  <a:gd name="T49" fmla="*/ 49 h 176"/>
                  <a:gd name="T50" fmla="*/ 17 w 52"/>
                  <a:gd name="T51" fmla="*/ 34 h 176"/>
                  <a:gd name="T52" fmla="*/ 10 w 52"/>
                  <a:gd name="T53" fmla="*/ 24 h 176"/>
                  <a:gd name="T54" fmla="*/ 5 w 52"/>
                  <a:gd name="T55" fmla="*/ 17 h 176"/>
                  <a:gd name="T56" fmla="*/ 2 w 52"/>
                  <a:gd name="T57" fmla="*/ 15 h 176"/>
                  <a:gd name="T58" fmla="*/ 1 w 52"/>
                  <a:gd name="T59" fmla="*/ 12 h 176"/>
                  <a:gd name="T60" fmla="*/ 0 w 52"/>
                  <a:gd name="T61" fmla="*/ 8 h 176"/>
                  <a:gd name="T62" fmla="*/ 1 w 52"/>
                  <a:gd name="T63" fmla="*/ 5 h 176"/>
                  <a:gd name="T64" fmla="*/ 2 w 52"/>
                  <a:gd name="T65" fmla="*/ 3 h 176"/>
                  <a:gd name="T66" fmla="*/ 5 w 52"/>
                  <a:gd name="T67" fmla="*/ 1 h 176"/>
                  <a:gd name="T68" fmla="*/ 7 w 52"/>
                  <a:gd name="T6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2" h="176">
                    <a:moveTo>
                      <a:pt x="7" y="0"/>
                    </a:moveTo>
                    <a:lnTo>
                      <a:pt x="11" y="1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3"/>
                    </a:lnTo>
                    <a:lnTo>
                      <a:pt x="30" y="25"/>
                    </a:lnTo>
                    <a:lnTo>
                      <a:pt x="38" y="41"/>
                    </a:lnTo>
                    <a:lnTo>
                      <a:pt x="45" y="60"/>
                    </a:lnTo>
                    <a:lnTo>
                      <a:pt x="51" y="84"/>
                    </a:lnTo>
                    <a:lnTo>
                      <a:pt x="52" y="110"/>
                    </a:lnTo>
                    <a:lnTo>
                      <a:pt x="48" y="139"/>
                    </a:lnTo>
                    <a:lnTo>
                      <a:pt x="38" y="170"/>
                    </a:lnTo>
                    <a:lnTo>
                      <a:pt x="35" y="173"/>
                    </a:lnTo>
                    <a:lnTo>
                      <a:pt x="32" y="176"/>
                    </a:lnTo>
                    <a:lnTo>
                      <a:pt x="30" y="176"/>
                    </a:lnTo>
                    <a:lnTo>
                      <a:pt x="27" y="176"/>
                    </a:lnTo>
                    <a:lnTo>
                      <a:pt x="24" y="173"/>
                    </a:lnTo>
                    <a:lnTo>
                      <a:pt x="22" y="170"/>
                    </a:lnTo>
                    <a:lnTo>
                      <a:pt x="22" y="168"/>
                    </a:lnTo>
                    <a:lnTo>
                      <a:pt x="22" y="164"/>
                    </a:lnTo>
                    <a:lnTo>
                      <a:pt x="32" y="136"/>
                    </a:lnTo>
                    <a:lnTo>
                      <a:pt x="36" y="110"/>
                    </a:lnTo>
                    <a:lnTo>
                      <a:pt x="35" y="87"/>
                    </a:lnTo>
                    <a:lnTo>
                      <a:pt x="31" y="67"/>
                    </a:lnTo>
                    <a:lnTo>
                      <a:pt x="24" y="49"/>
                    </a:lnTo>
                    <a:lnTo>
                      <a:pt x="17" y="34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2" y="15"/>
                    </a:lnTo>
                    <a:lnTo>
                      <a:pt x="1" y="12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2" name="Freeform 707"/>
              <p:cNvSpPr>
                <a:spLocks/>
              </p:cNvSpPr>
              <p:nvPr/>
            </p:nvSpPr>
            <p:spPr bwMode="auto">
              <a:xfrm>
                <a:off x="4017" y="1276"/>
                <a:ext cx="69" cy="257"/>
              </a:xfrm>
              <a:custGeom>
                <a:avLst/>
                <a:gdLst>
                  <a:gd name="T0" fmla="*/ 8 w 69"/>
                  <a:gd name="T1" fmla="*/ 0 h 257"/>
                  <a:gd name="T2" fmla="*/ 10 w 69"/>
                  <a:gd name="T3" fmla="*/ 0 h 257"/>
                  <a:gd name="T4" fmla="*/ 13 w 69"/>
                  <a:gd name="T5" fmla="*/ 3 h 257"/>
                  <a:gd name="T6" fmla="*/ 15 w 69"/>
                  <a:gd name="T7" fmla="*/ 6 h 257"/>
                  <a:gd name="T8" fmla="*/ 22 w 69"/>
                  <a:gd name="T9" fmla="*/ 12 h 257"/>
                  <a:gd name="T10" fmla="*/ 30 w 69"/>
                  <a:gd name="T11" fmla="*/ 25 h 257"/>
                  <a:gd name="T12" fmla="*/ 40 w 69"/>
                  <a:gd name="T13" fmla="*/ 41 h 257"/>
                  <a:gd name="T14" fmla="*/ 51 w 69"/>
                  <a:gd name="T15" fmla="*/ 62 h 257"/>
                  <a:gd name="T16" fmla="*/ 60 w 69"/>
                  <a:gd name="T17" fmla="*/ 85 h 257"/>
                  <a:gd name="T18" fmla="*/ 66 w 69"/>
                  <a:gd name="T19" fmla="*/ 113 h 257"/>
                  <a:gd name="T20" fmla="*/ 69 w 69"/>
                  <a:gd name="T21" fmla="*/ 143 h 257"/>
                  <a:gd name="T22" fmla="*/ 69 w 69"/>
                  <a:gd name="T23" fmla="*/ 177 h 257"/>
                  <a:gd name="T24" fmla="*/ 61 w 69"/>
                  <a:gd name="T25" fmla="*/ 212 h 257"/>
                  <a:gd name="T26" fmla="*/ 48 w 69"/>
                  <a:gd name="T27" fmla="*/ 252 h 257"/>
                  <a:gd name="T28" fmla="*/ 46 w 69"/>
                  <a:gd name="T29" fmla="*/ 254 h 257"/>
                  <a:gd name="T30" fmla="*/ 44 w 69"/>
                  <a:gd name="T31" fmla="*/ 256 h 257"/>
                  <a:gd name="T32" fmla="*/ 40 w 69"/>
                  <a:gd name="T33" fmla="*/ 257 h 257"/>
                  <a:gd name="T34" fmla="*/ 38 w 69"/>
                  <a:gd name="T35" fmla="*/ 256 h 257"/>
                  <a:gd name="T36" fmla="*/ 35 w 69"/>
                  <a:gd name="T37" fmla="*/ 254 h 257"/>
                  <a:gd name="T38" fmla="*/ 32 w 69"/>
                  <a:gd name="T39" fmla="*/ 252 h 257"/>
                  <a:gd name="T40" fmla="*/ 32 w 69"/>
                  <a:gd name="T41" fmla="*/ 248 h 257"/>
                  <a:gd name="T42" fmla="*/ 34 w 69"/>
                  <a:gd name="T43" fmla="*/ 245 h 257"/>
                  <a:gd name="T44" fmla="*/ 46 w 69"/>
                  <a:gd name="T45" fmla="*/ 210 h 257"/>
                  <a:gd name="T46" fmla="*/ 52 w 69"/>
                  <a:gd name="T47" fmla="*/ 176 h 257"/>
                  <a:gd name="T48" fmla="*/ 53 w 69"/>
                  <a:gd name="T49" fmla="*/ 144 h 257"/>
                  <a:gd name="T50" fmla="*/ 51 w 69"/>
                  <a:gd name="T51" fmla="*/ 117 h 257"/>
                  <a:gd name="T52" fmla="*/ 46 w 69"/>
                  <a:gd name="T53" fmla="*/ 92 h 257"/>
                  <a:gd name="T54" fmla="*/ 38 w 69"/>
                  <a:gd name="T55" fmla="*/ 70 h 257"/>
                  <a:gd name="T56" fmla="*/ 29 w 69"/>
                  <a:gd name="T57" fmla="*/ 51 h 257"/>
                  <a:gd name="T58" fmla="*/ 19 w 69"/>
                  <a:gd name="T59" fmla="*/ 36 h 257"/>
                  <a:gd name="T60" fmla="*/ 10 w 69"/>
                  <a:gd name="T61" fmla="*/ 24 h 257"/>
                  <a:gd name="T62" fmla="*/ 5 w 69"/>
                  <a:gd name="T63" fmla="*/ 17 h 257"/>
                  <a:gd name="T64" fmla="*/ 1 w 69"/>
                  <a:gd name="T65" fmla="*/ 13 h 257"/>
                  <a:gd name="T66" fmla="*/ 0 w 69"/>
                  <a:gd name="T67" fmla="*/ 11 h 257"/>
                  <a:gd name="T68" fmla="*/ 0 w 69"/>
                  <a:gd name="T69" fmla="*/ 8 h 257"/>
                  <a:gd name="T70" fmla="*/ 0 w 69"/>
                  <a:gd name="T71" fmla="*/ 6 h 257"/>
                  <a:gd name="T72" fmla="*/ 2 w 69"/>
                  <a:gd name="T73" fmla="*/ 3 h 257"/>
                  <a:gd name="T74" fmla="*/ 5 w 69"/>
                  <a:gd name="T75" fmla="*/ 0 h 257"/>
                  <a:gd name="T76" fmla="*/ 8 w 69"/>
                  <a:gd name="T77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9" h="257">
                    <a:moveTo>
                      <a:pt x="8" y="0"/>
                    </a:moveTo>
                    <a:lnTo>
                      <a:pt x="10" y="0"/>
                    </a:lnTo>
                    <a:lnTo>
                      <a:pt x="13" y="3"/>
                    </a:lnTo>
                    <a:lnTo>
                      <a:pt x="15" y="6"/>
                    </a:lnTo>
                    <a:lnTo>
                      <a:pt x="22" y="12"/>
                    </a:lnTo>
                    <a:lnTo>
                      <a:pt x="30" y="25"/>
                    </a:lnTo>
                    <a:lnTo>
                      <a:pt x="40" y="41"/>
                    </a:lnTo>
                    <a:lnTo>
                      <a:pt x="51" y="62"/>
                    </a:lnTo>
                    <a:lnTo>
                      <a:pt x="60" y="85"/>
                    </a:lnTo>
                    <a:lnTo>
                      <a:pt x="66" y="113"/>
                    </a:lnTo>
                    <a:lnTo>
                      <a:pt x="69" y="143"/>
                    </a:lnTo>
                    <a:lnTo>
                      <a:pt x="69" y="177"/>
                    </a:lnTo>
                    <a:lnTo>
                      <a:pt x="61" y="212"/>
                    </a:lnTo>
                    <a:lnTo>
                      <a:pt x="48" y="252"/>
                    </a:lnTo>
                    <a:lnTo>
                      <a:pt x="46" y="254"/>
                    </a:lnTo>
                    <a:lnTo>
                      <a:pt x="44" y="256"/>
                    </a:lnTo>
                    <a:lnTo>
                      <a:pt x="40" y="257"/>
                    </a:lnTo>
                    <a:lnTo>
                      <a:pt x="38" y="256"/>
                    </a:lnTo>
                    <a:lnTo>
                      <a:pt x="35" y="254"/>
                    </a:lnTo>
                    <a:lnTo>
                      <a:pt x="32" y="252"/>
                    </a:lnTo>
                    <a:lnTo>
                      <a:pt x="32" y="248"/>
                    </a:lnTo>
                    <a:lnTo>
                      <a:pt x="34" y="245"/>
                    </a:lnTo>
                    <a:lnTo>
                      <a:pt x="46" y="210"/>
                    </a:lnTo>
                    <a:lnTo>
                      <a:pt x="52" y="176"/>
                    </a:lnTo>
                    <a:lnTo>
                      <a:pt x="53" y="144"/>
                    </a:lnTo>
                    <a:lnTo>
                      <a:pt x="51" y="117"/>
                    </a:lnTo>
                    <a:lnTo>
                      <a:pt x="46" y="92"/>
                    </a:lnTo>
                    <a:lnTo>
                      <a:pt x="38" y="70"/>
                    </a:lnTo>
                    <a:lnTo>
                      <a:pt x="29" y="51"/>
                    </a:lnTo>
                    <a:lnTo>
                      <a:pt x="19" y="36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3" name="Freeform 708"/>
              <p:cNvSpPr>
                <a:spLocks/>
              </p:cNvSpPr>
              <p:nvPr/>
            </p:nvSpPr>
            <p:spPr bwMode="auto">
              <a:xfrm>
                <a:off x="3382" y="1382"/>
                <a:ext cx="127" cy="176"/>
              </a:xfrm>
              <a:custGeom>
                <a:avLst/>
                <a:gdLst>
                  <a:gd name="T0" fmla="*/ 105 w 127"/>
                  <a:gd name="T1" fmla="*/ 0 h 176"/>
                  <a:gd name="T2" fmla="*/ 127 w 127"/>
                  <a:gd name="T3" fmla="*/ 161 h 176"/>
                  <a:gd name="T4" fmla="*/ 26 w 127"/>
                  <a:gd name="T5" fmla="*/ 176 h 176"/>
                  <a:gd name="T6" fmla="*/ 0 w 127"/>
                  <a:gd name="T7" fmla="*/ 16 h 176"/>
                  <a:gd name="T8" fmla="*/ 105 w 127"/>
                  <a:gd name="T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176">
                    <a:moveTo>
                      <a:pt x="105" y="0"/>
                    </a:moveTo>
                    <a:lnTo>
                      <a:pt x="127" y="161"/>
                    </a:lnTo>
                    <a:lnTo>
                      <a:pt x="26" y="176"/>
                    </a:lnTo>
                    <a:lnTo>
                      <a:pt x="0" y="16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4" name="Freeform 709"/>
              <p:cNvSpPr>
                <a:spLocks/>
              </p:cNvSpPr>
              <p:nvPr/>
            </p:nvSpPr>
            <p:spPr bwMode="auto">
              <a:xfrm>
                <a:off x="3479" y="1626"/>
                <a:ext cx="9" cy="102"/>
              </a:xfrm>
              <a:custGeom>
                <a:avLst/>
                <a:gdLst>
                  <a:gd name="T0" fmla="*/ 9 w 9"/>
                  <a:gd name="T1" fmla="*/ 0 h 102"/>
                  <a:gd name="T2" fmla="*/ 9 w 9"/>
                  <a:gd name="T3" fmla="*/ 0 h 102"/>
                  <a:gd name="T4" fmla="*/ 9 w 9"/>
                  <a:gd name="T5" fmla="*/ 102 h 102"/>
                  <a:gd name="T6" fmla="*/ 6 w 9"/>
                  <a:gd name="T7" fmla="*/ 94 h 102"/>
                  <a:gd name="T8" fmla="*/ 2 w 9"/>
                  <a:gd name="T9" fmla="*/ 78 h 102"/>
                  <a:gd name="T10" fmla="*/ 0 w 9"/>
                  <a:gd name="T11" fmla="*/ 61 h 102"/>
                  <a:gd name="T12" fmla="*/ 0 w 9"/>
                  <a:gd name="T13" fmla="*/ 42 h 102"/>
                  <a:gd name="T14" fmla="*/ 2 w 9"/>
                  <a:gd name="T15" fmla="*/ 21 h 102"/>
                  <a:gd name="T16" fmla="*/ 9 w 9"/>
                  <a:gd name="T1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02">
                    <a:moveTo>
                      <a:pt x="9" y="0"/>
                    </a:moveTo>
                    <a:lnTo>
                      <a:pt x="9" y="0"/>
                    </a:lnTo>
                    <a:lnTo>
                      <a:pt x="9" y="102"/>
                    </a:lnTo>
                    <a:lnTo>
                      <a:pt x="6" y="94"/>
                    </a:lnTo>
                    <a:lnTo>
                      <a:pt x="2" y="78"/>
                    </a:lnTo>
                    <a:lnTo>
                      <a:pt x="0" y="61"/>
                    </a:lnTo>
                    <a:lnTo>
                      <a:pt x="0" y="42"/>
                    </a:lnTo>
                    <a:lnTo>
                      <a:pt x="2" y="2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5" name="Freeform 710"/>
              <p:cNvSpPr>
                <a:spLocks/>
              </p:cNvSpPr>
              <p:nvPr/>
            </p:nvSpPr>
            <p:spPr bwMode="auto">
              <a:xfrm>
                <a:off x="3488" y="1626"/>
                <a:ext cx="10" cy="115"/>
              </a:xfrm>
              <a:custGeom>
                <a:avLst/>
                <a:gdLst>
                  <a:gd name="T0" fmla="*/ 0 w 10"/>
                  <a:gd name="T1" fmla="*/ 0 h 115"/>
                  <a:gd name="T2" fmla="*/ 10 w 10"/>
                  <a:gd name="T3" fmla="*/ 0 h 115"/>
                  <a:gd name="T4" fmla="*/ 10 w 10"/>
                  <a:gd name="T5" fmla="*/ 115 h 115"/>
                  <a:gd name="T6" fmla="*/ 5 w 10"/>
                  <a:gd name="T7" fmla="*/ 115 h 115"/>
                  <a:gd name="T8" fmla="*/ 4 w 10"/>
                  <a:gd name="T9" fmla="*/ 112 h 115"/>
                  <a:gd name="T10" fmla="*/ 1 w 10"/>
                  <a:gd name="T11" fmla="*/ 105 h 115"/>
                  <a:gd name="T12" fmla="*/ 0 w 10"/>
                  <a:gd name="T13" fmla="*/ 102 h 115"/>
                  <a:gd name="T14" fmla="*/ 0 w 10"/>
                  <a:gd name="T1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15">
                    <a:moveTo>
                      <a:pt x="0" y="0"/>
                    </a:moveTo>
                    <a:lnTo>
                      <a:pt x="10" y="0"/>
                    </a:lnTo>
                    <a:lnTo>
                      <a:pt x="10" y="115"/>
                    </a:lnTo>
                    <a:lnTo>
                      <a:pt x="5" y="115"/>
                    </a:lnTo>
                    <a:lnTo>
                      <a:pt x="4" y="112"/>
                    </a:lnTo>
                    <a:lnTo>
                      <a:pt x="1" y="105"/>
                    </a:lnTo>
                    <a:lnTo>
                      <a:pt x="0" y="1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6" name="Freeform 711"/>
              <p:cNvSpPr>
                <a:spLocks/>
              </p:cNvSpPr>
              <p:nvPr/>
            </p:nvSpPr>
            <p:spPr bwMode="auto">
              <a:xfrm>
                <a:off x="3498" y="1626"/>
                <a:ext cx="11" cy="116"/>
              </a:xfrm>
              <a:custGeom>
                <a:avLst/>
                <a:gdLst>
                  <a:gd name="T0" fmla="*/ 0 w 11"/>
                  <a:gd name="T1" fmla="*/ 0 h 116"/>
                  <a:gd name="T2" fmla="*/ 11 w 11"/>
                  <a:gd name="T3" fmla="*/ 0 h 116"/>
                  <a:gd name="T4" fmla="*/ 11 w 11"/>
                  <a:gd name="T5" fmla="*/ 116 h 116"/>
                  <a:gd name="T6" fmla="*/ 0 w 11"/>
                  <a:gd name="T7" fmla="*/ 115 h 116"/>
                  <a:gd name="T8" fmla="*/ 0 w 11"/>
                  <a:gd name="T9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16">
                    <a:moveTo>
                      <a:pt x="0" y="0"/>
                    </a:moveTo>
                    <a:lnTo>
                      <a:pt x="11" y="0"/>
                    </a:lnTo>
                    <a:lnTo>
                      <a:pt x="11" y="116"/>
                    </a:lnTo>
                    <a:lnTo>
                      <a:pt x="0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7" name="Freeform 712"/>
              <p:cNvSpPr>
                <a:spLocks/>
              </p:cNvSpPr>
              <p:nvPr/>
            </p:nvSpPr>
            <p:spPr bwMode="auto">
              <a:xfrm>
                <a:off x="3509" y="1626"/>
                <a:ext cx="10" cy="118"/>
              </a:xfrm>
              <a:custGeom>
                <a:avLst/>
                <a:gdLst>
                  <a:gd name="T0" fmla="*/ 0 w 10"/>
                  <a:gd name="T1" fmla="*/ 0 h 118"/>
                  <a:gd name="T2" fmla="*/ 0 w 10"/>
                  <a:gd name="T3" fmla="*/ 0 h 118"/>
                  <a:gd name="T4" fmla="*/ 2 w 10"/>
                  <a:gd name="T5" fmla="*/ 3 h 118"/>
                  <a:gd name="T6" fmla="*/ 6 w 10"/>
                  <a:gd name="T7" fmla="*/ 10 h 118"/>
                  <a:gd name="T8" fmla="*/ 10 w 10"/>
                  <a:gd name="T9" fmla="*/ 18 h 118"/>
                  <a:gd name="T10" fmla="*/ 10 w 10"/>
                  <a:gd name="T11" fmla="*/ 111 h 118"/>
                  <a:gd name="T12" fmla="*/ 6 w 10"/>
                  <a:gd name="T13" fmla="*/ 118 h 118"/>
                  <a:gd name="T14" fmla="*/ 6 w 10"/>
                  <a:gd name="T15" fmla="*/ 118 h 118"/>
                  <a:gd name="T16" fmla="*/ 0 w 10"/>
                  <a:gd name="T17" fmla="*/ 116 h 118"/>
                  <a:gd name="T18" fmla="*/ 0 w 10"/>
                  <a:gd name="T19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118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0" y="111"/>
                    </a:lnTo>
                    <a:lnTo>
                      <a:pt x="6" y="118"/>
                    </a:lnTo>
                    <a:lnTo>
                      <a:pt x="6" y="118"/>
                    </a:lnTo>
                    <a:lnTo>
                      <a:pt x="0" y="1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8" name="Freeform 713"/>
              <p:cNvSpPr>
                <a:spLocks/>
              </p:cNvSpPr>
              <p:nvPr/>
            </p:nvSpPr>
            <p:spPr bwMode="auto">
              <a:xfrm>
                <a:off x="3519" y="1644"/>
                <a:ext cx="9" cy="93"/>
              </a:xfrm>
              <a:custGeom>
                <a:avLst/>
                <a:gdLst>
                  <a:gd name="T0" fmla="*/ 0 w 9"/>
                  <a:gd name="T1" fmla="*/ 0 h 93"/>
                  <a:gd name="T2" fmla="*/ 2 w 9"/>
                  <a:gd name="T3" fmla="*/ 5 h 93"/>
                  <a:gd name="T4" fmla="*/ 7 w 9"/>
                  <a:gd name="T5" fmla="*/ 24 h 93"/>
                  <a:gd name="T6" fmla="*/ 9 w 9"/>
                  <a:gd name="T7" fmla="*/ 47 h 93"/>
                  <a:gd name="T8" fmla="*/ 8 w 9"/>
                  <a:gd name="T9" fmla="*/ 74 h 93"/>
                  <a:gd name="T10" fmla="*/ 0 w 9"/>
                  <a:gd name="T11" fmla="*/ 93 h 93"/>
                  <a:gd name="T12" fmla="*/ 0 w 9"/>
                  <a:gd name="T13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93">
                    <a:moveTo>
                      <a:pt x="0" y="0"/>
                    </a:moveTo>
                    <a:lnTo>
                      <a:pt x="2" y="5"/>
                    </a:lnTo>
                    <a:lnTo>
                      <a:pt x="7" y="24"/>
                    </a:lnTo>
                    <a:lnTo>
                      <a:pt x="9" y="47"/>
                    </a:lnTo>
                    <a:lnTo>
                      <a:pt x="8" y="74"/>
                    </a:lnTo>
                    <a:lnTo>
                      <a:pt x="0" y="9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9" name="Freeform 714"/>
              <p:cNvSpPr>
                <a:spLocks/>
              </p:cNvSpPr>
              <p:nvPr/>
            </p:nvSpPr>
            <p:spPr bwMode="auto">
              <a:xfrm>
                <a:off x="2812" y="1185"/>
                <a:ext cx="258" cy="78"/>
              </a:xfrm>
              <a:custGeom>
                <a:avLst/>
                <a:gdLst>
                  <a:gd name="T0" fmla="*/ 49 w 258"/>
                  <a:gd name="T1" fmla="*/ 0 h 78"/>
                  <a:gd name="T2" fmla="*/ 76 w 258"/>
                  <a:gd name="T3" fmla="*/ 0 h 78"/>
                  <a:gd name="T4" fmla="*/ 108 w 258"/>
                  <a:gd name="T5" fmla="*/ 4 h 78"/>
                  <a:gd name="T6" fmla="*/ 142 w 258"/>
                  <a:gd name="T7" fmla="*/ 12 h 78"/>
                  <a:gd name="T8" fmla="*/ 178 w 258"/>
                  <a:gd name="T9" fmla="*/ 25 h 78"/>
                  <a:gd name="T10" fmla="*/ 219 w 258"/>
                  <a:gd name="T11" fmla="*/ 42 h 78"/>
                  <a:gd name="T12" fmla="*/ 222 w 258"/>
                  <a:gd name="T13" fmla="*/ 44 h 78"/>
                  <a:gd name="T14" fmla="*/ 228 w 258"/>
                  <a:gd name="T15" fmla="*/ 51 h 78"/>
                  <a:gd name="T16" fmla="*/ 239 w 258"/>
                  <a:gd name="T17" fmla="*/ 60 h 78"/>
                  <a:gd name="T18" fmla="*/ 252 w 258"/>
                  <a:gd name="T19" fmla="*/ 73 h 78"/>
                  <a:gd name="T20" fmla="*/ 258 w 258"/>
                  <a:gd name="T21" fmla="*/ 78 h 78"/>
                  <a:gd name="T22" fmla="*/ 0 w 258"/>
                  <a:gd name="T23" fmla="*/ 6 h 78"/>
                  <a:gd name="T24" fmla="*/ 4 w 258"/>
                  <a:gd name="T25" fmla="*/ 5 h 78"/>
                  <a:gd name="T26" fmla="*/ 25 w 258"/>
                  <a:gd name="T27" fmla="*/ 1 h 78"/>
                  <a:gd name="T28" fmla="*/ 49 w 258"/>
                  <a:gd name="T2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58" h="78">
                    <a:moveTo>
                      <a:pt x="49" y="0"/>
                    </a:moveTo>
                    <a:lnTo>
                      <a:pt x="76" y="0"/>
                    </a:lnTo>
                    <a:lnTo>
                      <a:pt x="108" y="4"/>
                    </a:lnTo>
                    <a:lnTo>
                      <a:pt x="142" y="12"/>
                    </a:lnTo>
                    <a:lnTo>
                      <a:pt x="178" y="25"/>
                    </a:lnTo>
                    <a:lnTo>
                      <a:pt x="219" y="42"/>
                    </a:lnTo>
                    <a:lnTo>
                      <a:pt x="222" y="44"/>
                    </a:lnTo>
                    <a:lnTo>
                      <a:pt x="228" y="51"/>
                    </a:lnTo>
                    <a:lnTo>
                      <a:pt x="239" y="60"/>
                    </a:lnTo>
                    <a:lnTo>
                      <a:pt x="252" y="73"/>
                    </a:lnTo>
                    <a:lnTo>
                      <a:pt x="258" y="78"/>
                    </a:lnTo>
                    <a:lnTo>
                      <a:pt x="0" y="6"/>
                    </a:lnTo>
                    <a:lnTo>
                      <a:pt x="4" y="5"/>
                    </a:lnTo>
                    <a:lnTo>
                      <a:pt x="25" y="1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0" name="Freeform 715"/>
              <p:cNvSpPr>
                <a:spLocks/>
              </p:cNvSpPr>
              <p:nvPr/>
            </p:nvSpPr>
            <p:spPr bwMode="auto">
              <a:xfrm>
                <a:off x="2794" y="1191"/>
                <a:ext cx="292" cy="88"/>
              </a:xfrm>
              <a:custGeom>
                <a:avLst/>
                <a:gdLst>
                  <a:gd name="T0" fmla="*/ 18 w 292"/>
                  <a:gd name="T1" fmla="*/ 0 h 88"/>
                  <a:gd name="T2" fmla="*/ 276 w 292"/>
                  <a:gd name="T3" fmla="*/ 72 h 88"/>
                  <a:gd name="T4" fmla="*/ 285 w 292"/>
                  <a:gd name="T5" fmla="*/ 81 h 88"/>
                  <a:gd name="T6" fmla="*/ 292 w 292"/>
                  <a:gd name="T7" fmla="*/ 88 h 88"/>
                  <a:gd name="T8" fmla="*/ 0 w 292"/>
                  <a:gd name="T9" fmla="*/ 7 h 88"/>
                  <a:gd name="T10" fmla="*/ 5 w 292"/>
                  <a:gd name="T11" fmla="*/ 4 h 88"/>
                  <a:gd name="T12" fmla="*/ 18 w 292"/>
                  <a:gd name="T13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2" h="88">
                    <a:moveTo>
                      <a:pt x="18" y="0"/>
                    </a:moveTo>
                    <a:lnTo>
                      <a:pt x="276" y="72"/>
                    </a:lnTo>
                    <a:lnTo>
                      <a:pt x="285" y="81"/>
                    </a:lnTo>
                    <a:lnTo>
                      <a:pt x="292" y="88"/>
                    </a:lnTo>
                    <a:lnTo>
                      <a:pt x="0" y="7"/>
                    </a:lnTo>
                    <a:lnTo>
                      <a:pt x="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1" name="Freeform 716"/>
              <p:cNvSpPr>
                <a:spLocks/>
              </p:cNvSpPr>
              <p:nvPr/>
            </p:nvSpPr>
            <p:spPr bwMode="auto">
              <a:xfrm>
                <a:off x="2778" y="1198"/>
                <a:ext cx="322" cy="97"/>
              </a:xfrm>
              <a:custGeom>
                <a:avLst/>
                <a:gdLst>
                  <a:gd name="T0" fmla="*/ 16 w 322"/>
                  <a:gd name="T1" fmla="*/ 0 h 97"/>
                  <a:gd name="T2" fmla="*/ 308 w 322"/>
                  <a:gd name="T3" fmla="*/ 81 h 97"/>
                  <a:gd name="T4" fmla="*/ 317 w 322"/>
                  <a:gd name="T5" fmla="*/ 90 h 97"/>
                  <a:gd name="T6" fmla="*/ 322 w 322"/>
                  <a:gd name="T7" fmla="*/ 97 h 97"/>
                  <a:gd name="T8" fmla="*/ 0 w 322"/>
                  <a:gd name="T9" fmla="*/ 6 h 97"/>
                  <a:gd name="T10" fmla="*/ 7 w 322"/>
                  <a:gd name="T11" fmla="*/ 2 h 97"/>
                  <a:gd name="T12" fmla="*/ 16 w 322"/>
                  <a:gd name="T13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2" h="97">
                    <a:moveTo>
                      <a:pt x="16" y="0"/>
                    </a:moveTo>
                    <a:lnTo>
                      <a:pt x="308" y="81"/>
                    </a:lnTo>
                    <a:lnTo>
                      <a:pt x="317" y="90"/>
                    </a:lnTo>
                    <a:lnTo>
                      <a:pt x="322" y="9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2" name="Freeform 717"/>
              <p:cNvSpPr>
                <a:spLocks/>
              </p:cNvSpPr>
              <p:nvPr/>
            </p:nvSpPr>
            <p:spPr bwMode="auto">
              <a:xfrm>
                <a:off x="2765" y="1204"/>
                <a:ext cx="350" cy="105"/>
              </a:xfrm>
              <a:custGeom>
                <a:avLst/>
                <a:gdLst>
                  <a:gd name="T0" fmla="*/ 13 w 350"/>
                  <a:gd name="T1" fmla="*/ 0 h 105"/>
                  <a:gd name="T2" fmla="*/ 335 w 350"/>
                  <a:gd name="T3" fmla="*/ 91 h 105"/>
                  <a:gd name="T4" fmla="*/ 346 w 350"/>
                  <a:gd name="T5" fmla="*/ 101 h 105"/>
                  <a:gd name="T6" fmla="*/ 350 w 350"/>
                  <a:gd name="T7" fmla="*/ 105 h 105"/>
                  <a:gd name="T8" fmla="*/ 0 w 350"/>
                  <a:gd name="T9" fmla="*/ 8 h 105"/>
                  <a:gd name="T10" fmla="*/ 0 w 350"/>
                  <a:gd name="T11" fmla="*/ 7 h 105"/>
                  <a:gd name="T12" fmla="*/ 8 w 350"/>
                  <a:gd name="T13" fmla="*/ 3 h 105"/>
                  <a:gd name="T14" fmla="*/ 13 w 350"/>
                  <a:gd name="T15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0" h="105">
                    <a:moveTo>
                      <a:pt x="13" y="0"/>
                    </a:moveTo>
                    <a:lnTo>
                      <a:pt x="335" y="91"/>
                    </a:lnTo>
                    <a:lnTo>
                      <a:pt x="346" y="101"/>
                    </a:lnTo>
                    <a:lnTo>
                      <a:pt x="350" y="105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8" y="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3" name="Freeform 718"/>
              <p:cNvSpPr>
                <a:spLocks/>
              </p:cNvSpPr>
              <p:nvPr/>
            </p:nvSpPr>
            <p:spPr bwMode="auto">
              <a:xfrm>
                <a:off x="2753" y="1212"/>
                <a:ext cx="374" cy="113"/>
              </a:xfrm>
              <a:custGeom>
                <a:avLst/>
                <a:gdLst>
                  <a:gd name="T0" fmla="*/ 12 w 374"/>
                  <a:gd name="T1" fmla="*/ 0 h 113"/>
                  <a:gd name="T2" fmla="*/ 362 w 374"/>
                  <a:gd name="T3" fmla="*/ 97 h 113"/>
                  <a:gd name="T4" fmla="*/ 372 w 374"/>
                  <a:gd name="T5" fmla="*/ 109 h 113"/>
                  <a:gd name="T6" fmla="*/ 374 w 374"/>
                  <a:gd name="T7" fmla="*/ 113 h 113"/>
                  <a:gd name="T8" fmla="*/ 0 w 374"/>
                  <a:gd name="T9" fmla="*/ 8 h 113"/>
                  <a:gd name="T10" fmla="*/ 6 w 374"/>
                  <a:gd name="T11" fmla="*/ 4 h 113"/>
                  <a:gd name="T12" fmla="*/ 7 w 374"/>
                  <a:gd name="T13" fmla="*/ 3 h 113"/>
                  <a:gd name="T14" fmla="*/ 12 w 374"/>
                  <a:gd name="T1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4" h="113">
                    <a:moveTo>
                      <a:pt x="12" y="0"/>
                    </a:moveTo>
                    <a:lnTo>
                      <a:pt x="362" y="97"/>
                    </a:lnTo>
                    <a:lnTo>
                      <a:pt x="372" y="109"/>
                    </a:lnTo>
                    <a:lnTo>
                      <a:pt x="374" y="113"/>
                    </a:lnTo>
                    <a:lnTo>
                      <a:pt x="0" y="8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4" name="Freeform 719"/>
              <p:cNvSpPr>
                <a:spLocks/>
              </p:cNvSpPr>
              <p:nvPr/>
            </p:nvSpPr>
            <p:spPr bwMode="auto">
              <a:xfrm>
                <a:off x="2743" y="1220"/>
                <a:ext cx="478" cy="141"/>
              </a:xfrm>
              <a:custGeom>
                <a:avLst/>
                <a:gdLst>
                  <a:gd name="T0" fmla="*/ 10 w 478"/>
                  <a:gd name="T1" fmla="*/ 0 h 141"/>
                  <a:gd name="T2" fmla="*/ 384 w 478"/>
                  <a:gd name="T3" fmla="*/ 105 h 141"/>
                  <a:gd name="T4" fmla="*/ 394 w 478"/>
                  <a:gd name="T5" fmla="*/ 118 h 141"/>
                  <a:gd name="T6" fmla="*/ 397 w 478"/>
                  <a:gd name="T7" fmla="*/ 118 h 141"/>
                  <a:gd name="T8" fmla="*/ 403 w 478"/>
                  <a:gd name="T9" fmla="*/ 119 h 141"/>
                  <a:gd name="T10" fmla="*/ 414 w 478"/>
                  <a:gd name="T11" fmla="*/ 122 h 141"/>
                  <a:gd name="T12" fmla="*/ 427 w 478"/>
                  <a:gd name="T13" fmla="*/ 124 h 141"/>
                  <a:gd name="T14" fmla="*/ 442 w 478"/>
                  <a:gd name="T15" fmla="*/ 128 h 141"/>
                  <a:gd name="T16" fmla="*/ 457 w 478"/>
                  <a:gd name="T17" fmla="*/ 134 h 141"/>
                  <a:gd name="T18" fmla="*/ 473 w 478"/>
                  <a:gd name="T19" fmla="*/ 139 h 141"/>
                  <a:gd name="T20" fmla="*/ 478 w 478"/>
                  <a:gd name="T21" fmla="*/ 141 h 141"/>
                  <a:gd name="T22" fmla="*/ 0 w 478"/>
                  <a:gd name="T23" fmla="*/ 8 h 141"/>
                  <a:gd name="T24" fmla="*/ 10 w 478"/>
                  <a:gd name="T25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8" h="141">
                    <a:moveTo>
                      <a:pt x="10" y="0"/>
                    </a:moveTo>
                    <a:lnTo>
                      <a:pt x="384" y="105"/>
                    </a:lnTo>
                    <a:lnTo>
                      <a:pt x="394" y="118"/>
                    </a:lnTo>
                    <a:lnTo>
                      <a:pt x="397" y="118"/>
                    </a:lnTo>
                    <a:lnTo>
                      <a:pt x="403" y="119"/>
                    </a:lnTo>
                    <a:lnTo>
                      <a:pt x="414" y="122"/>
                    </a:lnTo>
                    <a:lnTo>
                      <a:pt x="427" y="124"/>
                    </a:lnTo>
                    <a:lnTo>
                      <a:pt x="442" y="128"/>
                    </a:lnTo>
                    <a:lnTo>
                      <a:pt x="457" y="134"/>
                    </a:lnTo>
                    <a:lnTo>
                      <a:pt x="473" y="139"/>
                    </a:lnTo>
                    <a:lnTo>
                      <a:pt x="478" y="141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5" name="Freeform 720"/>
              <p:cNvSpPr>
                <a:spLocks/>
              </p:cNvSpPr>
              <p:nvPr/>
            </p:nvSpPr>
            <p:spPr bwMode="auto">
              <a:xfrm>
                <a:off x="2733" y="1228"/>
                <a:ext cx="514" cy="153"/>
              </a:xfrm>
              <a:custGeom>
                <a:avLst/>
                <a:gdLst>
                  <a:gd name="T0" fmla="*/ 10 w 514"/>
                  <a:gd name="T1" fmla="*/ 0 h 153"/>
                  <a:gd name="T2" fmla="*/ 488 w 514"/>
                  <a:gd name="T3" fmla="*/ 133 h 153"/>
                  <a:gd name="T4" fmla="*/ 497 w 514"/>
                  <a:gd name="T5" fmla="*/ 139 h 153"/>
                  <a:gd name="T6" fmla="*/ 509 w 514"/>
                  <a:gd name="T7" fmla="*/ 147 h 153"/>
                  <a:gd name="T8" fmla="*/ 514 w 514"/>
                  <a:gd name="T9" fmla="*/ 153 h 153"/>
                  <a:gd name="T10" fmla="*/ 0 w 514"/>
                  <a:gd name="T11" fmla="*/ 8 h 153"/>
                  <a:gd name="T12" fmla="*/ 10 w 514"/>
                  <a:gd name="T1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4" h="153">
                    <a:moveTo>
                      <a:pt x="10" y="0"/>
                    </a:moveTo>
                    <a:lnTo>
                      <a:pt x="488" y="133"/>
                    </a:lnTo>
                    <a:lnTo>
                      <a:pt x="497" y="139"/>
                    </a:lnTo>
                    <a:lnTo>
                      <a:pt x="509" y="147"/>
                    </a:lnTo>
                    <a:lnTo>
                      <a:pt x="514" y="153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6" name="Freeform 721"/>
              <p:cNvSpPr>
                <a:spLocks/>
              </p:cNvSpPr>
              <p:nvPr/>
            </p:nvSpPr>
            <p:spPr bwMode="auto">
              <a:xfrm>
                <a:off x="2721" y="1236"/>
                <a:ext cx="534" cy="158"/>
              </a:xfrm>
              <a:custGeom>
                <a:avLst/>
                <a:gdLst>
                  <a:gd name="T0" fmla="*/ 12 w 534"/>
                  <a:gd name="T1" fmla="*/ 0 h 158"/>
                  <a:gd name="T2" fmla="*/ 526 w 534"/>
                  <a:gd name="T3" fmla="*/ 145 h 158"/>
                  <a:gd name="T4" fmla="*/ 530 w 534"/>
                  <a:gd name="T5" fmla="*/ 148 h 158"/>
                  <a:gd name="T6" fmla="*/ 534 w 534"/>
                  <a:gd name="T7" fmla="*/ 158 h 158"/>
                  <a:gd name="T8" fmla="*/ 534 w 534"/>
                  <a:gd name="T9" fmla="*/ 158 h 158"/>
                  <a:gd name="T10" fmla="*/ 0 w 534"/>
                  <a:gd name="T11" fmla="*/ 8 h 158"/>
                  <a:gd name="T12" fmla="*/ 4 w 534"/>
                  <a:gd name="T13" fmla="*/ 6 h 158"/>
                  <a:gd name="T14" fmla="*/ 12 w 534"/>
                  <a:gd name="T15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4" h="158">
                    <a:moveTo>
                      <a:pt x="12" y="0"/>
                    </a:moveTo>
                    <a:lnTo>
                      <a:pt x="526" y="145"/>
                    </a:lnTo>
                    <a:lnTo>
                      <a:pt x="530" y="148"/>
                    </a:lnTo>
                    <a:lnTo>
                      <a:pt x="534" y="158"/>
                    </a:lnTo>
                    <a:lnTo>
                      <a:pt x="534" y="158"/>
                    </a:lnTo>
                    <a:lnTo>
                      <a:pt x="0" y="8"/>
                    </a:lnTo>
                    <a:lnTo>
                      <a:pt x="4" y="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7" name="Freeform 722"/>
              <p:cNvSpPr>
                <a:spLocks/>
              </p:cNvSpPr>
              <p:nvPr/>
            </p:nvSpPr>
            <p:spPr bwMode="auto">
              <a:xfrm>
                <a:off x="2709" y="1244"/>
                <a:ext cx="546" cy="161"/>
              </a:xfrm>
              <a:custGeom>
                <a:avLst/>
                <a:gdLst>
                  <a:gd name="T0" fmla="*/ 12 w 546"/>
                  <a:gd name="T1" fmla="*/ 0 h 161"/>
                  <a:gd name="T2" fmla="*/ 546 w 546"/>
                  <a:gd name="T3" fmla="*/ 150 h 161"/>
                  <a:gd name="T4" fmla="*/ 546 w 546"/>
                  <a:gd name="T5" fmla="*/ 161 h 161"/>
                  <a:gd name="T6" fmla="*/ 546 w 546"/>
                  <a:gd name="T7" fmla="*/ 161 h 161"/>
                  <a:gd name="T8" fmla="*/ 0 w 546"/>
                  <a:gd name="T9" fmla="*/ 7 h 161"/>
                  <a:gd name="T10" fmla="*/ 12 w 546"/>
                  <a:gd name="T11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1">
                    <a:moveTo>
                      <a:pt x="12" y="0"/>
                    </a:moveTo>
                    <a:lnTo>
                      <a:pt x="546" y="150"/>
                    </a:lnTo>
                    <a:lnTo>
                      <a:pt x="546" y="161"/>
                    </a:lnTo>
                    <a:lnTo>
                      <a:pt x="546" y="161"/>
                    </a:lnTo>
                    <a:lnTo>
                      <a:pt x="0" y="7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8" name="Freeform 723"/>
              <p:cNvSpPr>
                <a:spLocks/>
              </p:cNvSpPr>
              <p:nvPr/>
            </p:nvSpPr>
            <p:spPr bwMode="auto">
              <a:xfrm>
                <a:off x="2697" y="1251"/>
                <a:ext cx="558" cy="164"/>
              </a:xfrm>
              <a:custGeom>
                <a:avLst/>
                <a:gdLst>
                  <a:gd name="T0" fmla="*/ 12 w 558"/>
                  <a:gd name="T1" fmla="*/ 0 h 164"/>
                  <a:gd name="T2" fmla="*/ 558 w 558"/>
                  <a:gd name="T3" fmla="*/ 154 h 164"/>
                  <a:gd name="T4" fmla="*/ 553 w 558"/>
                  <a:gd name="T5" fmla="*/ 164 h 164"/>
                  <a:gd name="T6" fmla="*/ 0 w 558"/>
                  <a:gd name="T7" fmla="*/ 8 h 164"/>
                  <a:gd name="T8" fmla="*/ 12 w 558"/>
                  <a:gd name="T9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8" h="164">
                    <a:moveTo>
                      <a:pt x="12" y="0"/>
                    </a:moveTo>
                    <a:lnTo>
                      <a:pt x="558" y="154"/>
                    </a:lnTo>
                    <a:lnTo>
                      <a:pt x="553" y="164"/>
                    </a:lnTo>
                    <a:lnTo>
                      <a:pt x="0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9" name="Freeform 724"/>
              <p:cNvSpPr>
                <a:spLocks/>
              </p:cNvSpPr>
              <p:nvPr/>
            </p:nvSpPr>
            <p:spPr bwMode="auto">
              <a:xfrm>
                <a:off x="2684" y="1259"/>
                <a:ext cx="566" cy="165"/>
              </a:xfrm>
              <a:custGeom>
                <a:avLst/>
                <a:gdLst>
                  <a:gd name="T0" fmla="*/ 13 w 566"/>
                  <a:gd name="T1" fmla="*/ 0 h 165"/>
                  <a:gd name="T2" fmla="*/ 566 w 566"/>
                  <a:gd name="T3" fmla="*/ 156 h 165"/>
                  <a:gd name="T4" fmla="*/ 564 w 566"/>
                  <a:gd name="T5" fmla="*/ 159 h 165"/>
                  <a:gd name="T6" fmla="*/ 559 w 566"/>
                  <a:gd name="T7" fmla="*/ 165 h 165"/>
                  <a:gd name="T8" fmla="*/ 0 w 566"/>
                  <a:gd name="T9" fmla="*/ 8 h 165"/>
                  <a:gd name="T10" fmla="*/ 5 w 566"/>
                  <a:gd name="T11" fmla="*/ 6 h 165"/>
                  <a:gd name="T12" fmla="*/ 13 w 566"/>
                  <a:gd name="T13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165">
                    <a:moveTo>
                      <a:pt x="13" y="0"/>
                    </a:moveTo>
                    <a:lnTo>
                      <a:pt x="566" y="156"/>
                    </a:lnTo>
                    <a:lnTo>
                      <a:pt x="564" y="159"/>
                    </a:lnTo>
                    <a:lnTo>
                      <a:pt x="559" y="165"/>
                    </a:lnTo>
                    <a:lnTo>
                      <a:pt x="0" y="8"/>
                    </a:lnTo>
                    <a:lnTo>
                      <a:pt x="5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0" name="Freeform 725"/>
              <p:cNvSpPr>
                <a:spLocks/>
              </p:cNvSpPr>
              <p:nvPr/>
            </p:nvSpPr>
            <p:spPr bwMode="auto">
              <a:xfrm>
                <a:off x="2671" y="1267"/>
                <a:ext cx="572" cy="166"/>
              </a:xfrm>
              <a:custGeom>
                <a:avLst/>
                <a:gdLst>
                  <a:gd name="T0" fmla="*/ 13 w 572"/>
                  <a:gd name="T1" fmla="*/ 0 h 166"/>
                  <a:gd name="T2" fmla="*/ 572 w 572"/>
                  <a:gd name="T3" fmla="*/ 157 h 166"/>
                  <a:gd name="T4" fmla="*/ 564 w 572"/>
                  <a:gd name="T5" fmla="*/ 164 h 166"/>
                  <a:gd name="T6" fmla="*/ 563 w 572"/>
                  <a:gd name="T7" fmla="*/ 166 h 166"/>
                  <a:gd name="T8" fmla="*/ 0 w 572"/>
                  <a:gd name="T9" fmla="*/ 8 h 166"/>
                  <a:gd name="T10" fmla="*/ 13 w 572"/>
                  <a:gd name="T11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2" h="166">
                    <a:moveTo>
                      <a:pt x="13" y="0"/>
                    </a:moveTo>
                    <a:lnTo>
                      <a:pt x="572" y="157"/>
                    </a:lnTo>
                    <a:lnTo>
                      <a:pt x="564" y="164"/>
                    </a:lnTo>
                    <a:lnTo>
                      <a:pt x="563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9"/>
              </a:solidFill>
              <a:ln w="0">
                <a:solidFill>
                  <a:srgbClr val="FFDE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1" name="Freeform 726"/>
              <p:cNvSpPr>
                <a:spLocks/>
              </p:cNvSpPr>
              <p:nvPr/>
            </p:nvSpPr>
            <p:spPr bwMode="auto">
              <a:xfrm>
                <a:off x="2658" y="1275"/>
                <a:ext cx="576" cy="166"/>
              </a:xfrm>
              <a:custGeom>
                <a:avLst/>
                <a:gdLst>
                  <a:gd name="T0" fmla="*/ 13 w 576"/>
                  <a:gd name="T1" fmla="*/ 0 h 166"/>
                  <a:gd name="T2" fmla="*/ 576 w 576"/>
                  <a:gd name="T3" fmla="*/ 158 h 166"/>
                  <a:gd name="T4" fmla="*/ 564 w 576"/>
                  <a:gd name="T5" fmla="*/ 166 h 166"/>
                  <a:gd name="T6" fmla="*/ 0 w 576"/>
                  <a:gd name="T7" fmla="*/ 8 h 166"/>
                  <a:gd name="T8" fmla="*/ 13 w 576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6" h="166">
                    <a:moveTo>
                      <a:pt x="13" y="0"/>
                    </a:moveTo>
                    <a:lnTo>
                      <a:pt x="576" y="158"/>
                    </a:lnTo>
                    <a:lnTo>
                      <a:pt x="564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DA9"/>
              </a:solidFill>
              <a:ln w="0">
                <a:solidFill>
                  <a:srgbClr val="FFDD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2" name="Freeform 727"/>
              <p:cNvSpPr>
                <a:spLocks/>
              </p:cNvSpPr>
              <p:nvPr/>
            </p:nvSpPr>
            <p:spPr bwMode="auto">
              <a:xfrm>
                <a:off x="2643" y="1283"/>
                <a:ext cx="579" cy="167"/>
              </a:xfrm>
              <a:custGeom>
                <a:avLst/>
                <a:gdLst>
                  <a:gd name="T0" fmla="*/ 15 w 579"/>
                  <a:gd name="T1" fmla="*/ 0 h 167"/>
                  <a:gd name="T2" fmla="*/ 579 w 579"/>
                  <a:gd name="T3" fmla="*/ 158 h 167"/>
                  <a:gd name="T4" fmla="*/ 573 w 579"/>
                  <a:gd name="T5" fmla="*/ 164 h 167"/>
                  <a:gd name="T6" fmla="*/ 573 w 579"/>
                  <a:gd name="T7" fmla="*/ 165 h 167"/>
                  <a:gd name="T8" fmla="*/ 574 w 579"/>
                  <a:gd name="T9" fmla="*/ 167 h 167"/>
                  <a:gd name="T10" fmla="*/ 0 w 579"/>
                  <a:gd name="T11" fmla="*/ 8 h 167"/>
                  <a:gd name="T12" fmla="*/ 14 w 579"/>
                  <a:gd name="T13" fmla="*/ 1 h 167"/>
                  <a:gd name="T14" fmla="*/ 15 w 579"/>
                  <a:gd name="T15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9" h="167">
                    <a:moveTo>
                      <a:pt x="15" y="0"/>
                    </a:moveTo>
                    <a:lnTo>
                      <a:pt x="579" y="158"/>
                    </a:lnTo>
                    <a:lnTo>
                      <a:pt x="573" y="164"/>
                    </a:lnTo>
                    <a:lnTo>
                      <a:pt x="573" y="165"/>
                    </a:lnTo>
                    <a:lnTo>
                      <a:pt x="574" y="167"/>
                    </a:lnTo>
                    <a:lnTo>
                      <a:pt x="0" y="8"/>
                    </a:lnTo>
                    <a:lnTo>
                      <a:pt x="14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DA8"/>
              </a:solidFill>
              <a:ln w="0">
                <a:solidFill>
                  <a:srgbClr val="FFDD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3" name="Freeform 728"/>
              <p:cNvSpPr>
                <a:spLocks/>
              </p:cNvSpPr>
              <p:nvPr/>
            </p:nvSpPr>
            <p:spPr bwMode="auto">
              <a:xfrm>
                <a:off x="2630" y="1291"/>
                <a:ext cx="589" cy="171"/>
              </a:xfrm>
              <a:custGeom>
                <a:avLst/>
                <a:gdLst>
                  <a:gd name="T0" fmla="*/ 13 w 589"/>
                  <a:gd name="T1" fmla="*/ 0 h 171"/>
                  <a:gd name="T2" fmla="*/ 587 w 589"/>
                  <a:gd name="T3" fmla="*/ 159 h 171"/>
                  <a:gd name="T4" fmla="*/ 587 w 589"/>
                  <a:gd name="T5" fmla="*/ 162 h 171"/>
                  <a:gd name="T6" fmla="*/ 589 w 589"/>
                  <a:gd name="T7" fmla="*/ 171 h 171"/>
                  <a:gd name="T8" fmla="*/ 0 w 589"/>
                  <a:gd name="T9" fmla="*/ 6 h 171"/>
                  <a:gd name="T10" fmla="*/ 13 w 589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9" h="171">
                    <a:moveTo>
                      <a:pt x="13" y="0"/>
                    </a:moveTo>
                    <a:lnTo>
                      <a:pt x="587" y="159"/>
                    </a:lnTo>
                    <a:lnTo>
                      <a:pt x="587" y="162"/>
                    </a:lnTo>
                    <a:lnTo>
                      <a:pt x="589" y="171"/>
                    </a:lnTo>
                    <a:lnTo>
                      <a:pt x="0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4" name="Freeform 729"/>
              <p:cNvSpPr>
                <a:spLocks/>
              </p:cNvSpPr>
              <p:nvPr/>
            </p:nvSpPr>
            <p:spPr bwMode="auto">
              <a:xfrm>
                <a:off x="2615" y="1297"/>
                <a:ext cx="607" cy="177"/>
              </a:xfrm>
              <a:custGeom>
                <a:avLst/>
                <a:gdLst>
                  <a:gd name="T0" fmla="*/ 15 w 607"/>
                  <a:gd name="T1" fmla="*/ 0 h 177"/>
                  <a:gd name="T2" fmla="*/ 604 w 607"/>
                  <a:gd name="T3" fmla="*/ 165 h 177"/>
                  <a:gd name="T4" fmla="*/ 604 w 607"/>
                  <a:gd name="T5" fmla="*/ 165 h 177"/>
                  <a:gd name="T6" fmla="*/ 607 w 607"/>
                  <a:gd name="T7" fmla="*/ 177 h 177"/>
                  <a:gd name="T8" fmla="*/ 0 w 607"/>
                  <a:gd name="T9" fmla="*/ 8 h 177"/>
                  <a:gd name="T10" fmla="*/ 10 w 607"/>
                  <a:gd name="T11" fmla="*/ 3 h 177"/>
                  <a:gd name="T12" fmla="*/ 15 w 607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7" h="177">
                    <a:moveTo>
                      <a:pt x="15" y="0"/>
                    </a:moveTo>
                    <a:lnTo>
                      <a:pt x="604" y="165"/>
                    </a:lnTo>
                    <a:lnTo>
                      <a:pt x="604" y="165"/>
                    </a:lnTo>
                    <a:lnTo>
                      <a:pt x="607" y="177"/>
                    </a:lnTo>
                    <a:lnTo>
                      <a:pt x="0" y="8"/>
                    </a:lnTo>
                    <a:lnTo>
                      <a:pt x="10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5" name="Freeform 730"/>
              <p:cNvSpPr>
                <a:spLocks/>
              </p:cNvSpPr>
              <p:nvPr/>
            </p:nvSpPr>
            <p:spPr bwMode="auto">
              <a:xfrm>
                <a:off x="2600" y="1305"/>
                <a:ext cx="625" cy="182"/>
              </a:xfrm>
              <a:custGeom>
                <a:avLst/>
                <a:gdLst>
                  <a:gd name="T0" fmla="*/ 15 w 625"/>
                  <a:gd name="T1" fmla="*/ 0 h 182"/>
                  <a:gd name="T2" fmla="*/ 622 w 625"/>
                  <a:gd name="T3" fmla="*/ 169 h 182"/>
                  <a:gd name="T4" fmla="*/ 622 w 625"/>
                  <a:gd name="T5" fmla="*/ 170 h 182"/>
                  <a:gd name="T6" fmla="*/ 625 w 625"/>
                  <a:gd name="T7" fmla="*/ 182 h 182"/>
                  <a:gd name="T8" fmla="*/ 0 w 625"/>
                  <a:gd name="T9" fmla="*/ 7 h 182"/>
                  <a:gd name="T10" fmla="*/ 15 w 625"/>
                  <a:gd name="T11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5" h="182">
                    <a:moveTo>
                      <a:pt x="15" y="0"/>
                    </a:moveTo>
                    <a:lnTo>
                      <a:pt x="622" y="169"/>
                    </a:lnTo>
                    <a:lnTo>
                      <a:pt x="622" y="170"/>
                    </a:lnTo>
                    <a:lnTo>
                      <a:pt x="625" y="182"/>
                    </a:lnTo>
                    <a:lnTo>
                      <a:pt x="0" y="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6" name="Freeform 731"/>
              <p:cNvSpPr>
                <a:spLocks/>
              </p:cNvSpPr>
              <p:nvPr/>
            </p:nvSpPr>
            <p:spPr bwMode="auto">
              <a:xfrm>
                <a:off x="2585" y="1312"/>
                <a:ext cx="641" cy="187"/>
              </a:xfrm>
              <a:custGeom>
                <a:avLst/>
                <a:gdLst>
                  <a:gd name="T0" fmla="*/ 15 w 641"/>
                  <a:gd name="T1" fmla="*/ 0 h 187"/>
                  <a:gd name="T2" fmla="*/ 640 w 641"/>
                  <a:gd name="T3" fmla="*/ 175 h 187"/>
                  <a:gd name="T4" fmla="*/ 640 w 641"/>
                  <a:gd name="T5" fmla="*/ 178 h 187"/>
                  <a:gd name="T6" fmla="*/ 641 w 641"/>
                  <a:gd name="T7" fmla="*/ 187 h 187"/>
                  <a:gd name="T8" fmla="*/ 0 w 641"/>
                  <a:gd name="T9" fmla="*/ 6 h 187"/>
                  <a:gd name="T10" fmla="*/ 11 w 641"/>
                  <a:gd name="T11" fmla="*/ 1 h 187"/>
                  <a:gd name="T12" fmla="*/ 15 w 641"/>
                  <a:gd name="T13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1" h="187">
                    <a:moveTo>
                      <a:pt x="15" y="0"/>
                    </a:moveTo>
                    <a:lnTo>
                      <a:pt x="640" y="175"/>
                    </a:lnTo>
                    <a:lnTo>
                      <a:pt x="640" y="178"/>
                    </a:lnTo>
                    <a:lnTo>
                      <a:pt x="641" y="187"/>
                    </a:lnTo>
                    <a:lnTo>
                      <a:pt x="0" y="6"/>
                    </a:lnTo>
                    <a:lnTo>
                      <a:pt x="11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7" name="Freeform 732"/>
              <p:cNvSpPr>
                <a:spLocks/>
              </p:cNvSpPr>
              <p:nvPr/>
            </p:nvSpPr>
            <p:spPr bwMode="auto">
              <a:xfrm>
                <a:off x="2568" y="1318"/>
                <a:ext cx="661" cy="193"/>
              </a:xfrm>
              <a:custGeom>
                <a:avLst/>
                <a:gdLst>
                  <a:gd name="T0" fmla="*/ 17 w 661"/>
                  <a:gd name="T1" fmla="*/ 0 h 193"/>
                  <a:gd name="T2" fmla="*/ 658 w 661"/>
                  <a:gd name="T3" fmla="*/ 181 h 193"/>
                  <a:gd name="T4" fmla="*/ 659 w 661"/>
                  <a:gd name="T5" fmla="*/ 189 h 193"/>
                  <a:gd name="T6" fmla="*/ 661 w 661"/>
                  <a:gd name="T7" fmla="*/ 193 h 193"/>
                  <a:gd name="T8" fmla="*/ 0 w 661"/>
                  <a:gd name="T9" fmla="*/ 7 h 193"/>
                  <a:gd name="T10" fmla="*/ 2 w 661"/>
                  <a:gd name="T11" fmla="*/ 5 h 193"/>
                  <a:gd name="T12" fmla="*/ 17 w 661"/>
                  <a:gd name="T13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1" h="193">
                    <a:moveTo>
                      <a:pt x="17" y="0"/>
                    </a:moveTo>
                    <a:lnTo>
                      <a:pt x="658" y="181"/>
                    </a:lnTo>
                    <a:lnTo>
                      <a:pt x="659" y="189"/>
                    </a:lnTo>
                    <a:lnTo>
                      <a:pt x="661" y="193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8" name="Freeform 733"/>
              <p:cNvSpPr>
                <a:spLocks/>
              </p:cNvSpPr>
              <p:nvPr/>
            </p:nvSpPr>
            <p:spPr bwMode="auto">
              <a:xfrm>
                <a:off x="2551" y="1325"/>
                <a:ext cx="679" cy="196"/>
              </a:xfrm>
              <a:custGeom>
                <a:avLst/>
                <a:gdLst>
                  <a:gd name="T0" fmla="*/ 17 w 679"/>
                  <a:gd name="T1" fmla="*/ 0 h 196"/>
                  <a:gd name="T2" fmla="*/ 678 w 679"/>
                  <a:gd name="T3" fmla="*/ 186 h 196"/>
                  <a:gd name="T4" fmla="*/ 679 w 679"/>
                  <a:gd name="T5" fmla="*/ 196 h 196"/>
                  <a:gd name="T6" fmla="*/ 0 w 679"/>
                  <a:gd name="T7" fmla="*/ 6 h 196"/>
                  <a:gd name="T8" fmla="*/ 17 w 679"/>
                  <a:gd name="T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9" h="196">
                    <a:moveTo>
                      <a:pt x="17" y="0"/>
                    </a:moveTo>
                    <a:lnTo>
                      <a:pt x="678" y="186"/>
                    </a:lnTo>
                    <a:lnTo>
                      <a:pt x="679" y="196"/>
                    </a:lnTo>
                    <a:lnTo>
                      <a:pt x="0" y="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9" name="Freeform 734"/>
              <p:cNvSpPr>
                <a:spLocks/>
              </p:cNvSpPr>
              <p:nvPr/>
            </p:nvSpPr>
            <p:spPr bwMode="auto">
              <a:xfrm>
                <a:off x="2534" y="1331"/>
                <a:ext cx="697" cy="202"/>
              </a:xfrm>
              <a:custGeom>
                <a:avLst/>
                <a:gdLst>
                  <a:gd name="T0" fmla="*/ 17 w 697"/>
                  <a:gd name="T1" fmla="*/ 0 h 202"/>
                  <a:gd name="T2" fmla="*/ 696 w 697"/>
                  <a:gd name="T3" fmla="*/ 190 h 202"/>
                  <a:gd name="T4" fmla="*/ 697 w 697"/>
                  <a:gd name="T5" fmla="*/ 195 h 202"/>
                  <a:gd name="T6" fmla="*/ 697 w 697"/>
                  <a:gd name="T7" fmla="*/ 202 h 202"/>
                  <a:gd name="T8" fmla="*/ 0 w 697"/>
                  <a:gd name="T9" fmla="*/ 7 h 202"/>
                  <a:gd name="T10" fmla="*/ 0 w 697"/>
                  <a:gd name="T11" fmla="*/ 7 h 202"/>
                  <a:gd name="T12" fmla="*/ 15 w 697"/>
                  <a:gd name="T13" fmla="*/ 2 h 202"/>
                  <a:gd name="T14" fmla="*/ 17 w 697"/>
                  <a:gd name="T15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7" h="202">
                    <a:moveTo>
                      <a:pt x="17" y="0"/>
                    </a:moveTo>
                    <a:lnTo>
                      <a:pt x="696" y="190"/>
                    </a:lnTo>
                    <a:lnTo>
                      <a:pt x="697" y="195"/>
                    </a:lnTo>
                    <a:lnTo>
                      <a:pt x="697" y="202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5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0" name="Freeform 735"/>
              <p:cNvSpPr>
                <a:spLocks/>
              </p:cNvSpPr>
              <p:nvPr/>
            </p:nvSpPr>
            <p:spPr bwMode="auto">
              <a:xfrm>
                <a:off x="2519" y="1338"/>
                <a:ext cx="714" cy="207"/>
              </a:xfrm>
              <a:custGeom>
                <a:avLst/>
                <a:gdLst>
                  <a:gd name="T0" fmla="*/ 15 w 714"/>
                  <a:gd name="T1" fmla="*/ 0 h 207"/>
                  <a:gd name="T2" fmla="*/ 712 w 714"/>
                  <a:gd name="T3" fmla="*/ 195 h 207"/>
                  <a:gd name="T4" fmla="*/ 714 w 714"/>
                  <a:gd name="T5" fmla="*/ 207 h 207"/>
                  <a:gd name="T6" fmla="*/ 5 w 714"/>
                  <a:gd name="T7" fmla="*/ 9 h 207"/>
                  <a:gd name="T8" fmla="*/ 0 w 714"/>
                  <a:gd name="T9" fmla="*/ 4 h 207"/>
                  <a:gd name="T10" fmla="*/ 4 w 714"/>
                  <a:gd name="T11" fmla="*/ 3 h 207"/>
                  <a:gd name="T12" fmla="*/ 15 w 714"/>
                  <a:gd name="T13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4" h="207">
                    <a:moveTo>
                      <a:pt x="15" y="0"/>
                    </a:moveTo>
                    <a:lnTo>
                      <a:pt x="712" y="195"/>
                    </a:lnTo>
                    <a:lnTo>
                      <a:pt x="714" y="207"/>
                    </a:lnTo>
                    <a:lnTo>
                      <a:pt x="5" y="9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1" name="Freeform 736"/>
              <p:cNvSpPr>
                <a:spLocks/>
              </p:cNvSpPr>
              <p:nvPr/>
            </p:nvSpPr>
            <p:spPr bwMode="auto">
              <a:xfrm>
                <a:off x="2524" y="1347"/>
                <a:ext cx="710" cy="210"/>
              </a:xfrm>
              <a:custGeom>
                <a:avLst/>
                <a:gdLst>
                  <a:gd name="T0" fmla="*/ 0 w 710"/>
                  <a:gd name="T1" fmla="*/ 0 h 210"/>
                  <a:gd name="T2" fmla="*/ 709 w 710"/>
                  <a:gd name="T3" fmla="*/ 198 h 210"/>
                  <a:gd name="T4" fmla="*/ 709 w 710"/>
                  <a:gd name="T5" fmla="*/ 202 h 210"/>
                  <a:gd name="T6" fmla="*/ 710 w 710"/>
                  <a:gd name="T7" fmla="*/ 210 h 210"/>
                  <a:gd name="T8" fmla="*/ 17 w 710"/>
                  <a:gd name="T9" fmla="*/ 16 h 210"/>
                  <a:gd name="T10" fmla="*/ 15 w 710"/>
                  <a:gd name="T11" fmla="*/ 13 h 210"/>
                  <a:gd name="T12" fmla="*/ 0 w 710"/>
                  <a:gd name="T13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0" h="210">
                    <a:moveTo>
                      <a:pt x="0" y="0"/>
                    </a:moveTo>
                    <a:lnTo>
                      <a:pt x="709" y="198"/>
                    </a:lnTo>
                    <a:lnTo>
                      <a:pt x="709" y="202"/>
                    </a:lnTo>
                    <a:lnTo>
                      <a:pt x="710" y="210"/>
                    </a:lnTo>
                    <a:lnTo>
                      <a:pt x="17" y="16"/>
                    </a:lnTo>
                    <a:lnTo>
                      <a:pt x="15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2" name="Freeform 737"/>
              <p:cNvSpPr>
                <a:spLocks/>
              </p:cNvSpPr>
              <p:nvPr/>
            </p:nvSpPr>
            <p:spPr bwMode="auto">
              <a:xfrm>
                <a:off x="2541" y="1363"/>
                <a:ext cx="693" cy="205"/>
              </a:xfrm>
              <a:custGeom>
                <a:avLst/>
                <a:gdLst>
                  <a:gd name="T0" fmla="*/ 0 w 693"/>
                  <a:gd name="T1" fmla="*/ 0 h 205"/>
                  <a:gd name="T2" fmla="*/ 693 w 693"/>
                  <a:gd name="T3" fmla="*/ 194 h 205"/>
                  <a:gd name="T4" fmla="*/ 693 w 693"/>
                  <a:gd name="T5" fmla="*/ 205 h 205"/>
                  <a:gd name="T6" fmla="*/ 12 w 693"/>
                  <a:gd name="T7" fmla="*/ 14 h 205"/>
                  <a:gd name="T8" fmla="*/ 0 w 693"/>
                  <a:gd name="T9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3" h="205">
                    <a:moveTo>
                      <a:pt x="0" y="0"/>
                    </a:moveTo>
                    <a:lnTo>
                      <a:pt x="693" y="194"/>
                    </a:lnTo>
                    <a:lnTo>
                      <a:pt x="693" y="205"/>
                    </a:lnTo>
                    <a:lnTo>
                      <a:pt x="12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3" name="Freeform 738"/>
              <p:cNvSpPr>
                <a:spLocks/>
              </p:cNvSpPr>
              <p:nvPr/>
            </p:nvSpPr>
            <p:spPr bwMode="auto">
              <a:xfrm>
                <a:off x="2553" y="1377"/>
                <a:ext cx="682" cy="202"/>
              </a:xfrm>
              <a:custGeom>
                <a:avLst/>
                <a:gdLst>
                  <a:gd name="T0" fmla="*/ 0 w 682"/>
                  <a:gd name="T1" fmla="*/ 0 h 202"/>
                  <a:gd name="T2" fmla="*/ 681 w 682"/>
                  <a:gd name="T3" fmla="*/ 191 h 202"/>
                  <a:gd name="T4" fmla="*/ 682 w 682"/>
                  <a:gd name="T5" fmla="*/ 195 h 202"/>
                  <a:gd name="T6" fmla="*/ 682 w 682"/>
                  <a:gd name="T7" fmla="*/ 202 h 202"/>
                  <a:gd name="T8" fmla="*/ 12 w 682"/>
                  <a:gd name="T9" fmla="*/ 15 h 202"/>
                  <a:gd name="T10" fmla="*/ 4 w 682"/>
                  <a:gd name="T11" fmla="*/ 4 h 202"/>
                  <a:gd name="T12" fmla="*/ 0 w 682"/>
                  <a:gd name="T13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2" h="202">
                    <a:moveTo>
                      <a:pt x="0" y="0"/>
                    </a:moveTo>
                    <a:lnTo>
                      <a:pt x="681" y="191"/>
                    </a:lnTo>
                    <a:lnTo>
                      <a:pt x="682" y="195"/>
                    </a:lnTo>
                    <a:lnTo>
                      <a:pt x="682" y="202"/>
                    </a:lnTo>
                    <a:lnTo>
                      <a:pt x="12" y="15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4"/>
              </a:solidFill>
              <a:ln w="0">
                <a:solidFill>
                  <a:srgbClr val="FFD9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4" name="Freeform 739"/>
              <p:cNvSpPr>
                <a:spLocks/>
              </p:cNvSpPr>
              <p:nvPr/>
            </p:nvSpPr>
            <p:spPr bwMode="auto">
              <a:xfrm>
                <a:off x="2565" y="1392"/>
                <a:ext cx="670" cy="199"/>
              </a:xfrm>
              <a:custGeom>
                <a:avLst/>
                <a:gdLst>
                  <a:gd name="T0" fmla="*/ 0 w 670"/>
                  <a:gd name="T1" fmla="*/ 0 h 199"/>
                  <a:gd name="T2" fmla="*/ 670 w 670"/>
                  <a:gd name="T3" fmla="*/ 187 h 199"/>
                  <a:gd name="T4" fmla="*/ 670 w 670"/>
                  <a:gd name="T5" fmla="*/ 199 h 199"/>
                  <a:gd name="T6" fmla="*/ 9 w 670"/>
                  <a:gd name="T7" fmla="*/ 14 h 199"/>
                  <a:gd name="T8" fmla="*/ 9 w 670"/>
                  <a:gd name="T9" fmla="*/ 13 h 199"/>
                  <a:gd name="T10" fmla="*/ 0 w 670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0" h="199">
                    <a:moveTo>
                      <a:pt x="0" y="0"/>
                    </a:moveTo>
                    <a:lnTo>
                      <a:pt x="670" y="187"/>
                    </a:lnTo>
                    <a:lnTo>
                      <a:pt x="670" y="199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5" name="Freeform 740"/>
              <p:cNvSpPr>
                <a:spLocks/>
              </p:cNvSpPr>
              <p:nvPr/>
            </p:nvSpPr>
            <p:spPr bwMode="auto">
              <a:xfrm>
                <a:off x="2574" y="1406"/>
                <a:ext cx="661" cy="196"/>
              </a:xfrm>
              <a:custGeom>
                <a:avLst/>
                <a:gdLst>
                  <a:gd name="T0" fmla="*/ 0 w 661"/>
                  <a:gd name="T1" fmla="*/ 0 h 196"/>
                  <a:gd name="T2" fmla="*/ 661 w 661"/>
                  <a:gd name="T3" fmla="*/ 185 h 196"/>
                  <a:gd name="T4" fmla="*/ 661 w 661"/>
                  <a:gd name="T5" fmla="*/ 191 h 196"/>
                  <a:gd name="T6" fmla="*/ 661 w 661"/>
                  <a:gd name="T7" fmla="*/ 196 h 196"/>
                  <a:gd name="T8" fmla="*/ 9 w 661"/>
                  <a:gd name="T9" fmla="*/ 13 h 196"/>
                  <a:gd name="T10" fmla="*/ 0 w 661"/>
                  <a:gd name="T11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1" h="196">
                    <a:moveTo>
                      <a:pt x="0" y="0"/>
                    </a:moveTo>
                    <a:lnTo>
                      <a:pt x="661" y="185"/>
                    </a:lnTo>
                    <a:lnTo>
                      <a:pt x="661" y="191"/>
                    </a:lnTo>
                    <a:lnTo>
                      <a:pt x="661" y="196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6" name="Freeform 741"/>
              <p:cNvSpPr>
                <a:spLocks/>
              </p:cNvSpPr>
              <p:nvPr/>
            </p:nvSpPr>
            <p:spPr bwMode="auto">
              <a:xfrm>
                <a:off x="2583" y="1419"/>
                <a:ext cx="652" cy="194"/>
              </a:xfrm>
              <a:custGeom>
                <a:avLst/>
                <a:gdLst>
                  <a:gd name="T0" fmla="*/ 0 w 652"/>
                  <a:gd name="T1" fmla="*/ 0 h 194"/>
                  <a:gd name="T2" fmla="*/ 652 w 652"/>
                  <a:gd name="T3" fmla="*/ 183 h 194"/>
                  <a:gd name="T4" fmla="*/ 652 w 652"/>
                  <a:gd name="T5" fmla="*/ 194 h 194"/>
                  <a:gd name="T6" fmla="*/ 8 w 652"/>
                  <a:gd name="T7" fmla="*/ 14 h 194"/>
                  <a:gd name="T8" fmla="*/ 7 w 652"/>
                  <a:gd name="T9" fmla="*/ 12 h 194"/>
                  <a:gd name="T10" fmla="*/ 0 w 652"/>
                  <a:gd name="T11" fmla="*/ 0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2" h="194">
                    <a:moveTo>
                      <a:pt x="0" y="0"/>
                    </a:moveTo>
                    <a:lnTo>
                      <a:pt x="652" y="183"/>
                    </a:lnTo>
                    <a:lnTo>
                      <a:pt x="652" y="194"/>
                    </a:lnTo>
                    <a:lnTo>
                      <a:pt x="8" y="14"/>
                    </a:lnTo>
                    <a:lnTo>
                      <a:pt x="7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7" name="Freeform 742"/>
              <p:cNvSpPr>
                <a:spLocks/>
              </p:cNvSpPr>
              <p:nvPr/>
            </p:nvSpPr>
            <p:spPr bwMode="auto">
              <a:xfrm>
                <a:off x="2591" y="1433"/>
                <a:ext cx="644" cy="192"/>
              </a:xfrm>
              <a:custGeom>
                <a:avLst/>
                <a:gdLst>
                  <a:gd name="T0" fmla="*/ 0 w 644"/>
                  <a:gd name="T1" fmla="*/ 0 h 192"/>
                  <a:gd name="T2" fmla="*/ 644 w 644"/>
                  <a:gd name="T3" fmla="*/ 180 h 192"/>
                  <a:gd name="T4" fmla="*/ 644 w 644"/>
                  <a:gd name="T5" fmla="*/ 190 h 192"/>
                  <a:gd name="T6" fmla="*/ 644 w 644"/>
                  <a:gd name="T7" fmla="*/ 192 h 192"/>
                  <a:gd name="T8" fmla="*/ 8 w 644"/>
                  <a:gd name="T9" fmla="*/ 14 h 192"/>
                  <a:gd name="T10" fmla="*/ 0 w 644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4" h="192">
                    <a:moveTo>
                      <a:pt x="0" y="0"/>
                    </a:moveTo>
                    <a:lnTo>
                      <a:pt x="644" y="180"/>
                    </a:lnTo>
                    <a:lnTo>
                      <a:pt x="644" y="190"/>
                    </a:lnTo>
                    <a:lnTo>
                      <a:pt x="644" y="192"/>
                    </a:lnTo>
                    <a:lnTo>
                      <a:pt x="8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8" name="Freeform 743"/>
              <p:cNvSpPr>
                <a:spLocks/>
              </p:cNvSpPr>
              <p:nvPr/>
            </p:nvSpPr>
            <p:spPr bwMode="auto">
              <a:xfrm>
                <a:off x="2599" y="1447"/>
                <a:ext cx="636" cy="188"/>
              </a:xfrm>
              <a:custGeom>
                <a:avLst/>
                <a:gdLst>
                  <a:gd name="T0" fmla="*/ 0 w 636"/>
                  <a:gd name="T1" fmla="*/ 0 h 188"/>
                  <a:gd name="T2" fmla="*/ 636 w 636"/>
                  <a:gd name="T3" fmla="*/ 178 h 188"/>
                  <a:gd name="T4" fmla="*/ 635 w 636"/>
                  <a:gd name="T5" fmla="*/ 188 h 188"/>
                  <a:gd name="T6" fmla="*/ 8 w 636"/>
                  <a:gd name="T7" fmla="*/ 13 h 188"/>
                  <a:gd name="T8" fmla="*/ 5 w 636"/>
                  <a:gd name="T9" fmla="*/ 9 h 188"/>
                  <a:gd name="T10" fmla="*/ 0 w 636"/>
                  <a:gd name="T1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6" h="188">
                    <a:moveTo>
                      <a:pt x="0" y="0"/>
                    </a:moveTo>
                    <a:lnTo>
                      <a:pt x="636" y="178"/>
                    </a:lnTo>
                    <a:lnTo>
                      <a:pt x="635" y="188"/>
                    </a:lnTo>
                    <a:lnTo>
                      <a:pt x="8" y="13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9" name="Freeform 744"/>
              <p:cNvSpPr>
                <a:spLocks/>
              </p:cNvSpPr>
              <p:nvPr/>
            </p:nvSpPr>
            <p:spPr bwMode="auto">
              <a:xfrm>
                <a:off x="2607" y="1460"/>
                <a:ext cx="627" cy="187"/>
              </a:xfrm>
              <a:custGeom>
                <a:avLst/>
                <a:gdLst>
                  <a:gd name="T0" fmla="*/ 0 w 627"/>
                  <a:gd name="T1" fmla="*/ 0 h 187"/>
                  <a:gd name="T2" fmla="*/ 627 w 627"/>
                  <a:gd name="T3" fmla="*/ 175 h 187"/>
                  <a:gd name="T4" fmla="*/ 627 w 627"/>
                  <a:gd name="T5" fmla="*/ 187 h 187"/>
                  <a:gd name="T6" fmla="*/ 6 w 627"/>
                  <a:gd name="T7" fmla="*/ 13 h 187"/>
                  <a:gd name="T8" fmla="*/ 0 w 62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187">
                    <a:moveTo>
                      <a:pt x="0" y="0"/>
                    </a:moveTo>
                    <a:lnTo>
                      <a:pt x="627" y="175"/>
                    </a:lnTo>
                    <a:lnTo>
                      <a:pt x="627" y="18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0" name="Freeform 745"/>
              <p:cNvSpPr>
                <a:spLocks/>
              </p:cNvSpPr>
              <p:nvPr/>
            </p:nvSpPr>
            <p:spPr bwMode="auto">
              <a:xfrm>
                <a:off x="2613" y="1473"/>
                <a:ext cx="621" cy="184"/>
              </a:xfrm>
              <a:custGeom>
                <a:avLst/>
                <a:gdLst>
                  <a:gd name="T0" fmla="*/ 0 w 621"/>
                  <a:gd name="T1" fmla="*/ 0 h 184"/>
                  <a:gd name="T2" fmla="*/ 621 w 621"/>
                  <a:gd name="T3" fmla="*/ 174 h 184"/>
                  <a:gd name="T4" fmla="*/ 620 w 621"/>
                  <a:gd name="T5" fmla="*/ 176 h 184"/>
                  <a:gd name="T6" fmla="*/ 620 w 621"/>
                  <a:gd name="T7" fmla="*/ 184 h 184"/>
                  <a:gd name="T8" fmla="*/ 7 w 621"/>
                  <a:gd name="T9" fmla="*/ 13 h 184"/>
                  <a:gd name="T10" fmla="*/ 4 w 621"/>
                  <a:gd name="T11" fmla="*/ 8 h 184"/>
                  <a:gd name="T12" fmla="*/ 0 w 621"/>
                  <a:gd name="T13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1" h="184">
                    <a:moveTo>
                      <a:pt x="0" y="0"/>
                    </a:moveTo>
                    <a:lnTo>
                      <a:pt x="621" y="174"/>
                    </a:lnTo>
                    <a:lnTo>
                      <a:pt x="620" y="176"/>
                    </a:lnTo>
                    <a:lnTo>
                      <a:pt x="620" y="184"/>
                    </a:lnTo>
                    <a:lnTo>
                      <a:pt x="7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1" name="Freeform 746"/>
              <p:cNvSpPr>
                <a:spLocks/>
              </p:cNvSpPr>
              <p:nvPr/>
            </p:nvSpPr>
            <p:spPr bwMode="auto">
              <a:xfrm>
                <a:off x="2620" y="1486"/>
                <a:ext cx="613" cy="182"/>
              </a:xfrm>
              <a:custGeom>
                <a:avLst/>
                <a:gdLst>
                  <a:gd name="T0" fmla="*/ 0 w 613"/>
                  <a:gd name="T1" fmla="*/ 0 h 182"/>
                  <a:gd name="T2" fmla="*/ 613 w 613"/>
                  <a:gd name="T3" fmla="*/ 171 h 182"/>
                  <a:gd name="T4" fmla="*/ 611 w 613"/>
                  <a:gd name="T5" fmla="*/ 182 h 182"/>
                  <a:gd name="T6" fmla="*/ 6 w 613"/>
                  <a:gd name="T7" fmla="*/ 13 h 182"/>
                  <a:gd name="T8" fmla="*/ 0 w 613"/>
                  <a:gd name="T9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3" h="182">
                    <a:moveTo>
                      <a:pt x="0" y="0"/>
                    </a:moveTo>
                    <a:lnTo>
                      <a:pt x="613" y="171"/>
                    </a:lnTo>
                    <a:lnTo>
                      <a:pt x="611" y="182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2" name="Freeform 747"/>
              <p:cNvSpPr>
                <a:spLocks/>
              </p:cNvSpPr>
              <p:nvPr/>
            </p:nvSpPr>
            <p:spPr bwMode="auto">
              <a:xfrm>
                <a:off x="2626" y="1499"/>
                <a:ext cx="605" cy="181"/>
              </a:xfrm>
              <a:custGeom>
                <a:avLst/>
                <a:gdLst>
                  <a:gd name="T0" fmla="*/ 0 w 605"/>
                  <a:gd name="T1" fmla="*/ 0 h 181"/>
                  <a:gd name="T2" fmla="*/ 605 w 605"/>
                  <a:gd name="T3" fmla="*/ 169 h 181"/>
                  <a:gd name="T4" fmla="*/ 604 w 605"/>
                  <a:gd name="T5" fmla="*/ 178 h 181"/>
                  <a:gd name="T6" fmla="*/ 603 w 605"/>
                  <a:gd name="T7" fmla="*/ 181 h 181"/>
                  <a:gd name="T8" fmla="*/ 6 w 605"/>
                  <a:gd name="T9" fmla="*/ 13 h 181"/>
                  <a:gd name="T10" fmla="*/ 3 w 605"/>
                  <a:gd name="T11" fmla="*/ 5 h 181"/>
                  <a:gd name="T12" fmla="*/ 0 w 605"/>
                  <a:gd name="T1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5" h="181">
                    <a:moveTo>
                      <a:pt x="0" y="0"/>
                    </a:moveTo>
                    <a:lnTo>
                      <a:pt x="605" y="169"/>
                    </a:lnTo>
                    <a:lnTo>
                      <a:pt x="604" y="178"/>
                    </a:lnTo>
                    <a:lnTo>
                      <a:pt x="603" y="181"/>
                    </a:lnTo>
                    <a:lnTo>
                      <a:pt x="6" y="13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9F"/>
              </a:solidFill>
              <a:ln w="0">
                <a:solidFill>
                  <a:srgbClr val="FFD7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3" name="Freeform 748"/>
              <p:cNvSpPr>
                <a:spLocks/>
              </p:cNvSpPr>
              <p:nvPr/>
            </p:nvSpPr>
            <p:spPr bwMode="auto">
              <a:xfrm>
                <a:off x="2632" y="1512"/>
                <a:ext cx="597" cy="178"/>
              </a:xfrm>
              <a:custGeom>
                <a:avLst/>
                <a:gdLst>
                  <a:gd name="T0" fmla="*/ 0 w 597"/>
                  <a:gd name="T1" fmla="*/ 0 h 178"/>
                  <a:gd name="T2" fmla="*/ 597 w 597"/>
                  <a:gd name="T3" fmla="*/ 168 h 178"/>
                  <a:gd name="T4" fmla="*/ 595 w 597"/>
                  <a:gd name="T5" fmla="*/ 178 h 178"/>
                  <a:gd name="T6" fmla="*/ 5 w 597"/>
                  <a:gd name="T7" fmla="*/ 12 h 178"/>
                  <a:gd name="T8" fmla="*/ 0 w 597"/>
                  <a:gd name="T9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7" h="178">
                    <a:moveTo>
                      <a:pt x="0" y="0"/>
                    </a:moveTo>
                    <a:lnTo>
                      <a:pt x="597" y="168"/>
                    </a:lnTo>
                    <a:lnTo>
                      <a:pt x="595" y="178"/>
                    </a:lnTo>
                    <a:lnTo>
                      <a:pt x="5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F"/>
              </a:solidFill>
              <a:ln w="0">
                <a:solidFill>
                  <a:srgbClr val="FFD6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4" name="Freeform 749"/>
              <p:cNvSpPr>
                <a:spLocks/>
              </p:cNvSpPr>
              <p:nvPr/>
            </p:nvSpPr>
            <p:spPr bwMode="auto">
              <a:xfrm>
                <a:off x="2637" y="1524"/>
                <a:ext cx="590" cy="177"/>
              </a:xfrm>
              <a:custGeom>
                <a:avLst/>
                <a:gdLst>
                  <a:gd name="T0" fmla="*/ 0 w 590"/>
                  <a:gd name="T1" fmla="*/ 0 h 177"/>
                  <a:gd name="T2" fmla="*/ 590 w 590"/>
                  <a:gd name="T3" fmla="*/ 166 h 177"/>
                  <a:gd name="T4" fmla="*/ 588 w 590"/>
                  <a:gd name="T5" fmla="*/ 177 h 177"/>
                  <a:gd name="T6" fmla="*/ 5 w 590"/>
                  <a:gd name="T7" fmla="*/ 13 h 177"/>
                  <a:gd name="T8" fmla="*/ 1 w 590"/>
                  <a:gd name="T9" fmla="*/ 2 h 177"/>
                  <a:gd name="T10" fmla="*/ 0 w 590"/>
                  <a:gd name="T11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0" h="177">
                    <a:moveTo>
                      <a:pt x="0" y="0"/>
                    </a:moveTo>
                    <a:lnTo>
                      <a:pt x="590" y="166"/>
                    </a:lnTo>
                    <a:lnTo>
                      <a:pt x="588" y="177"/>
                    </a:lnTo>
                    <a:lnTo>
                      <a:pt x="5" y="13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5" name="Freeform 750"/>
              <p:cNvSpPr>
                <a:spLocks/>
              </p:cNvSpPr>
              <p:nvPr/>
            </p:nvSpPr>
            <p:spPr bwMode="auto">
              <a:xfrm>
                <a:off x="2642" y="1537"/>
                <a:ext cx="583" cy="174"/>
              </a:xfrm>
              <a:custGeom>
                <a:avLst/>
                <a:gdLst>
                  <a:gd name="T0" fmla="*/ 0 w 583"/>
                  <a:gd name="T1" fmla="*/ 0 h 174"/>
                  <a:gd name="T2" fmla="*/ 583 w 583"/>
                  <a:gd name="T3" fmla="*/ 164 h 174"/>
                  <a:gd name="T4" fmla="*/ 583 w 583"/>
                  <a:gd name="T5" fmla="*/ 167 h 174"/>
                  <a:gd name="T6" fmla="*/ 580 w 583"/>
                  <a:gd name="T7" fmla="*/ 174 h 174"/>
                  <a:gd name="T8" fmla="*/ 5 w 583"/>
                  <a:gd name="T9" fmla="*/ 13 h 174"/>
                  <a:gd name="T10" fmla="*/ 4 w 583"/>
                  <a:gd name="T11" fmla="*/ 8 h 174"/>
                  <a:gd name="T12" fmla="*/ 0 w 583"/>
                  <a:gd name="T1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3" h="174">
                    <a:moveTo>
                      <a:pt x="0" y="0"/>
                    </a:moveTo>
                    <a:lnTo>
                      <a:pt x="583" y="164"/>
                    </a:lnTo>
                    <a:lnTo>
                      <a:pt x="583" y="167"/>
                    </a:lnTo>
                    <a:lnTo>
                      <a:pt x="580" y="174"/>
                    </a:lnTo>
                    <a:lnTo>
                      <a:pt x="5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6" name="Freeform 751"/>
              <p:cNvSpPr>
                <a:spLocks/>
              </p:cNvSpPr>
              <p:nvPr/>
            </p:nvSpPr>
            <p:spPr bwMode="auto">
              <a:xfrm>
                <a:off x="2647" y="1550"/>
                <a:ext cx="575" cy="171"/>
              </a:xfrm>
              <a:custGeom>
                <a:avLst/>
                <a:gdLst>
                  <a:gd name="T0" fmla="*/ 0 w 575"/>
                  <a:gd name="T1" fmla="*/ 0 h 171"/>
                  <a:gd name="T2" fmla="*/ 575 w 575"/>
                  <a:gd name="T3" fmla="*/ 161 h 171"/>
                  <a:gd name="T4" fmla="*/ 572 w 575"/>
                  <a:gd name="T5" fmla="*/ 171 h 171"/>
                  <a:gd name="T6" fmla="*/ 6 w 575"/>
                  <a:gd name="T7" fmla="*/ 12 h 171"/>
                  <a:gd name="T8" fmla="*/ 4 w 575"/>
                  <a:gd name="T9" fmla="*/ 9 h 171"/>
                  <a:gd name="T10" fmla="*/ 0 w 575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5" h="171">
                    <a:moveTo>
                      <a:pt x="0" y="0"/>
                    </a:moveTo>
                    <a:lnTo>
                      <a:pt x="575" y="161"/>
                    </a:lnTo>
                    <a:lnTo>
                      <a:pt x="572" y="171"/>
                    </a:lnTo>
                    <a:lnTo>
                      <a:pt x="6" y="12"/>
                    </a:lnTo>
                    <a:lnTo>
                      <a:pt x="4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D"/>
              </a:solidFill>
              <a:ln w="0">
                <a:solidFill>
                  <a:srgbClr val="FFD59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7" name="Freeform 752"/>
              <p:cNvSpPr>
                <a:spLocks/>
              </p:cNvSpPr>
              <p:nvPr/>
            </p:nvSpPr>
            <p:spPr bwMode="auto">
              <a:xfrm>
                <a:off x="2653" y="1562"/>
                <a:ext cx="566" cy="170"/>
              </a:xfrm>
              <a:custGeom>
                <a:avLst/>
                <a:gdLst>
                  <a:gd name="T0" fmla="*/ 0 w 566"/>
                  <a:gd name="T1" fmla="*/ 0 h 170"/>
                  <a:gd name="T2" fmla="*/ 566 w 566"/>
                  <a:gd name="T3" fmla="*/ 159 h 170"/>
                  <a:gd name="T4" fmla="*/ 564 w 566"/>
                  <a:gd name="T5" fmla="*/ 170 h 170"/>
                  <a:gd name="T6" fmla="*/ 564 w 566"/>
                  <a:gd name="T7" fmla="*/ 170 h 170"/>
                  <a:gd name="T8" fmla="*/ 4 w 566"/>
                  <a:gd name="T9" fmla="*/ 13 h 170"/>
                  <a:gd name="T10" fmla="*/ 2 w 566"/>
                  <a:gd name="T11" fmla="*/ 9 h 170"/>
                  <a:gd name="T12" fmla="*/ 1 w 566"/>
                  <a:gd name="T13" fmla="*/ 6 h 170"/>
                  <a:gd name="T14" fmla="*/ 0 w 566"/>
                  <a:gd name="T15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6" h="170">
                    <a:moveTo>
                      <a:pt x="0" y="0"/>
                    </a:moveTo>
                    <a:lnTo>
                      <a:pt x="566" y="159"/>
                    </a:lnTo>
                    <a:lnTo>
                      <a:pt x="564" y="170"/>
                    </a:lnTo>
                    <a:lnTo>
                      <a:pt x="564" y="170"/>
                    </a:lnTo>
                    <a:lnTo>
                      <a:pt x="4" y="13"/>
                    </a:lnTo>
                    <a:lnTo>
                      <a:pt x="2" y="9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8" name="Freeform 753"/>
              <p:cNvSpPr>
                <a:spLocks/>
              </p:cNvSpPr>
              <p:nvPr/>
            </p:nvSpPr>
            <p:spPr bwMode="auto">
              <a:xfrm>
                <a:off x="2657" y="1575"/>
                <a:ext cx="560" cy="167"/>
              </a:xfrm>
              <a:custGeom>
                <a:avLst/>
                <a:gdLst>
                  <a:gd name="T0" fmla="*/ 0 w 560"/>
                  <a:gd name="T1" fmla="*/ 0 h 167"/>
                  <a:gd name="T2" fmla="*/ 560 w 560"/>
                  <a:gd name="T3" fmla="*/ 157 h 167"/>
                  <a:gd name="T4" fmla="*/ 556 w 560"/>
                  <a:gd name="T5" fmla="*/ 167 h 167"/>
                  <a:gd name="T6" fmla="*/ 4 w 560"/>
                  <a:gd name="T7" fmla="*/ 12 h 167"/>
                  <a:gd name="T8" fmla="*/ 0 w 560"/>
                  <a:gd name="T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0" h="167">
                    <a:moveTo>
                      <a:pt x="0" y="0"/>
                    </a:moveTo>
                    <a:lnTo>
                      <a:pt x="560" y="157"/>
                    </a:lnTo>
                    <a:lnTo>
                      <a:pt x="556" y="167"/>
                    </a:lnTo>
                    <a:lnTo>
                      <a:pt x="4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9" name="Freeform 754"/>
              <p:cNvSpPr>
                <a:spLocks/>
              </p:cNvSpPr>
              <p:nvPr/>
            </p:nvSpPr>
            <p:spPr bwMode="auto">
              <a:xfrm>
                <a:off x="2661" y="1587"/>
                <a:ext cx="552" cy="165"/>
              </a:xfrm>
              <a:custGeom>
                <a:avLst/>
                <a:gdLst>
                  <a:gd name="T0" fmla="*/ 0 w 552"/>
                  <a:gd name="T1" fmla="*/ 0 h 165"/>
                  <a:gd name="T2" fmla="*/ 552 w 552"/>
                  <a:gd name="T3" fmla="*/ 155 h 165"/>
                  <a:gd name="T4" fmla="*/ 549 w 552"/>
                  <a:gd name="T5" fmla="*/ 165 h 165"/>
                  <a:gd name="T6" fmla="*/ 3 w 552"/>
                  <a:gd name="T7" fmla="*/ 13 h 165"/>
                  <a:gd name="T8" fmla="*/ 2 w 552"/>
                  <a:gd name="T9" fmla="*/ 9 h 165"/>
                  <a:gd name="T10" fmla="*/ 0 w 552"/>
                  <a:gd name="T1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2" h="165">
                    <a:moveTo>
                      <a:pt x="0" y="0"/>
                    </a:moveTo>
                    <a:lnTo>
                      <a:pt x="552" y="155"/>
                    </a:lnTo>
                    <a:lnTo>
                      <a:pt x="549" y="165"/>
                    </a:lnTo>
                    <a:lnTo>
                      <a:pt x="3" y="1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0" name="Freeform 755"/>
              <p:cNvSpPr>
                <a:spLocks/>
              </p:cNvSpPr>
              <p:nvPr/>
            </p:nvSpPr>
            <p:spPr bwMode="auto">
              <a:xfrm>
                <a:off x="2664" y="1600"/>
                <a:ext cx="546" cy="162"/>
              </a:xfrm>
              <a:custGeom>
                <a:avLst/>
                <a:gdLst>
                  <a:gd name="T0" fmla="*/ 0 w 546"/>
                  <a:gd name="T1" fmla="*/ 0 h 162"/>
                  <a:gd name="T2" fmla="*/ 546 w 546"/>
                  <a:gd name="T3" fmla="*/ 152 h 162"/>
                  <a:gd name="T4" fmla="*/ 544 w 546"/>
                  <a:gd name="T5" fmla="*/ 158 h 162"/>
                  <a:gd name="T6" fmla="*/ 542 w 546"/>
                  <a:gd name="T7" fmla="*/ 162 h 162"/>
                  <a:gd name="T8" fmla="*/ 2 w 546"/>
                  <a:gd name="T9" fmla="*/ 11 h 162"/>
                  <a:gd name="T10" fmla="*/ 0 w 546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2">
                    <a:moveTo>
                      <a:pt x="0" y="0"/>
                    </a:moveTo>
                    <a:lnTo>
                      <a:pt x="546" y="152"/>
                    </a:lnTo>
                    <a:lnTo>
                      <a:pt x="544" y="158"/>
                    </a:lnTo>
                    <a:lnTo>
                      <a:pt x="542" y="162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1" name="Freeform 756"/>
              <p:cNvSpPr>
                <a:spLocks/>
              </p:cNvSpPr>
              <p:nvPr/>
            </p:nvSpPr>
            <p:spPr bwMode="auto">
              <a:xfrm>
                <a:off x="2666" y="1611"/>
                <a:ext cx="540" cy="162"/>
              </a:xfrm>
              <a:custGeom>
                <a:avLst/>
                <a:gdLst>
                  <a:gd name="T0" fmla="*/ 0 w 540"/>
                  <a:gd name="T1" fmla="*/ 0 h 162"/>
                  <a:gd name="T2" fmla="*/ 540 w 540"/>
                  <a:gd name="T3" fmla="*/ 151 h 162"/>
                  <a:gd name="T4" fmla="*/ 535 w 540"/>
                  <a:gd name="T5" fmla="*/ 162 h 162"/>
                  <a:gd name="T6" fmla="*/ 1 w 540"/>
                  <a:gd name="T7" fmla="*/ 12 h 162"/>
                  <a:gd name="T8" fmla="*/ 1 w 540"/>
                  <a:gd name="T9" fmla="*/ 6 h 162"/>
                  <a:gd name="T10" fmla="*/ 0 w 540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0" h="162">
                    <a:moveTo>
                      <a:pt x="0" y="0"/>
                    </a:moveTo>
                    <a:lnTo>
                      <a:pt x="540" y="151"/>
                    </a:lnTo>
                    <a:lnTo>
                      <a:pt x="535" y="162"/>
                    </a:lnTo>
                    <a:lnTo>
                      <a:pt x="1" y="12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2" name="Freeform 757"/>
              <p:cNvSpPr>
                <a:spLocks/>
              </p:cNvSpPr>
              <p:nvPr/>
            </p:nvSpPr>
            <p:spPr bwMode="auto">
              <a:xfrm>
                <a:off x="2667" y="1623"/>
                <a:ext cx="534" cy="159"/>
              </a:xfrm>
              <a:custGeom>
                <a:avLst/>
                <a:gdLst>
                  <a:gd name="T0" fmla="*/ 0 w 534"/>
                  <a:gd name="T1" fmla="*/ 0 h 159"/>
                  <a:gd name="T2" fmla="*/ 534 w 534"/>
                  <a:gd name="T3" fmla="*/ 150 h 159"/>
                  <a:gd name="T4" fmla="*/ 530 w 534"/>
                  <a:gd name="T5" fmla="*/ 159 h 159"/>
                  <a:gd name="T6" fmla="*/ 0 w 534"/>
                  <a:gd name="T7" fmla="*/ 11 h 159"/>
                  <a:gd name="T8" fmla="*/ 0 w 534"/>
                  <a:gd name="T9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4" h="159">
                    <a:moveTo>
                      <a:pt x="0" y="0"/>
                    </a:moveTo>
                    <a:lnTo>
                      <a:pt x="534" y="150"/>
                    </a:lnTo>
                    <a:lnTo>
                      <a:pt x="530" y="15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A"/>
              </a:solidFill>
              <a:ln w="0">
                <a:solidFill>
                  <a:srgbClr val="FFD4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3" name="Freeform 758"/>
              <p:cNvSpPr>
                <a:spLocks/>
              </p:cNvSpPr>
              <p:nvPr/>
            </p:nvSpPr>
            <p:spPr bwMode="auto">
              <a:xfrm>
                <a:off x="2666" y="1634"/>
                <a:ext cx="531" cy="158"/>
              </a:xfrm>
              <a:custGeom>
                <a:avLst/>
                <a:gdLst>
                  <a:gd name="T0" fmla="*/ 1 w 531"/>
                  <a:gd name="T1" fmla="*/ 0 h 158"/>
                  <a:gd name="T2" fmla="*/ 531 w 531"/>
                  <a:gd name="T3" fmla="*/ 148 h 158"/>
                  <a:gd name="T4" fmla="*/ 530 w 531"/>
                  <a:gd name="T5" fmla="*/ 152 h 158"/>
                  <a:gd name="T6" fmla="*/ 525 w 531"/>
                  <a:gd name="T7" fmla="*/ 158 h 158"/>
                  <a:gd name="T8" fmla="*/ 0 w 531"/>
                  <a:gd name="T9" fmla="*/ 10 h 158"/>
                  <a:gd name="T10" fmla="*/ 1 w 531"/>
                  <a:gd name="T11" fmla="*/ 1 h 158"/>
                  <a:gd name="T12" fmla="*/ 1 w 531"/>
                  <a:gd name="T13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8">
                    <a:moveTo>
                      <a:pt x="1" y="0"/>
                    </a:moveTo>
                    <a:lnTo>
                      <a:pt x="531" y="148"/>
                    </a:lnTo>
                    <a:lnTo>
                      <a:pt x="530" y="152"/>
                    </a:lnTo>
                    <a:lnTo>
                      <a:pt x="525" y="158"/>
                    </a:lnTo>
                    <a:lnTo>
                      <a:pt x="0" y="10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D39A"/>
              </a:solidFill>
              <a:ln w="0">
                <a:solidFill>
                  <a:srgbClr val="FFD3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4" name="Freeform 759"/>
              <p:cNvSpPr>
                <a:spLocks/>
              </p:cNvSpPr>
              <p:nvPr/>
            </p:nvSpPr>
            <p:spPr bwMode="auto">
              <a:xfrm>
                <a:off x="2663" y="1644"/>
                <a:ext cx="528" cy="157"/>
              </a:xfrm>
              <a:custGeom>
                <a:avLst/>
                <a:gdLst>
                  <a:gd name="T0" fmla="*/ 3 w 528"/>
                  <a:gd name="T1" fmla="*/ 0 h 157"/>
                  <a:gd name="T2" fmla="*/ 528 w 528"/>
                  <a:gd name="T3" fmla="*/ 148 h 157"/>
                  <a:gd name="T4" fmla="*/ 522 w 528"/>
                  <a:gd name="T5" fmla="*/ 157 h 157"/>
                  <a:gd name="T6" fmla="*/ 0 w 528"/>
                  <a:gd name="T7" fmla="*/ 11 h 157"/>
                  <a:gd name="T8" fmla="*/ 1 w 528"/>
                  <a:gd name="T9" fmla="*/ 5 h 157"/>
                  <a:gd name="T10" fmla="*/ 3 w 528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8" h="157">
                    <a:moveTo>
                      <a:pt x="3" y="0"/>
                    </a:moveTo>
                    <a:lnTo>
                      <a:pt x="528" y="148"/>
                    </a:lnTo>
                    <a:lnTo>
                      <a:pt x="522" y="157"/>
                    </a:lnTo>
                    <a:lnTo>
                      <a:pt x="0" y="11"/>
                    </a:lnTo>
                    <a:lnTo>
                      <a:pt x="1" y="5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5" name="Freeform 760"/>
              <p:cNvSpPr>
                <a:spLocks/>
              </p:cNvSpPr>
              <p:nvPr/>
            </p:nvSpPr>
            <p:spPr bwMode="auto">
              <a:xfrm>
                <a:off x="2659" y="1655"/>
                <a:ext cx="526" cy="157"/>
              </a:xfrm>
              <a:custGeom>
                <a:avLst/>
                <a:gdLst>
                  <a:gd name="T0" fmla="*/ 4 w 526"/>
                  <a:gd name="T1" fmla="*/ 0 h 157"/>
                  <a:gd name="T2" fmla="*/ 526 w 526"/>
                  <a:gd name="T3" fmla="*/ 146 h 157"/>
                  <a:gd name="T4" fmla="*/ 521 w 526"/>
                  <a:gd name="T5" fmla="*/ 155 h 157"/>
                  <a:gd name="T6" fmla="*/ 521 w 526"/>
                  <a:gd name="T7" fmla="*/ 157 h 157"/>
                  <a:gd name="T8" fmla="*/ 0 w 526"/>
                  <a:gd name="T9" fmla="*/ 10 h 157"/>
                  <a:gd name="T10" fmla="*/ 2 w 526"/>
                  <a:gd name="T11" fmla="*/ 6 h 157"/>
                  <a:gd name="T12" fmla="*/ 4 w 526"/>
                  <a:gd name="T13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6" h="157">
                    <a:moveTo>
                      <a:pt x="4" y="0"/>
                    </a:moveTo>
                    <a:lnTo>
                      <a:pt x="526" y="146"/>
                    </a:lnTo>
                    <a:lnTo>
                      <a:pt x="521" y="155"/>
                    </a:lnTo>
                    <a:lnTo>
                      <a:pt x="521" y="157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6" name="Freeform 761"/>
              <p:cNvSpPr>
                <a:spLocks/>
              </p:cNvSpPr>
              <p:nvPr/>
            </p:nvSpPr>
            <p:spPr bwMode="auto">
              <a:xfrm>
                <a:off x="2654" y="1665"/>
                <a:ext cx="526" cy="156"/>
              </a:xfrm>
              <a:custGeom>
                <a:avLst/>
                <a:gdLst>
                  <a:gd name="T0" fmla="*/ 5 w 526"/>
                  <a:gd name="T1" fmla="*/ 0 h 156"/>
                  <a:gd name="T2" fmla="*/ 526 w 526"/>
                  <a:gd name="T3" fmla="*/ 147 h 156"/>
                  <a:gd name="T4" fmla="*/ 520 w 526"/>
                  <a:gd name="T5" fmla="*/ 156 h 156"/>
                  <a:gd name="T6" fmla="*/ 0 w 526"/>
                  <a:gd name="T7" fmla="*/ 11 h 156"/>
                  <a:gd name="T8" fmla="*/ 3 w 526"/>
                  <a:gd name="T9" fmla="*/ 5 h 156"/>
                  <a:gd name="T10" fmla="*/ 5 w 526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6" h="156">
                    <a:moveTo>
                      <a:pt x="5" y="0"/>
                    </a:moveTo>
                    <a:lnTo>
                      <a:pt x="526" y="147"/>
                    </a:lnTo>
                    <a:lnTo>
                      <a:pt x="520" y="156"/>
                    </a:lnTo>
                    <a:lnTo>
                      <a:pt x="0" y="11"/>
                    </a:lnTo>
                    <a:lnTo>
                      <a:pt x="3" y="5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7" name="Freeform 762"/>
              <p:cNvSpPr>
                <a:spLocks/>
              </p:cNvSpPr>
              <p:nvPr/>
            </p:nvSpPr>
            <p:spPr bwMode="auto">
              <a:xfrm>
                <a:off x="2643" y="1676"/>
                <a:ext cx="531" cy="154"/>
              </a:xfrm>
              <a:custGeom>
                <a:avLst/>
                <a:gdLst>
                  <a:gd name="T0" fmla="*/ 11 w 531"/>
                  <a:gd name="T1" fmla="*/ 0 h 154"/>
                  <a:gd name="T2" fmla="*/ 531 w 531"/>
                  <a:gd name="T3" fmla="*/ 145 h 154"/>
                  <a:gd name="T4" fmla="*/ 523 w 531"/>
                  <a:gd name="T5" fmla="*/ 154 h 154"/>
                  <a:gd name="T6" fmla="*/ 0 w 531"/>
                  <a:gd name="T7" fmla="*/ 7 h 154"/>
                  <a:gd name="T8" fmla="*/ 10 w 531"/>
                  <a:gd name="T9" fmla="*/ 1 h 154"/>
                  <a:gd name="T10" fmla="*/ 11 w 531"/>
                  <a:gd name="T11" fmla="*/ 0 h 154"/>
                  <a:gd name="T12" fmla="*/ 11 w 531"/>
                  <a:gd name="T13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4">
                    <a:moveTo>
                      <a:pt x="11" y="0"/>
                    </a:moveTo>
                    <a:lnTo>
                      <a:pt x="531" y="145"/>
                    </a:lnTo>
                    <a:lnTo>
                      <a:pt x="523" y="154"/>
                    </a:lnTo>
                    <a:lnTo>
                      <a:pt x="0" y="7"/>
                    </a:lnTo>
                    <a:lnTo>
                      <a:pt x="10" y="1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8" name="Freeform 763"/>
              <p:cNvSpPr>
                <a:spLocks/>
              </p:cNvSpPr>
              <p:nvPr/>
            </p:nvSpPr>
            <p:spPr bwMode="auto">
              <a:xfrm>
                <a:off x="2632" y="1683"/>
                <a:ext cx="534" cy="156"/>
              </a:xfrm>
              <a:custGeom>
                <a:avLst/>
                <a:gdLst>
                  <a:gd name="T0" fmla="*/ 11 w 534"/>
                  <a:gd name="T1" fmla="*/ 0 h 156"/>
                  <a:gd name="T2" fmla="*/ 534 w 534"/>
                  <a:gd name="T3" fmla="*/ 147 h 156"/>
                  <a:gd name="T4" fmla="*/ 530 w 534"/>
                  <a:gd name="T5" fmla="*/ 152 h 156"/>
                  <a:gd name="T6" fmla="*/ 527 w 534"/>
                  <a:gd name="T7" fmla="*/ 156 h 156"/>
                  <a:gd name="T8" fmla="*/ 0 w 534"/>
                  <a:gd name="T9" fmla="*/ 8 h 156"/>
                  <a:gd name="T10" fmla="*/ 11 w 534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6">
                    <a:moveTo>
                      <a:pt x="11" y="0"/>
                    </a:moveTo>
                    <a:lnTo>
                      <a:pt x="534" y="147"/>
                    </a:lnTo>
                    <a:lnTo>
                      <a:pt x="530" y="152"/>
                    </a:lnTo>
                    <a:lnTo>
                      <a:pt x="527" y="15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9" name="Freeform 764"/>
              <p:cNvSpPr>
                <a:spLocks/>
              </p:cNvSpPr>
              <p:nvPr/>
            </p:nvSpPr>
            <p:spPr bwMode="auto">
              <a:xfrm>
                <a:off x="2623" y="1691"/>
                <a:ext cx="536" cy="157"/>
              </a:xfrm>
              <a:custGeom>
                <a:avLst/>
                <a:gdLst>
                  <a:gd name="T0" fmla="*/ 9 w 536"/>
                  <a:gd name="T1" fmla="*/ 0 h 157"/>
                  <a:gd name="T2" fmla="*/ 536 w 536"/>
                  <a:gd name="T3" fmla="*/ 148 h 157"/>
                  <a:gd name="T4" fmla="*/ 527 w 536"/>
                  <a:gd name="T5" fmla="*/ 157 h 157"/>
                  <a:gd name="T6" fmla="*/ 0 w 536"/>
                  <a:gd name="T7" fmla="*/ 10 h 157"/>
                  <a:gd name="T8" fmla="*/ 7 w 536"/>
                  <a:gd name="T9" fmla="*/ 0 h 157"/>
                  <a:gd name="T10" fmla="*/ 9 w 536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6" h="157">
                    <a:moveTo>
                      <a:pt x="9" y="0"/>
                    </a:moveTo>
                    <a:lnTo>
                      <a:pt x="536" y="148"/>
                    </a:lnTo>
                    <a:lnTo>
                      <a:pt x="527" y="157"/>
                    </a:lnTo>
                    <a:lnTo>
                      <a:pt x="0" y="10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0" name="Freeform 765"/>
              <p:cNvSpPr>
                <a:spLocks/>
              </p:cNvSpPr>
              <p:nvPr/>
            </p:nvSpPr>
            <p:spPr bwMode="auto">
              <a:xfrm>
                <a:off x="2616" y="1701"/>
                <a:ext cx="534" cy="157"/>
              </a:xfrm>
              <a:custGeom>
                <a:avLst/>
                <a:gdLst>
                  <a:gd name="T0" fmla="*/ 7 w 534"/>
                  <a:gd name="T1" fmla="*/ 0 h 157"/>
                  <a:gd name="T2" fmla="*/ 534 w 534"/>
                  <a:gd name="T3" fmla="*/ 147 h 157"/>
                  <a:gd name="T4" fmla="*/ 526 w 534"/>
                  <a:gd name="T5" fmla="*/ 157 h 157"/>
                  <a:gd name="T6" fmla="*/ 0 w 534"/>
                  <a:gd name="T7" fmla="*/ 9 h 157"/>
                  <a:gd name="T8" fmla="*/ 1 w 534"/>
                  <a:gd name="T9" fmla="*/ 5 h 157"/>
                  <a:gd name="T10" fmla="*/ 7 w 534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7">
                    <a:moveTo>
                      <a:pt x="7" y="0"/>
                    </a:moveTo>
                    <a:lnTo>
                      <a:pt x="534" y="147"/>
                    </a:lnTo>
                    <a:lnTo>
                      <a:pt x="526" y="157"/>
                    </a:lnTo>
                    <a:lnTo>
                      <a:pt x="0" y="9"/>
                    </a:lnTo>
                    <a:lnTo>
                      <a:pt x="1" y="5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1" name="Freeform 766"/>
              <p:cNvSpPr>
                <a:spLocks/>
              </p:cNvSpPr>
              <p:nvPr/>
            </p:nvSpPr>
            <p:spPr bwMode="auto">
              <a:xfrm>
                <a:off x="2612" y="1710"/>
                <a:ext cx="530" cy="155"/>
              </a:xfrm>
              <a:custGeom>
                <a:avLst/>
                <a:gdLst>
                  <a:gd name="T0" fmla="*/ 4 w 530"/>
                  <a:gd name="T1" fmla="*/ 0 h 155"/>
                  <a:gd name="T2" fmla="*/ 530 w 530"/>
                  <a:gd name="T3" fmla="*/ 148 h 155"/>
                  <a:gd name="T4" fmla="*/ 529 w 530"/>
                  <a:gd name="T5" fmla="*/ 148 h 155"/>
                  <a:gd name="T6" fmla="*/ 521 w 530"/>
                  <a:gd name="T7" fmla="*/ 155 h 155"/>
                  <a:gd name="T8" fmla="*/ 0 w 530"/>
                  <a:gd name="T9" fmla="*/ 10 h 155"/>
                  <a:gd name="T10" fmla="*/ 4 w 530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0" h="155">
                    <a:moveTo>
                      <a:pt x="4" y="0"/>
                    </a:moveTo>
                    <a:lnTo>
                      <a:pt x="530" y="148"/>
                    </a:lnTo>
                    <a:lnTo>
                      <a:pt x="529" y="148"/>
                    </a:lnTo>
                    <a:lnTo>
                      <a:pt x="521" y="155"/>
                    </a:lnTo>
                    <a:lnTo>
                      <a:pt x="0" y="1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2" name="Freeform 767"/>
              <p:cNvSpPr>
                <a:spLocks/>
              </p:cNvSpPr>
              <p:nvPr/>
            </p:nvSpPr>
            <p:spPr bwMode="auto">
              <a:xfrm>
                <a:off x="2612" y="1720"/>
                <a:ext cx="521" cy="155"/>
              </a:xfrm>
              <a:custGeom>
                <a:avLst/>
                <a:gdLst>
                  <a:gd name="T0" fmla="*/ 0 w 521"/>
                  <a:gd name="T1" fmla="*/ 0 h 155"/>
                  <a:gd name="T2" fmla="*/ 521 w 521"/>
                  <a:gd name="T3" fmla="*/ 145 h 155"/>
                  <a:gd name="T4" fmla="*/ 511 w 521"/>
                  <a:gd name="T5" fmla="*/ 155 h 155"/>
                  <a:gd name="T6" fmla="*/ 0 w 521"/>
                  <a:gd name="T7" fmla="*/ 11 h 155"/>
                  <a:gd name="T8" fmla="*/ 0 w 521"/>
                  <a:gd name="T9" fmla="*/ 0 h 155"/>
                  <a:gd name="T10" fmla="*/ 0 w 521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1" h="155">
                    <a:moveTo>
                      <a:pt x="0" y="0"/>
                    </a:moveTo>
                    <a:lnTo>
                      <a:pt x="521" y="145"/>
                    </a:lnTo>
                    <a:lnTo>
                      <a:pt x="511" y="155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3" name="Freeform 768"/>
              <p:cNvSpPr>
                <a:spLocks/>
              </p:cNvSpPr>
              <p:nvPr/>
            </p:nvSpPr>
            <p:spPr bwMode="auto">
              <a:xfrm>
                <a:off x="2612" y="1731"/>
                <a:ext cx="511" cy="151"/>
              </a:xfrm>
              <a:custGeom>
                <a:avLst/>
                <a:gdLst>
                  <a:gd name="T0" fmla="*/ 0 w 511"/>
                  <a:gd name="T1" fmla="*/ 0 h 151"/>
                  <a:gd name="T2" fmla="*/ 511 w 511"/>
                  <a:gd name="T3" fmla="*/ 144 h 151"/>
                  <a:gd name="T4" fmla="*/ 504 w 511"/>
                  <a:gd name="T5" fmla="*/ 149 h 151"/>
                  <a:gd name="T6" fmla="*/ 500 w 511"/>
                  <a:gd name="T7" fmla="*/ 151 h 151"/>
                  <a:gd name="T8" fmla="*/ 3 w 511"/>
                  <a:gd name="T9" fmla="*/ 11 h 151"/>
                  <a:gd name="T10" fmla="*/ 0 w 511"/>
                  <a:gd name="T11" fmla="*/ 4 h 151"/>
                  <a:gd name="T12" fmla="*/ 0 w 511"/>
                  <a:gd name="T1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1" h="151">
                    <a:moveTo>
                      <a:pt x="0" y="0"/>
                    </a:moveTo>
                    <a:lnTo>
                      <a:pt x="511" y="144"/>
                    </a:lnTo>
                    <a:lnTo>
                      <a:pt x="504" y="149"/>
                    </a:lnTo>
                    <a:lnTo>
                      <a:pt x="500" y="151"/>
                    </a:lnTo>
                    <a:lnTo>
                      <a:pt x="3" y="11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4" name="Freeform 769"/>
              <p:cNvSpPr>
                <a:spLocks/>
              </p:cNvSpPr>
              <p:nvPr/>
            </p:nvSpPr>
            <p:spPr bwMode="auto">
              <a:xfrm>
                <a:off x="2615" y="1742"/>
                <a:ext cx="497" cy="148"/>
              </a:xfrm>
              <a:custGeom>
                <a:avLst/>
                <a:gdLst>
                  <a:gd name="T0" fmla="*/ 0 w 497"/>
                  <a:gd name="T1" fmla="*/ 0 h 148"/>
                  <a:gd name="T2" fmla="*/ 497 w 497"/>
                  <a:gd name="T3" fmla="*/ 140 h 148"/>
                  <a:gd name="T4" fmla="*/ 485 w 497"/>
                  <a:gd name="T5" fmla="*/ 148 h 148"/>
                  <a:gd name="T6" fmla="*/ 8 w 497"/>
                  <a:gd name="T7" fmla="*/ 13 h 148"/>
                  <a:gd name="T8" fmla="*/ 1 w 497"/>
                  <a:gd name="T9" fmla="*/ 4 h 148"/>
                  <a:gd name="T10" fmla="*/ 0 w 497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" h="148">
                    <a:moveTo>
                      <a:pt x="0" y="0"/>
                    </a:moveTo>
                    <a:lnTo>
                      <a:pt x="497" y="140"/>
                    </a:lnTo>
                    <a:lnTo>
                      <a:pt x="485" y="148"/>
                    </a:lnTo>
                    <a:lnTo>
                      <a:pt x="8" y="13"/>
                    </a:lnTo>
                    <a:lnTo>
                      <a:pt x="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5" name="Freeform 770"/>
              <p:cNvSpPr>
                <a:spLocks/>
              </p:cNvSpPr>
              <p:nvPr/>
            </p:nvSpPr>
            <p:spPr bwMode="auto">
              <a:xfrm>
                <a:off x="2623" y="1755"/>
                <a:ext cx="477" cy="143"/>
              </a:xfrm>
              <a:custGeom>
                <a:avLst/>
                <a:gdLst>
                  <a:gd name="T0" fmla="*/ 0 w 477"/>
                  <a:gd name="T1" fmla="*/ 0 h 143"/>
                  <a:gd name="T2" fmla="*/ 477 w 477"/>
                  <a:gd name="T3" fmla="*/ 135 h 143"/>
                  <a:gd name="T4" fmla="*/ 466 w 477"/>
                  <a:gd name="T5" fmla="*/ 143 h 143"/>
                  <a:gd name="T6" fmla="*/ 13 w 477"/>
                  <a:gd name="T7" fmla="*/ 16 h 143"/>
                  <a:gd name="T8" fmla="*/ 9 w 477"/>
                  <a:gd name="T9" fmla="*/ 14 h 143"/>
                  <a:gd name="T10" fmla="*/ 0 w 477"/>
                  <a:gd name="T11" fmla="*/ 3 h 143"/>
                  <a:gd name="T12" fmla="*/ 0 w 477"/>
                  <a:gd name="T13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7" h="143">
                    <a:moveTo>
                      <a:pt x="0" y="0"/>
                    </a:moveTo>
                    <a:lnTo>
                      <a:pt x="477" y="135"/>
                    </a:lnTo>
                    <a:lnTo>
                      <a:pt x="466" y="143"/>
                    </a:lnTo>
                    <a:lnTo>
                      <a:pt x="13" y="16"/>
                    </a:lnTo>
                    <a:lnTo>
                      <a:pt x="9" y="1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6" name="Freeform 771"/>
              <p:cNvSpPr>
                <a:spLocks/>
              </p:cNvSpPr>
              <p:nvPr/>
            </p:nvSpPr>
            <p:spPr bwMode="auto">
              <a:xfrm>
                <a:off x="2636" y="1771"/>
                <a:ext cx="453" cy="135"/>
              </a:xfrm>
              <a:custGeom>
                <a:avLst/>
                <a:gdLst>
                  <a:gd name="T0" fmla="*/ 0 w 453"/>
                  <a:gd name="T1" fmla="*/ 0 h 135"/>
                  <a:gd name="T2" fmla="*/ 453 w 453"/>
                  <a:gd name="T3" fmla="*/ 127 h 135"/>
                  <a:gd name="T4" fmla="*/ 453 w 453"/>
                  <a:gd name="T5" fmla="*/ 127 h 135"/>
                  <a:gd name="T6" fmla="*/ 439 w 453"/>
                  <a:gd name="T7" fmla="*/ 135 h 135"/>
                  <a:gd name="T8" fmla="*/ 26 w 453"/>
                  <a:gd name="T9" fmla="*/ 19 h 135"/>
                  <a:gd name="T10" fmla="*/ 23 w 453"/>
                  <a:gd name="T11" fmla="*/ 17 h 135"/>
                  <a:gd name="T12" fmla="*/ 21 w 453"/>
                  <a:gd name="T13" fmla="*/ 16 h 135"/>
                  <a:gd name="T14" fmla="*/ 14 w 453"/>
                  <a:gd name="T15" fmla="*/ 12 h 135"/>
                  <a:gd name="T16" fmla="*/ 6 w 453"/>
                  <a:gd name="T17" fmla="*/ 5 h 135"/>
                  <a:gd name="T18" fmla="*/ 0 w 453"/>
                  <a:gd name="T19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3" h="135">
                    <a:moveTo>
                      <a:pt x="0" y="0"/>
                    </a:moveTo>
                    <a:lnTo>
                      <a:pt x="453" y="127"/>
                    </a:lnTo>
                    <a:lnTo>
                      <a:pt x="453" y="127"/>
                    </a:lnTo>
                    <a:lnTo>
                      <a:pt x="439" y="135"/>
                    </a:lnTo>
                    <a:lnTo>
                      <a:pt x="26" y="19"/>
                    </a:lnTo>
                    <a:lnTo>
                      <a:pt x="23" y="17"/>
                    </a:lnTo>
                    <a:lnTo>
                      <a:pt x="21" y="16"/>
                    </a:lnTo>
                    <a:lnTo>
                      <a:pt x="14" y="12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4"/>
              </a:solidFill>
              <a:ln w="0">
                <a:solidFill>
                  <a:srgbClr val="FFD0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7" name="Freeform 772"/>
              <p:cNvSpPr>
                <a:spLocks/>
              </p:cNvSpPr>
              <p:nvPr/>
            </p:nvSpPr>
            <p:spPr bwMode="auto">
              <a:xfrm>
                <a:off x="2662" y="1790"/>
                <a:ext cx="413" cy="123"/>
              </a:xfrm>
              <a:custGeom>
                <a:avLst/>
                <a:gdLst>
                  <a:gd name="T0" fmla="*/ 0 w 413"/>
                  <a:gd name="T1" fmla="*/ 0 h 123"/>
                  <a:gd name="T2" fmla="*/ 413 w 413"/>
                  <a:gd name="T3" fmla="*/ 116 h 123"/>
                  <a:gd name="T4" fmla="*/ 399 w 413"/>
                  <a:gd name="T5" fmla="*/ 123 h 123"/>
                  <a:gd name="T6" fmla="*/ 21 w 413"/>
                  <a:gd name="T7" fmla="*/ 17 h 123"/>
                  <a:gd name="T8" fmla="*/ 13 w 413"/>
                  <a:gd name="T9" fmla="*/ 7 h 123"/>
                  <a:gd name="T10" fmla="*/ 0 w 413"/>
                  <a:gd name="T11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3" h="123">
                    <a:moveTo>
                      <a:pt x="0" y="0"/>
                    </a:moveTo>
                    <a:lnTo>
                      <a:pt x="413" y="116"/>
                    </a:lnTo>
                    <a:lnTo>
                      <a:pt x="399" y="123"/>
                    </a:lnTo>
                    <a:lnTo>
                      <a:pt x="21" y="17"/>
                    </a:lnTo>
                    <a:lnTo>
                      <a:pt x="13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4"/>
              </a:solidFill>
              <a:ln w="0">
                <a:solidFill>
                  <a:srgbClr val="FFCF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8" name="Freeform 773"/>
              <p:cNvSpPr>
                <a:spLocks/>
              </p:cNvSpPr>
              <p:nvPr/>
            </p:nvSpPr>
            <p:spPr bwMode="auto">
              <a:xfrm>
                <a:off x="2683" y="1807"/>
                <a:ext cx="378" cy="112"/>
              </a:xfrm>
              <a:custGeom>
                <a:avLst/>
                <a:gdLst>
                  <a:gd name="T0" fmla="*/ 0 w 378"/>
                  <a:gd name="T1" fmla="*/ 0 h 112"/>
                  <a:gd name="T2" fmla="*/ 378 w 378"/>
                  <a:gd name="T3" fmla="*/ 106 h 112"/>
                  <a:gd name="T4" fmla="*/ 373 w 378"/>
                  <a:gd name="T5" fmla="*/ 108 h 112"/>
                  <a:gd name="T6" fmla="*/ 362 w 378"/>
                  <a:gd name="T7" fmla="*/ 112 h 112"/>
                  <a:gd name="T8" fmla="*/ 9 w 378"/>
                  <a:gd name="T9" fmla="*/ 14 h 112"/>
                  <a:gd name="T10" fmla="*/ 4 w 378"/>
                  <a:gd name="T11" fmla="*/ 3 h 112"/>
                  <a:gd name="T12" fmla="*/ 0 w 378"/>
                  <a:gd name="T13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8" h="112">
                    <a:moveTo>
                      <a:pt x="0" y="0"/>
                    </a:moveTo>
                    <a:lnTo>
                      <a:pt x="378" y="106"/>
                    </a:lnTo>
                    <a:lnTo>
                      <a:pt x="373" y="108"/>
                    </a:lnTo>
                    <a:lnTo>
                      <a:pt x="362" y="112"/>
                    </a:lnTo>
                    <a:lnTo>
                      <a:pt x="9" y="14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9" name="Freeform 774"/>
              <p:cNvSpPr>
                <a:spLocks/>
              </p:cNvSpPr>
              <p:nvPr/>
            </p:nvSpPr>
            <p:spPr bwMode="auto">
              <a:xfrm>
                <a:off x="2692" y="1821"/>
                <a:ext cx="353" cy="105"/>
              </a:xfrm>
              <a:custGeom>
                <a:avLst/>
                <a:gdLst>
                  <a:gd name="T0" fmla="*/ 0 w 353"/>
                  <a:gd name="T1" fmla="*/ 0 h 105"/>
                  <a:gd name="T2" fmla="*/ 353 w 353"/>
                  <a:gd name="T3" fmla="*/ 98 h 105"/>
                  <a:gd name="T4" fmla="*/ 336 w 353"/>
                  <a:gd name="T5" fmla="*/ 105 h 105"/>
                  <a:gd name="T6" fmla="*/ 5 w 353"/>
                  <a:gd name="T7" fmla="*/ 12 h 105"/>
                  <a:gd name="T8" fmla="*/ 3 w 353"/>
                  <a:gd name="T9" fmla="*/ 6 h 105"/>
                  <a:gd name="T10" fmla="*/ 0 w 353"/>
                  <a:gd name="T1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3" h="105">
                    <a:moveTo>
                      <a:pt x="0" y="0"/>
                    </a:moveTo>
                    <a:lnTo>
                      <a:pt x="353" y="98"/>
                    </a:lnTo>
                    <a:lnTo>
                      <a:pt x="336" y="105"/>
                    </a:lnTo>
                    <a:lnTo>
                      <a:pt x="5" y="12"/>
                    </a:lnTo>
                    <a:lnTo>
                      <a:pt x="3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0" name="Freeform 775"/>
              <p:cNvSpPr>
                <a:spLocks/>
              </p:cNvSpPr>
              <p:nvPr/>
            </p:nvSpPr>
            <p:spPr bwMode="auto">
              <a:xfrm>
                <a:off x="2697" y="1833"/>
                <a:ext cx="331" cy="99"/>
              </a:xfrm>
              <a:custGeom>
                <a:avLst/>
                <a:gdLst>
                  <a:gd name="T0" fmla="*/ 0 w 331"/>
                  <a:gd name="T1" fmla="*/ 0 h 99"/>
                  <a:gd name="T2" fmla="*/ 331 w 331"/>
                  <a:gd name="T3" fmla="*/ 93 h 99"/>
                  <a:gd name="T4" fmla="*/ 322 w 331"/>
                  <a:gd name="T5" fmla="*/ 97 h 99"/>
                  <a:gd name="T6" fmla="*/ 313 w 331"/>
                  <a:gd name="T7" fmla="*/ 99 h 99"/>
                  <a:gd name="T8" fmla="*/ 3 w 331"/>
                  <a:gd name="T9" fmla="*/ 13 h 99"/>
                  <a:gd name="T10" fmla="*/ 0 w 331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1" h="99">
                    <a:moveTo>
                      <a:pt x="0" y="0"/>
                    </a:moveTo>
                    <a:lnTo>
                      <a:pt x="331" y="93"/>
                    </a:lnTo>
                    <a:lnTo>
                      <a:pt x="322" y="97"/>
                    </a:lnTo>
                    <a:lnTo>
                      <a:pt x="313" y="99"/>
                    </a:lnTo>
                    <a:lnTo>
                      <a:pt x="3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1" name="Freeform 776"/>
              <p:cNvSpPr>
                <a:spLocks/>
              </p:cNvSpPr>
              <p:nvPr/>
            </p:nvSpPr>
            <p:spPr bwMode="auto">
              <a:xfrm>
                <a:off x="2700" y="1846"/>
                <a:ext cx="310" cy="91"/>
              </a:xfrm>
              <a:custGeom>
                <a:avLst/>
                <a:gdLst>
                  <a:gd name="T0" fmla="*/ 0 w 310"/>
                  <a:gd name="T1" fmla="*/ 0 h 91"/>
                  <a:gd name="T2" fmla="*/ 310 w 310"/>
                  <a:gd name="T3" fmla="*/ 86 h 91"/>
                  <a:gd name="T4" fmla="*/ 289 w 310"/>
                  <a:gd name="T5" fmla="*/ 91 h 91"/>
                  <a:gd name="T6" fmla="*/ 2 w 310"/>
                  <a:gd name="T7" fmla="*/ 12 h 91"/>
                  <a:gd name="T8" fmla="*/ 0 w 310"/>
                  <a:gd name="T9" fmla="*/ 0 h 91"/>
                  <a:gd name="T10" fmla="*/ 0 w 310"/>
                  <a:gd name="T11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0" h="91">
                    <a:moveTo>
                      <a:pt x="0" y="0"/>
                    </a:moveTo>
                    <a:lnTo>
                      <a:pt x="310" y="86"/>
                    </a:lnTo>
                    <a:lnTo>
                      <a:pt x="289" y="91"/>
                    </a:lnTo>
                    <a:lnTo>
                      <a:pt x="2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2" name="Freeform 777"/>
              <p:cNvSpPr>
                <a:spLocks/>
              </p:cNvSpPr>
              <p:nvPr/>
            </p:nvSpPr>
            <p:spPr bwMode="auto">
              <a:xfrm>
                <a:off x="2702" y="1858"/>
                <a:ext cx="287" cy="85"/>
              </a:xfrm>
              <a:custGeom>
                <a:avLst/>
                <a:gdLst>
                  <a:gd name="T0" fmla="*/ 0 w 287"/>
                  <a:gd name="T1" fmla="*/ 0 h 85"/>
                  <a:gd name="T2" fmla="*/ 287 w 287"/>
                  <a:gd name="T3" fmla="*/ 79 h 85"/>
                  <a:gd name="T4" fmla="*/ 277 w 287"/>
                  <a:gd name="T5" fmla="*/ 83 h 85"/>
                  <a:gd name="T6" fmla="*/ 266 w 287"/>
                  <a:gd name="T7" fmla="*/ 85 h 85"/>
                  <a:gd name="T8" fmla="*/ 2 w 287"/>
                  <a:gd name="T9" fmla="*/ 11 h 85"/>
                  <a:gd name="T10" fmla="*/ 2 w 287"/>
                  <a:gd name="T11" fmla="*/ 7 h 85"/>
                  <a:gd name="T12" fmla="*/ 0 w 287"/>
                  <a:gd name="T1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5">
                    <a:moveTo>
                      <a:pt x="0" y="0"/>
                    </a:moveTo>
                    <a:lnTo>
                      <a:pt x="287" y="79"/>
                    </a:lnTo>
                    <a:lnTo>
                      <a:pt x="277" y="83"/>
                    </a:lnTo>
                    <a:lnTo>
                      <a:pt x="266" y="85"/>
                    </a:lnTo>
                    <a:lnTo>
                      <a:pt x="2" y="11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3" name="Freeform 778"/>
              <p:cNvSpPr>
                <a:spLocks/>
              </p:cNvSpPr>
              <p:nvPr/>
            </p:nvSpPr>
            <p:spPr bwMode="auto">
              <a:xfrm>
                <a:off x="2704" y="1869"/>
                <a:ext cx="264" cy="79"/>
              </a:xfrm>
              <a:custGeom>
                <a:avLst/>
                <a:gdLst>
                  <a:gd name="T0" fmla="*/ 0 w 264"/>
                  <a:gd name="T1" fmla="*/ 0 h 79"/>
                  <a:gd name="T2" fmla="*/ 264 w 264"/>
                  <a:gd name="T3" fmla="*/ 74 h 79"/>
                  <a:gd name="T4" fmla="*/ 239 w 264"/>
                  <a:gd name="T5" fmla="*/ 79 h 79"/>
                  <a:gd name="T6" fmla="*/ 0 w 264"/>
                  <a:gd name="T7" fmla="*/ 11 h 79"/>
                  <a:gd name="T8" fmla="*/ 0 w 264"/>
                  <a:gd name="T9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4" h="79">
                    <a:moveTo>
                      <a:pt x="0" y="0"/>
                    </a:moveTo>
                    <a:lnTo>
                      <a:pt x="264" y="74"/>
                    </a:lnTo>
                    <a:lnTo>
                      <a:pt x="239" y="7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4" name="Freeform 779"/>
              <p:cNvSpPr>
                <a:spLocks/>
              </p:cNvSpPr>
              <p:nvPr/>
            </p:nvSpPr>
            <p:spPr bwMode="auto">
              <a:xfrm>
                <a:off x="2704" y="1880"/>
                <a:ext cx="239" cy="71"/>
              </a:xfrm>
              <a:custGeom>
                <a:avLst/>
                <a:gdLst>
                  <a:gd name="T0" fmla="*/ 0 w 239"/>
                  <a:gd name="T1" fmla="*/ 0 h 71"/>
                  <a:gd name="T2" fmla="*/ 239 w 239"/>
                  <a:gd name="T3" fmla="*/ 68 h 71"/>
                  <a:gd name="T4" fmla="*/ 229 w 239"/>
                  <a:gd name="T5" fmla="*/ 69 h 71"/>
                  <a:gd name="T6" fmla="*/ 212 w 239"/>
                  <a:gd name="T7" fmla="*/ 71 h 71"/>
                  <a:gd name="T8" fmla="*/ 1 w 239"/>
                  <a:gd name="T9" fmla="*/ 12 h 71"/>
                  <a:gd name="T10" fmla="*/ 1 w 239"/>
                  <a:gd name="T11" fmla="*/ 5 h 71"/>
                  <a:gd name="T12" fmla="*/ 0 w 239"/>
                  <a:gd name="T13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9" h="71">
                    <a:moveTo>
                      <a:pt x="0" y="0"/>
                    </a:moveTo>
                    <a:lnTo>
                      <a:pt x="239" y="68"/>
                    </a:lnTo>
                    <a:lnTo>
                      <a:pt x="229" y="69"/>
                    </a:lnTo>
                    <a:lnTo>
                      <a:pt x="212" y="71"/>
                    </a:lnTo>
                    <a:lnTo>
                      <a:pt x="1" y="12"/>
                    </a:lnTo>
                    <a:lnTo>
                      <a:pt x="1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5" name="Freeform 780"/>
              <p:cNvSpPr>
                <a:spLocks/>
              </p:cNvSpPr>
              <p:nvPr/>
            </p:nvSpPr>
            <p:spPr bwMode="auto">
              <a:xfrm>
                <a:off x="2705" y="1892"/>
                <a:ext cx="211" cy="61"/>
              </a:xfrm>
              <a:custGeom>
                <a:avLst/>
                <a:gdLst>
                  <a:gd name="T0" fmla="*/ 0 w 211"/>
                  <a:gd name="T1" fmla="*/ 0 h 61"/>
                  <a:gd name="T2" fmla="*/ 211 w 211"/>
                  <a:gd name="T3" fmla="*/ 59 h 61"/>
                  <a:gd name="T4" fmla="*/ 181 w 211"/>
                  <a:gd name="T5" fmla="*/ 61 h 61"/>
                  <a:gd name="T6" fmla="*/ 0 w 211"/>
                  <a:gd name="T7" fmla="*/ 11 h 61"/>
                  <a:gd name="T8" fmla="*/ 0 w 211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" h="61">
                    <a:moveTo>
                      <a:pt x="0" y="0"/>
                    </a:moveTo>
                    <a:lnTo>
                      <a:pt x="211" y="59"/>
                    </a:lnTo>
                    <a:lnTo>
                      <a:pt x="181" y="6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8F"/>
              </a:solidFill>
              <a:ln w="0">
                <a:solidFill>
                  <a:srgbClr val="FFCD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6" name="Freeform 781"/>
              <p:cNvSpPr>
                <a:spLocks/>
              </p:cNvSpPr>
              <p:nvPr/>
            </p:nvSpPr>
            <p:spPr bwMode="auto">
              <a:xfrm>
                <a:off x="2704" y="1903"/>
                <a:ext cx="182" cy="51"/>
              </a:xfrm>
              <a:custGeom>
                <a:avLst/>
                <a:gdLst>
                  <a:gd name="T0" fmla="*/ 1 w 182"/>
                  <a:gd name="T1" fmla="*/ 0 h 51"/>
                  <a:gd name="T2" fmla="*/ 182 w 182"/>
                  <a:gd name="T3" fmla="*/ 50 h 51"/>
                  <a:gd name="T4" fmla="*/ 179 w 182"/>
                  <a:gd name="T5" fmla="*/ 50 h 51"/>
                  <a:gd name="T6" fmla="*/ 144 w 182"/>
                  <a:gd name="T7" fmla="*/ 51 h 51"/>
                  <a:gd name="T8" fmla="*/ 0 w 182"/>
                  <a:gd name="T9" fmla="*/ 11 h 51"/>
                  <a:gd name="T10" fmla="*/ 1 w 182"/>
                  <a:gd name="T11" fmla="*/ 0 h 51"/>
                  <a:gd name="T12" fmla="*/ 1 w 182"/>
                  <a:gd name="T1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2" h="51">
                    <a:moveTo>
                      <a:pt x="1" y="0"/>
                    </a:moveTo>
                    <a:lnTo>
                      <a:pt x="182" y="50"/>
                    </a:lnTo>
                    <a:lnTo>
                      <a:pt x="179" y="50"/>
                    </a:lnTo>
                    <a:lnTo>
                      <a:pt x="144" y="51"/>
                    </a:lnTo>
                    <a:lnTo>
                      <a:pt x="0" y="11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7" name="Freeform 782"/>
              <p:cNvSpPr>
                <a:spLocks/>
              </p:cNvSpPr>
              <p:nvPr/>
            </p:nvSpPr>
            <p:spPr bwMode="auto">
              <a:xfrm>
                <a:off x="2702" y="1914"/>
                <a:ext cx="146" cy="40"/>
              </a:xfrm>
              <a:custGeom>
                <a:avLst/>
                <a:gdLst>
                  <a:gd name="T0" fmla="*/ 2 w 146"/>
                  <a:gd name="T1" fmla="*/ 0 h 40"/>
                  <a:gd name="T2" fmla="*/ 146 w 146"/>
                  <a:gd name="T3" fmla="*/ 40 h 40"/>
                  <a:gd name="T4" fmla="*/ 126 w 146"/>
                  <a:gd name="T5" fmla="*/ 40 h 40"/>
                  <a:gd name="T6" fmla="*/ 103 w 146"/>
                  <a:gd name="T7" fmla="*/ 39 h 40"/>
                  <a:gd name="T8" fmla="*/ 0 w 146"/>
                  <a:gd name="T9" fmla="*/ 10 h 40"/>
                  <a:gd name="T10" fmla="*/ 2 w 146"/>
                  <a:gd name="T11" fmla="*/ 5 h 40"/>
                  <a:gd name="T12" fmla="*/ 2 w 146"/>
                  <a:gd name="T1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6" h="40">
                    <a:moveTo>
                      <a:pt x="2" y="0"/>
                    </a:moveTo>
                    <a:lnTo>
                      <a:pt x="146" y="40"/>
                    </a:lnTo>
                    <a:lnTo>
                      <a:pt x="126" y="40"/>
                    </a:lnTo>
                    <a:lnTo>
                      <a:pt x="103" y="39"/>
                    </a:lnTo>
                    <a:lnTo>
                      <a:pt x="0" y="10"/>
                    </a:lnTo>
                    <a:lnTo>
                      <a:pt x="2" y="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8" name="Freeform 783"/>
              <p:cNvSpPr>
                <a:spLocks/>
              </p:cNvSpPr>
              <p:nvPr/>
            </p:nvSpPr>
            <p:spPr bwMode="auto">
              <a:xfrm>
                <a:off x="2701" y="1924"/>
                <a:ext cx="104" cy="29"/>
              </a:xfrm>
              <a:custGeom>
                <a:avLst/>
                <a:gdLst>
                  <a:gd name="T0" fmla="*/ 1 w 104"/>
                  <a:gd name="T1" fmla="*/ 0 h 29"/>
                  <a:gd name="T2" fmla="*/ 104 w 104"/>
                  <a:gd name="T3" fmla="*/ 29 h 29"/>
                  <a:gd name="T4" fmla="*/ 66 w 104"/>
                  <a:gd name="T5" fmla="*/ 28 h 29"/>
                  <a:gd name="T6" fmla="*/ 0 w 104"/>
                  <a:gd name="T7" fmla="*/ 20 h 29"/>
                  <a:gd name="T8" fmla="*/ 0 w 104"/>
                  <a:gd name="T9" fmla="*/ 17 h 29"/>
                  <a:gd name="T10" fmla="*/ 1 w 104"/>
                  <a:gd name="T11" fmla="*/ 8 h 29"/>
                  <a:gd name="T12" fmla="*/ 1 w 104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9">
                    <a:moveTo>
                      <a:pt x="1" y="0"/>
                    </a:moveTo>
                    <a:lnTo>
                      <a:pt x="104" y="29"/>
                    </a:lnTo>
                    <a:lnTo>
                      <a:pt x="66" y="28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1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9" name="Freeform 784"/>
              <p:cNvSpPr>
                <a:spLocks/>
              </p:cNvSpPr>
              <p:nvPr/>
            </p:nvSpPr>
            <p:spPr bwMode="auto">
              <a:xfrm>
                <a:off x="3174" y="1460"/>
                <a:ext cx="10" cy="18"/>
              </a:xfrm>
              <a:custGeom>
                <a:avLst/>
                <a:gdLst>
                  <a:gd name="T0" fmla="*/ 10 w 10"/>
                  <a:gd name="T1" fmla="*/ 0 h 18"/>
                  <a:gd name="T2" fmla="*/ 10 w 10"/>
                  <a:gd name="T3" fmla="*/ 18 h 18"/>
                  <a:gd name="T4" fmla="*/ 8 w 10"/>
                  <a:gd name="T5" fmla="*/ 15 h 18"/>
                  <a:gd name="T6" fmla="*/ 4 w 10"/>
                  <a:gd name="T7" fmla="*/ 10 h 18"/>
                  <a:gd name="T8" fmla="*/ 1 w 10"/>
                  <a:gd name="T9" fmla="*/ 5 h 18"/>
                  <a:gd name="T10" fmla="*/ 0 w 10"/>
                  <a:gd name="T11" fmla="*/ 4 h 18"/>
                  <a:gd name="T12" fmla="*/ 10 w 10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8">
                    <a:moveTo>
                      <a:pt x="10" y="0"/>
                    </a:moveTo>
                    <a:lnTo>
                      <a:pt x="10" y="18"/>
                    </a:lnTo>
                    <a:lnTo>
                      <a:pt x="8" y="15"/>
                    </a:lnTo>
                    <a:lnTo>
                      <a:pt x="4" y="10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0" name="Freeform 785"/>
              <p:cNvSpPr>
                <a:spLocks/>
              </p:cNvSpPr>
              <p:nvPr/>
            </p:nvSpPr>
            <p:spPr bwMode="auto">
              <a:xfrm>
                <a:off x="3184" y="1456"/>
                <a:ext cx="11" cy="30"/>
              </a:xfrm>
              <a:custGeom>
                <a:avLst/>
                <a:gdLst>
                  <a:gd name="T0" fmla="*/ 11 w 11"/>
                  <a:gd name="T1" fmla="*/ 0 h 30"/>
                  <a:gd name="T2" fmla="*/ 11 w 11"/>
                  <a:gd name="T3" fmla="*/ 30 h 30"/>
                  <a:gd name="T4" fmla="*/ 4 w 11"/>
                  <a:gd name="T5" fmla="*/ 26 h 30"/>
                  <a:gd name="T6" fmla="*/ 0 w 11"/>
                  <a:gd name="T7" fmla="*/ 22 h 30"/>
                  <a:gd name="T8" fmla="*/ 0 w 11"/>
                  <a:gd name="T9" fmla="*/ 4 h 30"/>
                  <a:gd name="T10" fmla="*/ 1 w 11"/>
                  <a:gd name="T11" fmla="*/ 4 h 30"/>
                  <a:gd name="T12" fmla="*/ 11 w 11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0">
                    <a:moveTo>
                      <a:pt x="11" y="0"/>
                    </a:moveTo>
                    <a:lnTo>
                      <a:pt x="11" y="30"/>
                    </a:lnTo>
                    <a:lnTo>
                      <a:pt x="4" y="26"/>
                    </a:lnTo>
                    <a:lnTo>
                      <a:pt x="0" y="22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1" name="Freeform 786"/>
              <p:cNvSpPr>
                <a:spLocks/>
              </p:cNvSpPr>
              <p:nvPr/>
            </p:nvSpPr>
            <p:spPr bwMode="auto">
              <a:xfrm>
                <a:off x="3195" y="1452"/>
                <a:ext cx="10" cy="36"/>
              </a:xfrm>
              <a:custGeom>
                <a:avLst/>
                <a:gdLst>
                  <a:gd name="T0" fmla="*/ 10 w 10"/>
                  <a:gd name="T1" fmla="*/ 0 h 36"/>
                  <a:gd name="T2" fmla="*/ 10 w 10"/>
                  <a:gd name="T3" fmla="*/ 36 h 36"/>
                  <a:gd name="T4" fmla="*/ 2 w 10"/>
                  <a:gd name="T5" fmla="*/ 35 h 36"/>
                  <a:gd name="T6" fmla="*/ 0 w 10"/>
                  <a:gd name="T7" fmla="*/ 34 h 36"/>
                  <a:gd name="T8" fmla="*/ 0 w 10"/>
                  <a:gd name="T9" fmla="*/ 4 h 36"/>
                  <a:gd name="T10" fmla="*/ 1 w 10"/>
                  <a:gd name="T11" fmla="*/ 4 h 36"/>
                  <a:gd name="T12" fmla="*/ 10 w 10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">
                    <a:moveTo>
                      <a:pt x="10" y="0"/>
                    </a:moveTo>
                    <a:lnTo>
                      <a:pt x="10" y="36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2" name="Freeform 787"/>
              <p:cNvSpPr>
                <a:spLocks/>
              </p:cNvSpPr>
              <p:nvPr/>
            </p:nvSpPr>
            <p:spPr bwMode="auto">
              <a:xfrm>
                <a:off x="3205" y="1447"/>
                <a:ext cx="9" cy="43"/>
              </a:xfrm>
              <a:custGeom>
                <a:avLst/>
                <a:gdLst>
                  <a:gd name="T0" fmla="*/ 9 w 9"/>
                  <a:gd name="T1" fmla="*/ 0 h 43"/>
                  <a:gd name="T2" fmla="*/ 9 w 9"/>
                  <a:gd name="T3" fmla="*/ 43 h 43"/>
                  <a:gd name="T4" fmla="*/ 4 w 9"/>
                  <a:gd name="T5" fmla="*/ 43 h 43"/>
                  <a:gd name="T6" fmla="*/ 0 w 9"/>
                  <a:gd name="T7" fmla="*/ 41 h 43"/>
                  <a:gd name="T8" fmla="*/ 0 w 9"/>
                  <a:gd name="T9" fmla="*/ 5 h 43"/>
                  <a:gd name="T10" fmla="*/ 1 w 9"/>
                  <a:gd name="T11" fmla="*/ 3 h 43"/>
                  <a:gd name="T12" fmla="*/ 8 w 9"/>
                  <a:gd name="T13" fmla="*/ 1 h 43"/>
                  <a:gd name="T14" fmla="*/ 9 w 9"/>
                  <a:gd name="T15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43">
                    <a:moveTo>
                      <a:pt x="9" y="0"/>
                    </a:moveTo>
                    <a:lnTo>
                      <a:pt x="9" y="43"/>
                    </a:lnTo>
                    <a:lnTo>
                      <a:pt x="4" y="43"/>
                    </a:lnTo>
                    <a:lnTo>
                      <a:pt x="0" y="41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8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3" name="Freeform 788"/>
              <p:cNvSpPr>
                <a:spLocks/>
              </p:cNvSpPr>
              <p:nvPr/>
            </p:nvSpPr>
            <p:spPr bwMode="auto">
              <a:xfrm>
                <a:off x="3214" y="1447"/>
                <a:ext cx="11" cy="43"/>
              </a:xfrm>
              <a:custGeom>
                <a:avLst/>
                <a:gdLst>
                  <a:gd name="T0" fmla="*/ 2 w 11"/>
                  <a:gd name="T1" fmla="*/ 0 h 43"/>
                  <a:gd name="T2" fmla="*/ 2 w 11"/>
                  <a:gd name="T3" fmla="*/ 2 h 43"/>
                  <a:gd name="T4" fmla="*/ 4 w 11"/>
                  <a:gd name="T5" fmla="*/ 11 h 43"/>
                  <a:gd name="T6" fmla="*/ 7 w 11"/>
                  <a:gd name="T7" fmla="*/ 24 h 43"/>
                  <a:gd name="T8" fmla="*/ 11 w 11"/>
                  <a:gd name="T9" fmla="*/ 43 h 43"/>
                  <a:gd name="T10" fmla="*/ 11 w 11"/>
                  <a:gd name="T11" fmla="*/ 43 h 43"/>
                  <a:gd name="T12" fmla="*/ 0 w 11"/>
                  <a:gd name="T13" fmla="*/ 43 h 43"/>
                  <a:gd name="T14" fmla="*/ 0 w 11"/>
                  <a:gd name="T15" fmla="*/ 0 h 43"/>
                  <a:gd name="T16" fmla="*/ 2 w 11"/>
                  <a:gd name="T17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3">
                    <a:moveTo>
                      <a:pt x="2" y="0"/>
                    </a:moveTo>
                    <a:lnTo>
                      <a:pt x="2" y="2"/>
                    </a:lnTo>
                    <a:lnTo>
                      <a:pt x="4" y="11"/>
                    </a:lnTo>
                    <a:lnTo>
                      <a:pt x="7" y="24"/>
                    </a:lnTo>
                    <a:lnTo>
                      <a:pt x="11" y="43"/>
                    </a:lnTo>
                    <a:lnTo>
                      <a:pt x="11" y="43"/>
                    </a:lnTo>
                    <a:lnTo>
                      <a:pt x="0" y="4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4" name="Freeform 789"/>
              <p:cNvSpPr>
                <a:spLocks/>
              </p:cNvSpPr>
              <p:nvPr/>
            </p:nvSpPr>
            <p:spPr bwMode="auto">
              <a:xfrm>
                <a:off x="3128" y="1664"/>
                <a:ext cx="40" cy="12"/>
              </a:xfrm>
              <a:custGeom>
                <a:avLst/>
                <a:gdLst>
                  <a:gd name="T0" fmla="*/ 40 w 40"/>
                  <a:gd name="T1" fmla="*/ 0 h 12"/>
                  <a:gd name="T2" fmla="*/ 19 w 40"/>
                  <a:gd name="T3" fmla="*/ 8 h 12"/>
                  <a:gd name="T4" fmla="*/ 0 w 40"/>
                  <a:gd name="T5" fmla="*/ 12 h 12"/>
                  <a:gd name="T6" fmla="*/ 40 w 40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12">
                    <a:moveTo>
                      <a:pt x="40" y="0"/>
                    </a:moveTo>
                    <a:lnTo>
                      <a:pt x="19" y="8"/>
                    </a:lnTo>
                    <a:lnTo>
                      <a:pt x="0" y="1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5" name="Freeform 790"/>
              <p:cNvSpPr>
                <a:spLocks/>
              </p:cNvSpPr>
              <p:nvPr/>
            </p:nvSpPr>
            <p:spPr bwMode="auto">
              <a:xfrm>
                <a:off x="3083" y="1648"/>
                <a:ext cx="106" cy="29"/>
              </a:xfrm>
              <a:custGeom>
                <a:avLst/>
                <a:gdLst>
                  <a:gd name="T0" fmla="*/ 106 w 106"/>
                  <a:gd name="T1" fmla="*/ 0 h 29"/>
                  <a:gd name="T2" fmla="*/ 102 w 106"/>
                  <a:gd name="T3" fmla="*/ 4 h 29"/>
                  <a:gd name="T4" fmla="*/ 85 w 106"/>
                  <a:gd name="T5" fmla="*/ 16 h 29"/>
                  <a:gd name="T6" fmla="*/ 85 w 106"/>
                  <a:gd name="T7" fmla="*/ 16 h 29"/>
                  <a:gd name="T8" fmla="*/ 45 w 106"/>
                  <a:gd name="T9" fmla="*/ 28 h 29"/>
                  <a:gd name="T10" fmla="*/ 34 w 106"/>
                  <a:gd name="T11" fmla="*/ 29 h 29"/>
                  <a:gd name="T12" fmla="*/ 2 w 106"/>
                  <a:gd name="T13" fmla="*/ 29 h 29"/>
                  <a:gd name="T14" fmla="*/ 0 w 106"/>
                  <a:gd name="T15" fmla="*/ 29 h 29"/>
                  <a:gd name="T16" fmla="*/ 106 w 106"/>
                  <a:gd name="T1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6" h="29">
                    <a:moveTo>
                      <a:pt x="106" y="0"/>
                    </a:moveTo>
                    <a:lnTo>
                      <a:pt x="102" y="4"/>
                    </a:lnTo>
                    <a:lnTo>
                      <a:pt x="85" y="16"/>
                    </a:lnTo>
                    <a:lnTo>
                      <a:pt x="85" y="16"/>
                    </a:lnTo>
                    <a:lnTo>
                      <a:pt x="45" y="28"/>
                    </a:lnTo>
                    <a:lnTo>
                      <a:pt x="34" y="29"/>
                    </a:lnTo>
                    <a:lnTo>
                      <a:pt x="2" y="29"/>
                    </a:lnTo>
                    <a:lnTo>
                      <a:pt x="0" y="29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6" name="Freeform 791"/>
              <p:cNvSpPr>
                <a:spLocks/>
              </p:cNvSpPr>
              <p:nvPr/>
            </p:nvSpPr>
            <p:spPr bwMode="auto">
              <a:xfrm>
                <a:off x="3060" y="1634"/>
                <a:ext cx="140" cy="43"/>
              </a:xfrm>
              <a:custGeom>
                <a:avLst/>
                <a:gdLst>
                  <a:gd name="T0" fmla="*/ 140 w 140"/>
                  <a:gd name="T1" fmla="*/ 0 h 43"/>
                  <a:gd name="T2" fmla="*/ 137 w 140"/>
                  <a:gd name="T3" fmla="*/ 4 h 43"/>
                  <a:gd name="T4" fmla="*/ 129 w 140"/>
                  <a:gd name="T5" fmla="*/ 14 h 43"/>
                  <a:gd name="T6" fmla="*/ 23 w 140"/>
                  <a:gd name="T7" fmla="*/ 43 h 43"/>
                  <a:gd name="T8" fmla="*/ 0 w 140"/>
                  <a:gd name="T9" fmla="*/ 39 h 43"/>
                  <a:gd name="T10" fmla="*/ 140 w 140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" h="43">
                    <a:moveTo>
                      <a:pt x="140" y="0"/>
                    </a:moveTo>
                    <a:lnTo>
                      <a:pt x="137" y="4"/>
                    </a:lnTo>
                    <a:lnTo>
                      <a:pt x="129" y="14"/>
                    </a:lnTo>
                    <a:lnTo>
                      <a:pt x="23" y="43"/>
                    </a:lnTo>
                    <a:lnTo>
                      <a:pt x="0" y="39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FF9093"/>
              </a:solidFill>
              <a:ln w="0">
                <a:solidFill>
                  <a:srgbClr val="FF90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7" name="Freeform 792"/>
              <p:cNvSpPr>
                <a:spLocks/>
              </p:cNvSpPr>
              <p:nvPr/>
            </p:nvSpPr>
            <p:spPr bwMode="auto">
              <a:xfrm>
                <a:off x="3039" y="1621"/>
                <a:ext cx="167" cy="52"/>
              </a:xfrm>
              <a:custGeom>
                <a:avLst/>
                <a:gdLst>
                  <a:gd name="T0" fmla="*/ 167 w 167"/>
                  <a:gd name="T1" fmla="*/ 0 h 52"/>
                  <a:gd name="T2" fmla="*/ 161 w 167"/>
                  <a:gd name="T3" fmla="*/ 13 h 52"/>
                  <a:gd name="T4" fmla="*/ 21 w 167"/>
                  <a:gd name="T5" fmla="*/ 52 h 52"/>
                  <a:gd name="T6" fmla="*/ 13 w 167"/>
                  <a:gd name="T7" fmla="*/ 51 h 52"/>
                  <a:gd name="T8" fmla="*/ 0 w 167"/>
                  <a:gd name="T9" fmla="*/ 47 h 52"/>
                  <a:gd name="T10" fmla="*/ 167 w 167"/>
                  <a:gd name="T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7" h="52">
                    <a:moveTo>
                      <a:pt x="167" y="0"/>
                    </a:moveTo>
                    <a:lnTo>
                      <a:pt x="161" y="13"/>
                    </a:lnTo>
                    <a:lnTo>
                      <a:pt x="21" y="52"/>
                    </a:lnTo>
                    <a:lnTo>
                      <a:pt x="13" y="51"/>
                    </a:lnTo>
                    <a:lnTo>
                      <a:pt x="0" y="47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FF8A8D"/>
              </a:solidFill>
              <a:ln w="0">
                <a:solidFill>
                  <a:srgbClr val="FF8A8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8" name="Freeform 793"/>
              <p:cNvSpPr>
                <a:spLocks/>
              </p:cNvSpPr>
              <p:nvPr/>
            </p:nvSpPr>
            <p:spPr bwMode="auto">
              <a:xfrm>
                <a:off x="3022" y="1609"/>
                <a:ext cx="188" cy="59"/>
              </a:xfrm>
              <a:custGeom>
                <a:avLst/>
                <a:gdLst>
                  <a:gd name="T0" fmla="*/ 188 w 188"/>
                  <a:gd name="T1" fmla="*/ 0 h 59"/>
                  <a:gd name="T2" fmla="*/ 184 w 188"/>
                  <a:gd name="T3" fmla="*/ 12 h 59"/>
                  <a:gd name="T4" fmla="*/ 184 w 188"/>
                  <a:gd name="T5" fmla="*/ 12 h 59"/>
                  <a:gd name="T6" fmla="*/ 17 w 188"/>
                  <a:gd name="T7" fmla="*/ 59 h 59"/>
                  <a:gd name="T8" fmla="*/ 0 w 188"/>
                  <a:gd name="T9" fmla="*/ 52 h 59"/>
                  <a:gd name="T10" fmla="*/ 188 w 188"/>
                  <a:gd name="T11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8" h="59">
                    <a:moveTo>
                      <a:pt x="188" y="0"/>
                    </a:moveTo>
                    <a:lnTo>
                      <a:pt x="184" y="12"/>
                    </a:lnTo>
                    <a:lnTo>
                      <a:pt x="184" y="12"/>
                    </a:lnTo>
                    <a:lnTo>
                      <a:pt x="17" y="59"/>
                    </a:lnTo>
                    <a:lnTo>
                      <a:pt x="0" y="52"/>
                    </a:lnTo>
                    <a:lnTo>
                      <a:pt x="188" y="0"/>
                    </a:lnTo>
                    <a:close/>
                  </a:path>
                </a:pathLst>
              </a:custGeom>
              <a:solidFill>
                <a:srgbClr val="FF8586"/>
              </a:solidFill>
              <a:ln w="0">
                <a:solidFill>
                  <a:srgbClr val="FF858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9" name="Freeform 794"/>
              <p:cNvSpPr>
                <a:spLocks/>
              </p:cNvSpPr>
              <p:nvPr/>
            </p:nvSpPr>
            <p:spPr bwMode="auto">
              <a:xfrm>
                <a:off x="3006" y="1597"/>
                <a:ext cx="208" cy="64"/>
              </a:xfrm>
              <a:custGeom>
                <a:avLst/>
                <a:gdLst>
                  <a:gd name="T0" fmla="*/ 208 w 208"/>
                  <a:gd name="T1" fmla="*/ 0 h 64"/>
                  <a:gd name="T2" fmla="*/ 207 w 208"/>
                  <a:gd name="T3" fmla="*/ 4 h 64"/>
                  <a:gd name="T4" fmla="*/ 204 w 208"/>
                  <a:gd name="T5" fmla="*/ 12 h 64"/>
                  <a:gd name="T6" fmla="*/ 16 w 208"/>
                  <a:gd name="T7" fmla="*/ 64 h 64"/>
                  <a:gd name="T8" fmla="*/ 12 w 208"/>
                  <a:gd name="T9" fmla="*/ 64 h 64"/>
                  <a:gd name="T10" fmla="*/ 0 w 208"/>
                  <a:gd name="T11" fmla="*/ 58 h 64"/>
                  <a:gd name="T12" fmla="*/ 208 w 208"/>
                  <a:gd name="T13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8" h="64">
                    <a:moveTo>
                      <a:pt x="208" y="0"/>
                    </a:moveTo>
                    <a:lnTo>
                      <a:pt x="207" y="4"/>
                    </a:lnTo>
                    <a:lnTo>
                      <a:pt x="204" y="12"/>
                    </a:lnTo>
                    <a:lnTo>
                      <a:pt x="16" y="64"/>
                    </a:lnTo>
                    <a:lnTo>
                      <a:pt x="12" y="64"/>
                    </a:lnTo>
                    <a:lnTo>
                      <a:pt x="0" y="58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8180"/>
              </a:solidFill>
              <a:ln w="0">
                <a:solidFill>
                  <a:srgbClr val="FF81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0" name="Freeform 795"/>
              <p:cNvSpPr>
                <a:spLocks/>
              </p:cNvSpPr>
              <p:nvPr/>
            </p:nvSpPr>
            <p:spPr bwMode="auto">
              <a:xfrm>
                <a:off x="2993" y="1585"/>
                <a:ext cx="223" cy="70"/>
              </a:xfrm>
              <a:custGeom>
                <a:avLst/>
                <a:gdLst>
                  <a:gd name="T0" fmla="*/ 223 w 223"/>
                  <a:gd name="T1" fmla="*/ 0 h 70"/>
                  <a:gd name="T2" fmla="*/ 221 w 223"/>
                  <a:gd name="T3" fmla="*/ 12 h 70"/>
                  <a:gd name="T4" fmla="*/ 13 w 223"/>
                  <a:gd name="T5" fmla="*/ 70 h 70"/>
                  <a:gd name="T6" fmla="*/ 0 w 223"/>
                  <a:gd name="T7" fmla="*/ 63 h 70"/>
                  <a:gd name="T8" fmla="*/ 223 w 223"/>
                  <a:gd name="T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70">
                    <a:moveTo>
                      <a:pt x="223" y="0"/>
                    </a:moveTo>
                    <a:lnTo>
                      <a:pt x="221" y="12"/>
                    </a:lnTo>
                    <a:lnTo>
                      <a:pt x="13" y="70"/>
                    </a:lnTo>
                    <a:lnTo>
                      <a:pt x="0" y="63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rgbClr val="FF7B7A"/>
              </a:solidFill>
              <a:ln w="0">
                <a:solidFill>
                  <a:srgbClr val="FF7B7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1" name="Freeform 796"/>
              <p:cNvSpPr>
                <a:spLocks/>
              </p:cNvSpPr>
              <p:nvPr/>
            </p:nvSpPr>
            <p:spPr bwMode="auto">
              <a:xfrm>
                <a:off x="2980" y="1574"/>
                <a:ext cx="238" cy="74"/>
              </a:xfrm>
              <a:custGeom>
                <a:avLst/>
                <a:gdLst>
                  <a:gd name="T0" fmla="*/ 238 w 238"/>
                  <a:gd name="T1" fmla="*/ 0 h 74"/>
                  <a:gd name="T2" fmla="*/ 237 w 238"/>
                  <a:gd name="T3" fmla="*/ 7 h 74"/>
                  <a:gd name="T4" fmla="*/ 236 w 238"/>
                  <a:gd name="T5" fmla="*/ 11 h 74"/>
                  <a:gd name="T6" fmla="*/ 13 w 238"/>
                  <a:gd name="T7" fmla="*/ 74 h 74"/>
                  <a:gd name="T8" fmla="*/ 6 w 238"/>
                  <a:gd name="T9" fmla="*/ 70 h 74"/>
                  <a:gd name="T10" fmla="*/ 0 w 238"/>
                  <a:gd name="T11" fmla="*/ 66 h 74"/>
                  <a:gd name="T12" fmla="*/ 238 w 238"/>
                  <a:gd name="T13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8" h="74">
                    <a:moveTo>
                      <a:pt x="238" y="0"/>
                    </a:moveTo>
                    <a:lnTo>
                      <a:pt x="237" y="7"/>
                    </a:lnTo>
                    <a:lnTo>
                      <a:pt x="236" y="11"/>
                    </a:lnTo>
                    <a:lnTo>
                      <a:pt x="13" y="74"/>
                    </a:lnTo>
                    <a:lnTo>
                      <a:pt x="6" y="70"/>
                    </a:lnTo>
                    <a:lnTo>
                      <a:pt x="0" y="66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FF7673"/>
              </a:solidFill>
              <a:ln w="0">
                <a:solidFill>
                  <a:srgbClr val="FF767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2" name="Freeform 797"/>
              <p:cNvSpPr>
                <a:spLocks/>
              </p:cNvSpPr>
              <p:nvPr/>
            </p:nvSpPr>
            <p:spPr bwMode="auto">
              <a:xfrm>
                <a:off x="2969" y="1563"/>
                <a:ext cx="250" cy="77"/>
              </a:xfrm>
              <a:custGeom>
                <a:avLst/>
                <a:gdLst>
                  <a:gd name="T0" fmla="*/ 250 w 250"/>
                  <a:gd name="T1" fmla="*/ 0 h 77"/>
                  <a:gd name="T2" fmla="*/ 249 w 250"/>
                  <a:gd name="T3" fmla="*/ 11 h 77"/>
                  <a:gd name="T4" fmla="*/ 11 w 250"/>
                  <a:gd name="T5" fmla="*/ 77 h 77"/>
                  <a:gd name="T6" fmla="*/ 0 w 250"/>
                  <a:gd name="T7" fmla="*/ 69 h 77"/>
                  <a:gd name="T8" fmla="*/ 250 w 250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77">
                    <a:moveTo>
                      <a:pt x="250" y="0"/>
                    </a:moveTo>
                    <a:lnTo>
                      <a:pt x="249" y="11"/>
                    </a:lnTo>
                    <a:lnTo>
                      <a:pt x="11" y="77"/>
                    </a:lnTo>
                    <a:lnTo>
                      <a:pt x="0" y="69"/>
                    </a:lnTo>
                    <a:lnTo>
                      <a:pt x="250" y="0"/>
                    </a:lnTo>
                    <a:close/>
                  </a:path>
                </a:pathLst>
              </a:custGeom>
              <a:solidFill>
                <a:srgbClr val="FF716D"/>
              </a:solidFill>
              <a:ln w="0">
                <a:solidFill>
                  <a:srgbClr val="FF71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3" name="Freeform 798"/>
              <p:cNvSpPr>
                <a:spLocks/>
              </p:cNvSpPr>
              <p:nvPr/>
            </p:nvSpPr>
            <p:spPr bwMode="auto">
              <a:xfrm>
                <a:off x="2958" y="1551"/>
                <a:ext cx="261" cy="81"/>
              </a:xfrm>
              <a:custGeom>
                <a:avLst/>
                <a:gdLst>
                  <a:gd name="T0" fmla="*/ 261 w 261"/>
                  <a:gd name="T1" fmla="*/ 0 h 81"/>
                  <a:gd name="T2" fmla="*/ 261 w 261"/>
                  <a:gd name="T3" fmla="*/ 12 h 81"/>
                  <a:gd name="T4" fmla="*/ 261 w 261"/>
                  <a:gd name="T5" fmla="*/ 12 h 81"/>
                  <a:gd name="T6" fmla="*/ 11 w 261"/>
                  <a:gd name="T7" fmla="*/ 81 h 81"/>
                  <a:gd name="T8" fmla="*/ 0 w 261"/>
                  <a:gd name="T9" fmla="*/ 74 h 81"/>
                  <a:gd name="T10" fmla="*/ 261 w 261"/>
                  <a:gd name="T11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1" h="81">
                    <a:moveTo>
                      <a:pt x="261" y="0"/>
                    </a:moveTo>
                    <a:lnTo>
                      <a:pt x="261" y="12"/>
                    </a:lnTo>
                    <a:lnTo>
                      <a:pt x="261" y="12"/>
                    </a:lnTo>
                    <a:lnTo>
                      <a:pt x="11" y="81"/>
                    </a:lnTo>
                    <a:lnTo>
                      <a:pt x="0" y="74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FD6B64"/>
              </a:solidFill>
              <a:ln w="0">
                <a:solidFill>
                  <a:srgbClr val="FD6B6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4" name="Freeform 799"/>
              <p:cNvSpPr>
                <a:spLocks/>
              </p:cNvSpPr>
              <p:nvPr/>
            </p:nvSpPr>
            <p:spPr bwMode="auto">
              <a:xfrm>
                <a:off x="2949" y="1541"/>
                <a:ext cx="270" cy="84"/>
              </a:xfrm>
              <a:custGeom>
                <a:avLst/>
                <a:gdLst>
                  <a:gd name="T0" fmla="*/ 270 w 270"/>
                  <a:gd name="T1" fmla="*/ 0 h 84"/>
                  <a:gd name="T2" fmla="*/ 270 w 270"/>
                  <a:gd name="T3" fmla="*/ 2 h 84"/>
                  <a:gd name="T4" fmla="*/ 270 w 270"/>
                  <a:gd name="T5" fmla="*/ 10 h 84"/>
                  <a:gd name="T6" fmla="*/ 9 w 270"/>
                  <a:gd name="T7" fmla="*/ 84 h 84"/>
                  <a:gd name="T8" fmla="*/ 7 w 270"/>
                  <a:gd name="T9" fmla="*/ 82 h 84"/>
                  <a:gd name="T10" fmla="*/ 0 w 270"/>
                  <a:gd name="T11" fmla="*/ 76 h 84"/>
                  <a:gd name="T12" fmla="*/ 270 w 270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0" h="84">
                    <a:moveTo>
                      <a:pt x="270" y="0"/>
                    </a:moveTo>
                    <a:lnTo>
                      <a:pt x="270" y="2"/>
                    </a:lnTo>
                    <a:lnTo>
                      <a:pt x="270" y="10"/>
                    </a:lnTo>
                    <a:lnTo>
                      <a:pt x="9" y="84"/>
                    </a:lnTo>
                    <a:lnTo>
                      <a:pt x="7" y="82"/>
                    </a:lnTo>
                    <a:lnTo>
                      <a:pt x="0" y="76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FB655D"/>
              </a:solidFill>
              <a:ln w="0">
                <a:solidFill>
                  <a:srgbClr val="FB655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5" name="Freeform 800"/>
              <p:cNvSpPr>
                <a:spLocks/>
              </p:cNvSpPr>
              <p:nvPr/>
            </p:nvSpPr>
            <p:spPr bwMode="auto">
              <a:xfrm>
                <a:off x="2941" y="1529"/>
                <a:ext cx="280" cy="88"/>
              </a:xfrm>
              <a:custGeom>
                <a:avLst/>
                <a:gdLst>
                  <a:gd name="T0" fmla="*/ 280 w 280"/>
                  <a:gd name="T1" fmla="*/ 0 h 88"/>
                  <a:gd name="T2" fmla="*/ 278 w 280"/>
                  <a:gd name="T3" fmla="*/ 12 h 88"/>
                  <a:gd name="T4" fmla="*/ 8 w 280"/>
                  <a:gd name="T5" fmla="*/ 88 h 88"/>
                  <a:gd name="T6" fmla="*/ 0 w 280"/>
                  <a:gd name="T7" fmla="*/ 79 h 88"/>
                  <a:gd name="T8" fmla="*/ 280 w 280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88">
                    <a:moveTo>
                      <a:pt x="280" y="0"/>
                    </a:moveTo>
                    <a:lnTo>
                      <a:pt x="278" y="12"/>
                    </a:lnTo>
                    <a:lnTo>
                      <a:pt x="8" y="88"/>
                    </a:lnTo>
                    <a:lnTo>
                      <a:pt x="0" y="79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6" name="Freeform 801"/>
              <p:cNvSpPr>
                <a:spLocks/>
              </p:cNvSpPr>
              <p:nvPr/>
            </p:nvSpPr>
            <p:spPr bwMode="auto">
              <a:xfrm>
                <a:off x="2907" y="1511"/>
                <a:ext cx="314" cy="97"/>
              </a:xfrm>
              <a:custGeom>
                <a:avLst/>
                <a:gdLst>
                  <a:gd name="T0" fmla="*/ 314 w 314"/>
                  <a:gd name="T1" fmla="*/ 0 h 97"/>
                  <a:gd name="T2" fmla="*/ 314 w 314"/>
                  <a:gd name="T3" fmla="*/ 15 h 97"/>
                  <a:gd name="T4" fmla="*/ 314 w 314"/>
                  <a:gd name="T5" fmla="*/ 18 h 97"/>
                  <a:gd name="T6" fmla="*/ 34 w 314"/>
                  <a:gd name="T7" fmla="*/ 97 h 97"/>
                  <a:gd name="T8" fmla="*/ 22 w 314"/>
                  <a:gd name="T9" fmla="*/ 86 h 97"/>
                  <a:gd name="T10" fmla="*/ 0 w 314"/>
                  <a:gd name="T11" fmla="*/ 56 h 97"/>
                  <a:gd name="T12" fmla="*/ 17 w 314"/>
                  <a:gd name="T13" fmla="*/ 55 h 97"/>
                  <a:gd name="T14" fmla="*/ 38 w 314"/>
                  <a:gd name="T15" fmla="*/ 53 h 97"/>
                  <a:gd name="T16" fmla="*/ 64 w 314"/>
                  <a:gd name="T17" fmla="*/ 51 h 97"/>
                  <a:gd name="T18" fmla="*/ 91 w 314"/>
                  <a:gd name="T19" fmla="*/ 46 h 97"/>
                  <a:gd name="T20" fmla="*/ 120 w 314"/>
                  <a:gd name="T21" fmla="*/ 40 h 97"/>
                  <a:gd name="T22" fmla="*/ 151 w 314"/>
                  <a:gd name="T23" fmla="*/ 35 h 97"/>
                  <a:gd name="T24" fmla="*/ 182 w 314"/>
                  <a:gd name="T25" fmla="*/ 28 h 97"/>
                  <a:gd name="T26" fmla="*/ 212 w 314"/>
                  <a:gd name="T27" fmla="*/ 23 h 97"/>
                  <a:gd name="T28" fmla="*/ 239 w 314"/>
                  <a:gd name="T29" fmla="*/ 17 h 97"/>
                  <a:gd name="T30" fmla="*/ 263 w 314"/>
                  <a:gd name="T31" fmla="*/ 11 h 97"/>
                  <a:gd name="T32" fmla="*/ 284 w 314"/>
                  <a:gd name="T33" fmla="*/ 6 h 97"/>
                  <a:gd name="T34" fmla="*/ 301 w 314"/>
                  <a:gd name="T35" fmla="*/ 4 h 97"/>
                  <a:gd name="T36" fmla="*/ 310 w 314"/>
                  <a:gd name="T37" fmla="*/ 1 h 97"/>
                  <a:gd name="T38" fmla="*/ 314 w 314"/>
                  <a:gd name="T3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14" h="97">
                    <a:moveTo>
                      <a:pt x="314" y="0"/>
                    </a:moveTo>
                    <a:lnTo>
                      <a:pt x="314" y="15"/>
                    </a:lnTo>
                    <a:lnTo>
                      <a:pt x="314" y="18"/>
                    </a:lnTo>
                    <a:lnTo>
                      <a:pt x="34" y="97"/>
                    </a:lnTo>
                    <a:lnTo>
                      <a:pt x="22" y="86"/>
                    </a:lnTo>
                    <a:lnTo>
                      <a:pt x="0" y="56"/>
                    </a:lnTo>
                    <a:lnTo>
                      <a:pt x="17" y="55"/>
                    </a:lnTo>
                    <a:lnTo>
                      <a:pt x="38" y="53"/>
                    </a:lnTo>
                    <a:lnTo>
                      <a:pt x="64" y="51"/>
                    </a:lnTo>
                    <a:lnTo>
                      <a:pt x="91" y="46"/>
                    </a:lnTo>
                    <a:lnTo>
                      <a:pt x="120" y="40"/>
                    </a:lnTo>
                    <a:lnTo>
                      <a:pt x="151" y="35"/>
                    </a:lnTo>
                    <a:lnTo>
                      <a:pt x="182" y="28"/>
                    </a:lnTo>
                    <a:lnTo>
                      <a:pt x="212" y="23"/>
                    </a:lnTo>
                    <a:lnTo>
                      <a:pt x="239" y="17"/>
                    </a:lnTo>
                    <a:lnTo>
                      <a:pt x="263" y="11"/>
                    </a:lnTo>
                    <a:lnTo>
                      <a:pt x="284" y="6"/>
                    </a:lnTo>
                    <a:lnTo>
                      <a:pt x="301" y="4"/>
                    </a:lnTo>
                    <a:lnTo>
                      <a:pt x="310" y="1"/>
                    </a:lnTo>
                    <a:lnTo>
                      <a:pt x="314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7" name="Freeform 802"/>
              <p:cNvSpPr>
                <a:spLocks/>
              </p:cNvSpPr>
              <p:nvPr/>
            </p:nvSpPr>
            <p:spPr bwMode="auto">
              <a:xfrm>
                <a:off x="2983" y="1622"/>
                <a:ext cx="176" cy="55"/>
              </a:xfrm>
              <a:custGeom>
                <a:avLst/>
                <a:gdLst>
                  <a:gd name="T0" fmla="*/ 91 w 176"/>
                  <a:gd name="T1" fmla="*/ 0 h 55"/>
                  <a:gd name="T2" fmla="*/ 113 w 176"/>
                  <a:gd name="T3" fmla="*/ 0 h 55"/>
                  <a:gd name="T4" fmla="*/ 133 w 176"/>
                  <a:gd name="T5" fmla="*/ 5 h 55"/>
                  <a:gd name="T6" fmla="*/ 149 w 176"/>
                  <a:gd name="T7" fmla="*/ 12 h 55"/>
                  <a:gd name="T8" fmla="*/ 161 w 176"/>
                  <a:gd name="T9" fmla="*/ 21 h 55"/>
                  <a:gd name="T10" fmla="*/ 170 w 176"/>
                  <a:gd name="T11" fmla="*/ 33 h 55"/>
                  <a:gd name="T12" fmla="*/ 176 w 176"/>
                  <a:gd name="T13" fmla="*/ 47 h 55"/>
                  <a:gd name="T14" fmla="*/ 164 w 176"/>
                  <a:gd name="T15" fmla="*/ 50 h 55"/>
                  <a:gd name="T16" fmla="*/ 133 w 176"/>
                  <a:gd name="T17" fmla="*/ 55 h 55"/>
                  <a:gd name="T18" fmla="*/ 100 w 176"/>
                  <a:gd name="T19" fmla="*/ 55 h 55"/>
                  <a:gd name="T20" fmla="*/ 66 w 176"/>
                  <a:gd name="T21" fmla="*/ 48 h 55"/>
                  <a:gd name="T22" fmla="*/ 32 w 176"/>
                  <a:gd name="T23" fmla="*/ 38 h 55"/>
                  <a:gd name="T24" fmla="*/ 0 w 176"/>
                  <a:gd name="T25" fmla="*/ 21 h 55"/>
                  <a:gd name="T26" fmla="*/ 35 w 176"/>
                  <a:gd name="T27" fmla="*/ 9 h 55"/>
                  <a:gd name="T28" fmla="*/ 65 w 176"/>
                  <a:gd name="T29" fmla="*/ 3 h 55"/>
                  <a:gd name="T30" fmla="*/ 91 w 176"/>
                  <a:gd name="T3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6" h="55">
                    <a:moveTo>
                      <a:pt x="91" y="0"/>
                    </a:moveTo>
                    <a:lnTo>
                      <a:pt x="113" y="0"/>
                    </a:lnTo>
                    <a:lnTo>
                      <a:pt x="133" y="5"/>
                    </a:lnTo>
                    <a:lnTo>
                      <a:pt x="149" y="12"/>
                    </a:lnTo>
                    <a:lnTo>
                      <a:pt x="161" y="21"/>
                    </a:lnTo>
                    <a:lnTo>
                      <a:pt x="170" y="33"/>
                    </a:lnTo>
                    <a:lnTo>
                      <a:pt x="176" y="47"/>
                    </a:lnTo>
                    <a:lnTo>
                      <a:pt x="164" y="50"/>
                    </a:lnTo>
                    <a:lnTo>
                      <a:pt x="133" y="55"/>
                    </a:lnTo>
                    <a:lnTo>
                      <a:pt x="100" y="55"/>
                    </a:lnTo>
                    <a:lnTo>
                      <a:pt x="66" y="48"/>
                    </a:lnTo>
                    <a:lnTo>
                      <a:pt x="32" y="38"/>
                    </a:lnTo>
                    <a:lnTo>
                      <a:pt x="0" y="21"/>
                    </a:lnTo>
                    <a:lnTo>
                      <a:pt x="35" y="9"/>
                    </a:lnTo>
                    <a:lnTo>
                      <a:pt x="65" y="3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8" name="Freeform 803"/>
              <p:cNvSpPr>
                <a:spLocks/>
              </p:cNvSpPr>
              <p:nvPr/>
            </p:nvSpPr>
            <p:spPr bwMode="auto">
              <a:xfrm>
                <a:off x="2907" y="1517"/>
                <a:ext cx="288" cy="97"/>
              </a:xfrm>
              <a:custGeom>
                <a:avLst/>
                <a:gdLst>
                  <a:gd name="T0" fmla="*/ 288 w 288"/>
                  <a:gd name="T1" fmla="*/ 0 h 97"/>
                  <a:gd name="T2" fmla="*/ 288 w 288"/>
                  <a:gd name="T3" fmla="*/ 11 h 97"/>
                  <a:gd name="T4" fmla="*/ 284 w 288"/>
                  <a:gd name="T5" fmla="*/ 20 h 97"/>
                  <a:gd name="T6" fmla="*/ 275 w 288"/>
                  <a:gd name="T7" fmla="*/ 30 h 97"/>
                  <a:gd name="T8" fmla="*/ 260 w 288"/>
                  <a:gd name="T9" fmla="*/ 40 h 97"/>
                  <a:gd name="T10" fmla="*/ 238 w 288"/>
                  <a:gd name="T11" fmla="*/ 50 h 97"/>
                  <a:gd name="T12" fmla="*/ 208 w 288"/>
                  <a:gd name="T13" fmla="*/ 60 h 97"/>
                  <a:gd name="T14" fmla="*/ 171 w 288"/>
                  <a:gd name="T15" fmla="*/ 71 h 97"/>
                  <a:gd name="T16" fmla="*/ 133 w 288"/>
                  <a:gd name="T17" fmla="*/ 80 h 97"/>
                  <a:gd name="T18" fmla="*/ 98 w 288"/>
                  <a:gd name="T19" fmla="*/ 87 h 97"/>
                  <a:gd name="T20" fmla="*/ 65 w 288"/>
                  <a:gd name="T21" fmla="*/ 93 h 97"/>
                  <a:gd name="T22" fmla="*/ 39 w 288"/>
                  <a:gd name="T23" fmla="*/ 97 h 97"/>
                  <a:gd name="T24" fmla="*/ 18 w 288"/>
                  <a:gd name="T25" fmla="*/ 75 h 97"/>
                  <a:gd name="T26" fmla="*/ 0 w 288"/>
                  <a:gd name="T27" fmla="*/ 50 h 97"/>
                  <a:gd name="T28" fmla="*/ 19 w 288"/>
                  <a:gd name="T29" fmla="*/ 49 h 97"/>
                  <a:gd name="T30" fmla="*/ 44 w 288"/>
                  <a:gd name="T31" fmla="*/ 47 h 97"/>
                  <a:gd name="T32" fmla="*/ 73 w 288"/>
                  <a:gd name="T33" fmla="*/ 43 h 97"/>
                  <a:gd name="T34" fmla="*/ 106 w 288"/>
                  <a:gd name="T35" fmla="*/ 37 h 97"/>
                  <a:gd name="T36" fmla="*/ 138 w 288"/>
                  <a:gd name="T37" fmla="*/ 32 h 97"/>
                  <a:gd name="T38" fmla="*/ 174 w 288"/>
                  <a:gd name="T39" fmla="*/ 25 h 97"/>
                  <a:gd name="T40" fmla="*/ 206 w 288"/>
                  <a:gd name="T41" fmla="*/ 17 h 97"/>
                  <a:gd name="T42" fmla="*/ 238 w 288"/>
                  <a:gd name="T43" fmla="*/ 11 h 97"/>
                  <a:gd name="T44" fmla="*/ 265 w 288"/>
                  <a:gd name="T45" fmla="*/ 5 h 97"/>
                  <a:gd name="T46" fmla="*/ 288 w 288"/>
                  <a:gd name="T47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88" h="97">
                    <a:moveTo>
                      <a:pt x="288" y="0"/>
                    </a:moveTo>
                    <a:lnTo>
                      <a:pt x="288" y="11"/>
                    </a:lnTo>
                    <a:lnTo>
                      <a:pt x="284" y="20"/>
                    </a:lnTo>
                    <a:lnTo>
                      <a:pt x="275" y="30"/>
                    </a:lnTo>
                    <a:lnTo>
                      <a:pt x="260" y="40"/>
                    </a:lnTo>
                    <a:lnTo>
                      <a:pt x="238" y="50"/>
                    </a:lnTo>
                    <a:lnTo>
                      <a:pt x="208" y="60"/>
                    </a:lnTo>
                    <a:lnTo>
                      <a:pt x="171" y="71"/>
                    </a:lnTo>
                    <a:lnTo>
                      <a:pt x="133" y="80"/>
                    </a:lnTo>
                    <a:lnTo>
                      <a:pt x="98" y="87"/>
                    </a:lnTo>
                    <a:lnTo>
                      <a:pt x="65" y="93"/>
                    </a:lnTo>
                    <a:lnTo>
                      <a:pt x="39" y="97"/>
                    </a:lnTo>
                    <a:lnTo>
                      <a:pt x="18" y="75"/>
                    </a:lnTo>
                    <a:lnTo>
                      <a:pt x="0" y="50"/>
                    </a:lnTo>
                    <a:lnTo>
                      <a:pt x="19" y="49"/>
                    </a:lnTo>
                    <a:lnTo>
                      <a:pt x="44" y="47"/>
                    </a:lnTo>
                    <a:lnTo>
                      <a:pt x="73" y="43"/>
                    </a:lnTo>
                    <a:lnTo>
                      <a:pt x="106" y="37"/>
                    </a:lnTo>
                    <a:lnTo>
                      <a:pt x="138" y="32"/>
                    </a:lnTo>
                    <a:lnTo>
                      <a:pt x="174" y="25"/>
                    </a:lnTo>
                    <a:lnTo>
                      <a:pt x="206" y="17"/>
                    </a:lnTo>
                    <a:lnTo>
                      <a:pt x="238" y="11"/>
                    </a:lnTo>
                    <a:lnTo>
                      <a:pt x="265" y="5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9" name="Freeform 804"/>
              <p:cNvSpPr>
                <a:spLocks/>
              </p:cNvSpPr>
              <p:nvPr/>
            </p:nvSpPr>
            <p:spPr bwMode="auto">
              <a:xfrm>
                <a:off x="3000" y="1411"/>
                <a:ext cx="51" cy="26"/>
              </a:xfrm>
              <a:custGeom>
                <a:avLst/>
                <a:gdLst>
                  <a:gd name="T0" fmla="*/ 51 w 51"/>
                  <a:gd name="T1" fmla="*/ 0 h 26"/>
                  <a:gd name="T2" fmla="*/ 45 w 51"/>
                  <a:gd name="T3" fmla="*/ 8 h 26"/>
                  <a:gd name="T4" fmla="*/ 28 w 51"/>
                  <a:gd name="T5" fmla="*/ 21 h 26"/>
                  <a:gd name="T6" fmla="*/ 9 w 51"/>
                  <a:gd name="T7" fmla="*/ 26 h 26"/>
                  <a:gd name="T8" fmla="*/ 0 w 51"/>
                  <a:gd name="T9" fmla="*/ 26 h 26"/>
                  <a:gd name="T10" fmla="*/ 51 w 51"/>
                  <a:gd name="T1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26">
                    <a:moveTo>
                      <a:pt x="51" y="0"/>
                    </a:moveTo>
                    <a:lnTo>
                      <a:pt x="45" y="8"/>
                    </a:lnTo>
                    <a:lnTo>
                      <a:pt x="28" y="21"/>
                    </a:lnTo>
                    <a:lnTo>
                      <a:pt x="9" y="26"/>
                    </a:lnTo>
                    <a:lnTo>
                      <a:pt x="0" y="2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0" name="Freeform 805"/>
              <p:cNvSpPr>
                <a:spLocks/>
              </p:cNvSpPr>
              <p:nvPr/>
            </p:nvSpPr>
            <p:spPr bwMode="auto">
              <a:xfrm>
                <a:off x="2980" y="1394"/>
                <a:ext cx="80" cy="43"/>
              </a:xfrm>
              <a:custGeom>
                <a:avLst/>
                <a:gdLst>
                  <a:gd name="T0" fmla="*/ 80 w 80"/>
                  <a:gd name="T1" fmla="*/ 0 h 43"/>
                  <a:gd name="T2" fmla="*/ 77 w 80"/>
                  <a:gd name="T3" fmla="*/ 9 h 43"/>
                  <a:gd name="T4" fmla="*/ 71 w 80"/>
                  <a:gd name="T5" fmla="*/ 17 h 43"/>
                  <a:gd name="T6" fmla="*/ 20 w 80"/>
                  <a:gd name="T7" fmla="*/ 43 h 43"/>
                  <a:gd name="T8" fmla="*/ 9 w 80"/>
                  <a:gd name="T9" fmla="*/ 43 h 43"/>
                  <a:gd name="T10" fmla="*/ 0 w 80"/>
                  <a:gd name="T11" fmla="*/ 41 h 43"/>
                  <a:gd name="T12" fmla="*/ 80 w 80"/>
                  <a:gd name="T1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43">
                    <a:moveTo>
                      <a:pt x="80" y="0"/>
                    </a:moveTo>
                    <a:lnTo>
                      <a:pt x="77" y="9"/>
                    </a:lnTo>
                    <a:lnTo>
                      <a:pt x="71" y="17"/>
                    </a:lnTo>
                    <a:lnTo>
                      <a:pt x="20" y="43"/>
                    </a:lnTo>
                    <a:lnTo>
                      <a:pt x="9" y="43"/>
                    </a:lnTo>
                    <a:lnTo>
                      <a:pt x="0" y="41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1" name="Freeform 806"/>
              <p:cNvSpPr>
                <a:spLocks/>
              </p:cNvSpPr>
              <p:nvPr/>
            </p:nvSpPr>
            <p:spPr bwMode="auto">
              <a:xfrm>
                <a:off x="2967" y="1380"/>
                <a:ext cx="95" cy="55"/>
              </a:xfrm>
              <a:custGeom>
                <a:avLst/>
                <a:gdLst>
                  <a:gd name="T0" fmla="*/ 95 w 95"/>
                  <a:gd name="T1" fmla="*/ 0 h 55"/>
                  <a:gd name="T2" fmla="*/ 95 w 95"/>
                  <a:gd name="T3" fmla="*/ 5 h 55"/>
                  <a:gd name="T4" fmla="*/ 93 w 95"/>
                  <a:gd name="T5" fmla="*/ 14 h 55"/>
                  <a:gd name="T6" fmla="*/ 13 w 95"/>
                  <a:gd name="T7" fmla="*/ 55 h 55"/>
                  <a:gd name="T8" fmla="*/ 4 w 95"/>
                  <a:gd name="T9" fmla="*/ 52 h 55"/>
                  <a:gd name="T10" fmla="*/ 0 w 95"/>
                  <a:gd name="T11" fmla="*/ 48 h 55"/>
                  <a:gd name="T12" fmla="*/ 95 w 95"/>
                  <a:gd name="T13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" h="55">
                    <a:moveTo>
                      <a:pt x="95" y="0"/>
                    </a:moveTo>
                    <a:lnTo>
                      <a:pt x="95" y="5"/>
                    </a:lnTo>
                    <a:lnTo>
                      <a:pt x="93" y="14"/>
                    </a:lnTo>
                    <a:lnTo>
                      <a:pt x="13" y="55"/>
                    </a:lnTo>
                    <a:lnTo>
                      <a:pt x="4" y="52"/>
                    </a:lnTo>
                    <a:lnTo>
                      <a:pt x="0" y="48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FFDCA6"/>
              </a:solidFill>
              <a:ln w="0">
                <a:solidFill>
                  <a:srgbClr val="FFDC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2" name="Freeform 807"/>
              <p:cNvSpPr>
                <a:spLocks/>
              </p:cNvSpPr>
              <p:nvPr/>
            </p:nvSpPr>
            <p:spPr bwMode="auto">
              <a:xfrm>
                <a:off x="2956" y="1368"/>
                <a:ext cx="106" cy="60"/>
              </a:xfrm>
              <a:custGeom>
                <a:avLst/>
                <a:gdLst>
                  <a:gd name="T0" fmla="*/ 106 w 106"/>
                  <a:gd name="T1" fmla="*/ 0 h 60"/>
                  <a:gd name="T2" fmla="*/ 106 w 106"/>
                  <a:gd name="T3" fmla="*/ 12 h 60"/>
                  <a:gd name="T4" fmla="*/ 11 w 106"/>
                  <a:gd name="T5" fmla="*/ 60 h 60"/>
                  <a:gd name="T6" fmla="*/ 0 w 106"/>
                  <a:gd name="T7" fmla="*/ 54 h 60"/>
                  <a:gd name="T8" fmla="*/ 106 w 106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60">
                    <a:moveTo>
                      <a:pt x="106" y="0"/>
                    </a:moveTo>
                    <a:lnTo>
                      <a:pt x="106" y="12"/>
                    </a:lnTo>
                    <a:lnTo>
                      <a:pt x="11" y="60"/>
                    </a:lnTo>
                    <a:lnTo>
                      <a:pt x="0" y="54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D89E"/>
              </a:solidFill>
              <a:ln w="0">
                <a:solidFill>
                  <a:srgbClr val="FFD8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  <p:sp>
          <p:nvSpPr>
            <p:cNvPr id="35" name="Freeform 809"/>
            <p:cNvSpPr>
              <a:spLocks/>
            </p:cNvSpPr>
            <p:nvPr/>
          </p:nvSpPr>
          <p:spPr bwMode="auto">
            <a:xfrm>
              <a:off x="4320661" y="2284455"/>
              <a:ext cx="177800" cy="104775"/>
            </a:xfrm>
            <a:custGeom>
              <a:avLst/>
              <a:gdLst>
                <a:gd name="T0" fmla="*/ 110 w 112"/>
                <a:gd name="T1" fmla="*/ 0 h 66"/>
                <a:gd name="T2" fmla="*/ 112 w 112"/>
                <a:gd name="T3" fmla="*/ 9 h 66"/>
                <a:gd name="T4" fmla="*/ 112 w 112"/>
                <a:gd name="T5" fmla="*/ 12 h 66"/>
                <a:gd name="T6" fmla="*/ 6 w 112"/>
                <a:gd name="T7" fmla="*/ 66 h 66"/>
                <a:gd name="T8" fmla="*/ 5 w 112"/>
                <a:gd name="T9" fmla="*/ 64 h 66"/>
                <a:gd name="T10" fmla="*/ 0 w 112"/>
                <a:gd name="T11" fmla="*/ 57 h 66"/>
                <a:gd name="T12" fmla="*/ 110 w 112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6">
                  <a:moveTo>
                    <a:pt x="110" y="0"/>
                  </a:moveTo>
                  <a:lnTo>
                    <a:pt x="112" y="9"/>
                  </a:lnTo>
                  <a:lnTo>
                    <a:pt x="112" y="12"/>
                  </a:lnTo>
                  <a:lnTo>
                    <a:pt x="6" y="66"/>
                  </a:lnTo>
                  <a:lnTo>
                    <a:pt x="5" y="64"/>
                  </a:lnTo>
                  <a:lnTo>
                    <a:pt x="0" y="57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D497"/>
            </a:solidFill>
            <a:ln w="0">
              <a:solidFill>
                <a:srgbClr val="FFD4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6" name="Freeform 810"/>
            <p:cNvSpPr>
              <a:spLocks/>
            </p:cNvSpPr>
            <p:nvPr/>
          </p:nvSpPr>
          <p:spPr bwMode="auto">
            <a:xfrm>
              <a:off x="4309549" y="2268580"/>
              <a:ext cx="185738" cy="106363"/>
            </a:xfrm>
            <a:custGeom>
              <a:avLst/>
              <a:gdLst>
                <a:gd name="T0" fmla="*/ 114 w 117"/>
                <a:gd name="T1" fmla="*/ 0 h 67"/>
                <a:gd name="T2" fmla="*/ 114 w 117"/>
                <a:gd name="T3" fmla="*/ 0 h 67"/>
                <a:gd name="T4" fmla="*/ 117 w 117"/>
                <a:gd name="T5" fmla="*/ 10 h 67"/>
                <a:gd name="T6" fmla="*/ 7 w 117"/>
                <a:gd name="T7" fmla="*/ 67 h 67"/>
                <a:gd name="T8" fmla="*/ 0 w 117"/>
                <a:gd name="T9" fmla="*/ 57 h 67"/>
                <a:gd name="T10" fmla="*/ 0 w 117"/>
                <a:gd name="T11" fmla="*/ 57 h 67"/>
                <a:gd name="T12" fmla="*/ 114 w 117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67">
                  <a:moveTo>
                    <a:pt x="114" y="0"/>
                  </a:moveTo>
                  <a:lnTo>
                    <a:pt x="114" y="0"/>
                  </a:lnTo>
                  <a:lnTo>
                    <a:pt x="117" y="10"/>
                  </a:lnTo>
                  <a:lnTo>
                    <a:pt x="7" y="6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D08F"/>
            </a:solidFill>
            <a:ln w="0">
              <a:solidFill>
                <a:srgbClr val="FFD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7" name="Freeform 811"/>
            <p:cNvSpPr>
              <a:spLocks/>
            </p:cNvSpPr>
            <p:nvPr/>
          </p:nvSpPr>
          <p:spPr bwMode="auto">
            <a:xfrm>
              <a:off x="4303199" y="2254293"/>
              <a:ext cx="187325" cy="104775"/>
            </a:xfrm>
            <a:custGeom>
              <a:avLst/>
              <a:gdLst>
                <a:gd name="T0" fmla="*/ 110 w 118"/>
                <a:gd name="T1" fmla="*/ 0 h 66"/>
                <a:gd name="T2" fmla="*/ 118 w 118"/>
                <a:gd name="T3" fmla="*/ 9 h 66"/>
                <a:gd name="T4" fmla="*/ 4 w 118"/>
                <a:gd name="T5" fmla="*/ 66 h 66"/>
                <a:gd name="T6" fmla="*/ 0 w 118"/>
                <a:gd name="T7" fmla="*/ 55 h 66"/>
                <a:gd name="T8" fmla="*/ 110 w 118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66">
                  <a:moveTo>
                    <a:pt x="110" y="0"/>
                  </a:moveTo>
                  <a:lnTo>
                    <a:pt x="118" y="9"/>
                  </a:lnTo>
                  <a:lnTo>
                    <a:pt x="4" y="66"/>
                  </a:lnTo>
                  <a:lnTo>
                    <a:pt x="0" y="55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CB86"/>
            </a:solidFill>
            <a:ln w="0">
              <a:solidFill>
                <a:srgbClr val="FFCB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8" name="Freeform 812"/>
            <p:cNvSpPr>
              <a:spLocks/>
            </p:cNvSpPr>
            <p:nvPr/>
          </p:nvSpPr>
          <p:spPr bwMode="auto">
            <a:xfrm>
              <a:off x="4300024" y="2238418"/>
              <a:ext cx="177800" cy="103188"/>
            </a:xfrm>
            <a:custGeom>
              <a:avLst/>
              <a:gdLst>
                <a:gd name="T0" fmla="*/ 106 w 112"/>
                <a:gd name="T1" fmla="*/ 0 h 65"/>
                <a:gd name="T2" fmla="*/ 108 w 112"/>
                <a:gd name="T3" fmla="*/ 2 h 65"/>
                <a:gd name="T4" fmla="*/ 112 w 112"/>
                <a:gd name="T5" fmla="*/ 10 h 65"/>
                <a:gd name="T6" fmla="*/ 2 w 112"/>
                <a:gd name="T7" fmla="*/ 65 h 65"/>
                <a:gd name="T8" fmla="*/ 0 w 112"/>
                <a:gd name="T9" fmla="*/ 57 h 65"/>
                <a:gd name="T10" fmla="*/ 0 w 112"/>
                <a:gd name="T11" fmla="*/ 54 h 65"/>
                <a:gd name="T12" fmla="*/ 106 w 112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5">
                  <a:moveTo>
                    <a:pt x="106" y="0"/>
                  </a:moveTo>
                  <a:lnTo>
                    <a:pt x="108" y="2"/>
                  </a:lnTo>
                  <a:lnTo>
                    <a:pt x="112" y="10"/>
                  </a:lnTo>
                  <a:lnTo>
                    <a:pt x="2" y="65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C87D"/>
            </a:solidFill>
            <a:ln w="0">
              <a:solidFill>
                <a:srgbClr val="FFC87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9" name="Freeform 813"/>
            <p:cNvSpPr>
              <a:spLocks/>
            </p:cNvSpPr>
            <p:nvPr/>
          </p:nvSpPr>
          <p:spPr bwMode="auto">
            <a:xfrm>
              <a:off x="4300024" y="2227305"/>
              <a:ext cx="168275" cy="96838"/>
            </a:xfrm>
            <a:custGeom>
              <a:avLst/>
              <a:gdLst>
                <a:gd name="T0" fmla="*/ 95 w 106"/>
                <a:gd name="T1" fmla="*/ 0 h 61"/>
                <a:gd name="T2" fmla="*/ 106 w 106"/>
                <a:gd name="T3" fmla="*/ 7 h 61"/>
                <a:gd name="T4" fmla="*/ 0 w 106"/>
                <a:gd name="T5" fmla="*/ 61 h 61"/>
                <a:gd name="T6" fmla="*/ 0 w 106"/>
                <a:gd name="T7" fmla="*/ 48 h 61"/>
                <a:gd name="T8" fmla="*/ 95 w 106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1">
                  <a:moveTo>
                    <a:pt x="95" y="0"/>
                  </a:moveTo>
                  <a:lnTo>
                    <a:pt x="106" y="7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C374"/>
            </a:solidFill>
            <a:ln w="0">
              <a:solidFill>
                <a:srgbClr val="FFC37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0" name="Freeform 814"/>
            <p:cNvSpPr>
              <a:spLocks/>
            </p:cNvSpPr>
            <p:nvPr/>
          </p:nvSpPr>
          <p:spPr bwMode="auto">
            <a:xfrm>
              <a:off x="4300024" y="2217780"/>
              <a:ext cx="150813" cy="85725"/>
            </a:xfrm>
            <a:custGeom>
              <a:avLst/>
              <a:gdLst>
                <a:gd name="T0" fmla="*/ 81 w 95"/>
                <a:gd name="T1" fmla="*/ 0 h 54"/>
                <a:gd name="T2" fmla="*/ 91 w 95"/>
                <a:gd name="T3" fmla="*/ 4 h 54"/>
                <a:gd name="T4" fmla="*/ 95 w 95"/>
                <a:gd name="T5" fmla="*/ 6 h 54"/>
                <a:gd name="T6" fmla="*/ 0 w 95"/>
                <a:gd name="T7" fmla="*/ 54 h 54"/>
                <a:gd name="T8" fmla="*/ 0 w 95"/>
                <a:gd name="T9" fmla="*/ 50 h 54"/>
                <a:gd name="T10" fmla="*/ 4 w 95"/>
                <a:gd name="T11" fmla="*/ 40 h 54"/>
                <a:gd name="T12" fmla="*/ 81 w 95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54">
                  <a:moveTo>
                    <a:pt x="81" y="0"/>
                  </a:moveTo>
                  <a:lnTo>
                    <a:pt x="91" y="4"/>
                  </a:lnTo>
                  <a:lnTo>
                    <a:pt x="95" y="6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4" y="4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BF6D"/>
            </a:solidFill>
            <a:ln w="0">
              <a:solidFill>
                <a:srgbClr val="FFBF6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" name="Freeform 815"/>
            <p:cNvSpPr>
              <a:spLocks/>
            </p:cNvSpPr>
            <p:nvPr/>
          </p:nvSpPr>
          <p:spPr bwMode="auto">
            <a:xfrm>
              <a:off x="4306374" y="2214605"/>
              <a:ext cx="122238" cy="66675"/>
            </a:xfrm>
            <a:custGeom>
              <a:avLst/>
              <a:gdLst>
                <a:gd name="T0" fmla="*/ 57 w 77"/>
                <a:gd name="T1" fmla="*/ 0 h 42"/>
                <a:gd name="T2" fmla="*/ 69 w 77"/>
                <a:gd name="T3" fmla="*/ 0 h 42"/>
                <a:gd name="T4" fmla="*/ 77 w 77"/>
                <a:gd name="T5" fmla="*/ 2 h 42"/>
                <a:gd name="T6" fmla="*/ 0 w 77"/>
                <a:gd name="T7" fmla="*/ 42 h 42"/>
                <a:gd name="T8" fmla="*/ 2 w 77"/>
                <a:gd name="T9" fmla="*/ 34 h 42"/>
                <a:gd name="T10" fmla="*/ 9 w 77"/>
                <a:gd name="T11" fmla="*/ 25 h 42"/>
                <a:gd name="T12" fmla="*/ 57 w 77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42">
                  <a:moveTo>
                    <a:pt x="57" y="0"/>
                  </a:moveTo>
                  <a:lnTo>
                    <a:pt x="69" y="0"/>
                  </a:lnTo>
                  <a:lnTo>
                    <a:pt x="77" y="2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9" y="25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" name="Freeform 816"/>
            <p:cNvSpPr>
              <a:spLocks/>
            </p:cNvSpPr>
            <p:nvPr/>
          </p:nvSpPr>
          <p:spPr bwMode="auto">
            <a:xfrm>
              <a:off x="4320661" y="2214605"/>
              <a:ext cx="76200" cy="39688"/>
            </a:xfrm>
            <a:custGeom>
              <a:avLst/>
              <a:gdLst>
                <a:gd name="T0" fmla="*/ 40 w 48"/>
                <a:gd name="T1" fmla="*/ 0 h 25"/>
                <a:gd name="T2" fmla="*/ 48 w 48"/>
                <a:gd name="T3" fmla="*/ 0 h 25"/>
                <a:gd name="T4" fmla="*/ 0 w 48"/>
                <a:gd name="T5" fmla="*/ 25 h 25"/>
                <a:gd name="T6" fmla="*/ 5 w 48"/>
                <a:gd name="T7" fmla="*/ 18 h 25"/>
                <a:gd name="T8" fmla="*/ 21 w 48"/>
                <a:gd name="T9" fmla="*/ 6 h 25"/>
                <a:gd name="T10" fmla="*/ 40 w 48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25">
                  <a:moveTo>
                    <a:pt x="40" y="0"/>
                  </a:moveTo>
                  <a:lnTo>
                    <a:pt x="48" y="0"/>
                  </a:lnTo>
                  <a:lnTo>
                    <a:pt x="0" y="25"/>
                  </a:lnTo>
                  <a:lnTo>
                    <a:pt x="5" y="18"/>
                  </a:lnTo>
                  <a:lnTo>
                    <a:pt x="21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" name="Freeform 817"/>
            <p:cNvSpPr>
              <a:spLocks/>
            </p:cNvSpPr>
            <p:nvPr/>
          </p:nvSpPr>
          <p:spPr bwMode="auto">
            <a:xfrm>
              <a:off x="4309549" y="2224130"/>
              <a:ext cx="179388" cy="179388"/>
            </a:xfrm>
            <a:custGeom>
              <a:avLst/>
              <a:gdLst>
                <a:gd name="T0" fmla="*/ 49 w 113"/>
                <a:gd name="T1" fmla="*/ 0 h 113"/>
                <a:gd name="T2" fmla="*/ 66 w 113"/>
                <a:gd name="T3" fmla="*/ 0 h 113"/>
                <a:gd name="T4" fmla="*/ 83 w 113"/>
                <a:gd name="T5" fmla="*/ 5 h 113"/>
                <a:gd name="T6" fmla="*/ 97 w 113"/>
                <a:gd name="T7" fmla="*/ 16 h 113"/>
                <a:gd name="T8" fmla="*/ 108 w 113"/>
                <a:gd name="T9" fmla="*/ 30 h 113"/>
                <a:gd name="T10" fmla="*/ 113 w 113"/>
                <a:gd name="T11" fmla="*/ 49 h 113"/>
                <a:gd name="T12" fmla="*/ 113 w 113"/>
                <a:gd name="T13" fmla="*/ 66 h 113"/>
                <a:gd name="T14" fmla="*/ 108 w 113"/>
                <a:gd name="T15" fmla="*/ 83 h 113"/>
                <a:gd name="T16" fmla="*/ 97 w 113"/>
                <a:gd name="T17" fmla="*/ 97 h 113"/>
                <a:gd name="T18" fmla="*/ 83 w 113"/>
                <a:gd name="T19" fmla="*/ 108 h 113"/>
                <a:gd name="T20" fmla="*/ 66 w 113"/>
                <a:gd name="T21" fmla="*/ 113 h 113"/>
                <a:gd name="T22" fmla="*/ 47 w 113"/>
                <a:gd name="T23" fmla="*/ 113 h 113"/>
                <a:gd name="T24" fmla="*/ 30 w 113"/>
                <a:gd name="T25" fmla="*/ 108 h 113"/>
                <a:gd name="T26" fmla="*/ 16 w 113"/>
                <a:gd name="T27" fmla="*/ 97 h 113"/>
                <a:gd name="T28" fmla="*/ 6 w 113"/>
                <a:gd name="T29" fmla="*/ 83 h 113"/>
                <a:gd name="T30" fmla="*/ 0 w 113"/>
                <a:gd name="T31" fmla="*/ 66 h 113"/>
                <a:gd name="T32" fmla="*/ 0 w 113"/>
                <a:gd name="T33" fmla="*/ 47 h 113"/>
                <a:gd name="T34" fmla="*/ 6 w 113"/>
                <a:gd name="T35" fmla="*/ 30 h 113"/>
                <a:gd name="T36" fmla="*/ 16 w 113"/>
                <a:gd name="T37" fmla="*/ 16 h 113"/>
                <a:gd name="T38" fmla="*/ 30 w 113"/>
                <a:gd name="T39" fmla="*/ 5 h 113"/>
                <a:gd name="T40" fmla="*/ 49 w 113"/>
                <a:gd name="T4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3" h="113">
                  <a:moveTo>
                    <a:pt x="49" y="0"/>
                  </a:moveTo>
                  <a:lnTo>
                    <a:pt x="66" y="0"/>
                  </a:lnTo>
                  <a:lnTo>
                    <a:pt x="83" y="5"/>
                  </a:lnTo>
                  <a:lnTo>
                    <a:pt x="97" y="16"/>
                  </a:lnTo>
                  <a:lnTo>
                    <a:pt x="108" y="30"/>
                  </a:lnTo>
                  <a:lnTo>
                    <a:pt x="113" y="49"/>
                  </a:lnTo>
                  <a:lnTo>
                    <a:pt x="113" y="66"/>
                  </a:lnTo>
                  <a:lnTo>
                    <a:pt x="108" y="83"/>
                  </a:lnTo>
                  <a:lnTo>
                    <a:pt x="97" y="97"/>
                  </a:lnTo>
                  <a:lnTo>
                    <a:pt x="83" y="108"/>
                  </a:lnTo>
                  <a:lnTo>
                    <a:pt x="66" y="113"/>
                  </a:lnTo>
                  <a:lnTo>
                    <a:pt x="47" y="113"/>
                  </a:lnTo>
                  <a:lnTo>
                    <a:pt x="30" y="108"/>
                  </a:lnTo>
                  <a:lnTo>
                    <a:pt x="16" y="97"/>
                  </a:lnTo>
                  <a:lnTo>
                    <a:pt x="6" y="83"/>
                  </a:lnTo>
                  <a:lnTo>
                    <a:pt x="0" y="66"/>
                  </a:lnTo>
                  <a:lnTo>
                    <a:pt x="0" y="47"/>
                  </a:lnTo>
                  <a:lnTo>
                    <a:pt x="6" y="30"/>
                  </a:lnTo>
                  <a:lnTo>
                    <a:pt x="16" y="16"/>
                  </a:lnTo>
                  <a:lnTo>
                    <a:pt x="30" y="5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4" name="Freeform 818"/>
            <p:cNvSpPr>
              <a:spLocks/>
            </p:cNvSpPr>
            <p:nvPr/>
          </p:nvSpPr>
          <p:spPr bwMode="auto">
            <a:xfrm>
              <a:off x="4374636" y="2260643"/>
              <a:ext cx="60325" cy="31750"/>
            </a:xfrm>
            <a:custGeom>
              <a:avLst/>
              <a:gdLst>
                <a:gd name="T0" fmla="*/ 29 w 38"/>
                <a:gd name="T1" fmla="*/ 0 h 20"/>
                <a:gd name="T2" fmla="*/ 38 w 38"/>
                <a:gd name="T3" fmla="*/ 1 h 20"/>
                <a:gd name="T4" fmla="*/ 0 w 38"/>
                <a:gd name="T5" fmla="*/ 20 h 20"/>
                <a:gd name="T6" fmla="*/ 4 w 38"/>
                <a:gd name="T7" fmla="*/ 11 h 20"/>
                <a:gd name="T8" fmla="*/ 16 w 38"/>
                <a:gd name="T9" fmla="*/ 3 h 20"/>
                <a:gd name="T10" fmla="*/ 29 w 38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0">
                  <a:moveTo>
                    <a:pt x="29" y="0"/>
                  </a:moveTo>
                  <a:lnTo>
                    <a:pt x="38" y="1"/>
                  </a:lnTo>
                  <a:lnTo>
                    <a:pt x="0" y="20"/>
                  </a:lnTo>
                  <a:lnTo>
                    <a:pt x="4" y="11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5" name="Freeform 819"/>
            <p:cNvSpPr>
              <a:spLocks/>
            </p:cNvSpPr>
            <p:nvPr/>
          </p:nvSpPr>
          <p:spPr bwMode="auto">
            <a:xfrm>
              <a:off x="4368286" y="2262230"/>
              <a:ext cx="87313" cy="52388"/>
            </a:xfrm>
            <a:custGeom>
              <a:avLst/>
              <a:gdLst>
                <a:gd name="T0" fmla="*/ 42 w 55"/>
                <a:gd name="T1" fmla="*/ 0 h 33"/>
                <a:gd name="T2" fmla="*/ 46 w 55"/>
                <a:gd name="T3" fmla="*/ 0 h 33"/>
                <a:gd name="T4" fmla="*/ 55 w 55"/>
                <a:gd name="T5" fmla="*/ 5 h 33"/>
                <a:gd name="T6" fmla="*/ 0 w 55"/>
                <a:gd name="T7" fmla="*/ 33 h 33"/>
                <a:gd name="T8" fmla="*/ 1 w 55"/>
                <a:gd name="T9" fmla="*/ 22 h 33"/>
                <a:gd name="T10" fmla="*/ 4 w 55"/>
                <a:gd name="T11" fmla="*/ 19 h 33"/>
                <a:gd name="T12" fmla="*/ 42 w 55"/>
                <a:gd name="T1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3">
                  <a:moveTo>
                    <a:pt x="42" y="0"/>
                  </a:moveTo>
                  <a:lnTo>
                    <a:pt x="46" y="0"/>
                  </a:lnTo>
                  <a:lnTo>
                    <a:pt x="55" y="5"/>
                  </a:lnTo>
                  <a:lnTo>
                    <a:pt x="0" y="33"/>
                  </a:lnTo>
                  <a:lnTo>
                    <a:pt x="1" y="22"/>
                  </a:lnTo>
                  <a:lnTo>
                    <a:pt x="4" y="19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6" name="Freeform 820"/>
            <p:cNvSpPr>
              <a:spLocks/>
            </p:cNvSpPr>
            <p:nvPr/>
          </p:nvSpPr>
          <p:spPr bwMode="auto">
            <a:xfrm>
              <a:off x="4368286" y="2270168"/>
              <a:ext cx="100013" cy="61913"/>
            </a:xfrm>
            <a:custGeom>
              <a:avLst/>
              <a:gdLst>
                <a:gd name="T0" fmla="*/ 55 w 63"/>
                <a:gd name="T1" fmla="*/ 0 h 39"/>
                <a:gd name="T2" fmla="*/ 56 w 63"/>
                <a:gd name="T3" fmla="*/ 1 h 39"/>
                <a:gd name="T4" fmla="*/ 63 w 63"/>
                <a:gd name="T5" fmla="*/ 9 h 39"/>
                <a:gd name="T6" fmla="*/ 3 w 63"/>
                <a:gd name="T7" fmla="*/ 39 h 39"/>
                <a:gd name="T8" fmla="*/ 0 w 63"/>
                <a:gd name="T9" fmla="*/ 30 h 39"/>
                <a:gd name="T10" fmla="*/ 0 w 63"/>
                <a:gd name="T11" fmla="*/ 28 h 39"/>
                <a:gd name="T12" fmla="*/ 55 w 63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39">
                  <a:moveTo>
                    <a:pt x="55" y="0"/>
                  </a:moveTo>
                  <a:lnTo>
                    <a:pt x="56" y="1"/>
                  </a:lnTo>
                  <a:lnTo>
                    <a:pt x="63" y="9"/>
                  </a:lnTo>
                  <a:lnTo>
                    <a:pt x="3" y="39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250000"/>
            </a:solidFill>
            <a:ln w="0">
              <a:solidFill>
                <a:srgbClr val="25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7" name="Freeform 821"/>
            <p:cNvSpPr>
              <a:spLocks/>
            </p:cNvSpPr>
            <p:nvPr/>
          </p:nvSpPr>
          <p:spPr bwMode="auto">
            <a:xfrm>
              <a:off x="4373049" y="2284455"/>
              <a:ext cx="101600" cy="61913"/>
            </a:xfrm>
            <a:custGeom>
              <a:avLst/>
              <a:gdLst>
                <a:gd name="T0" fmla="*/ 60 w 64"/>
                <a:gd name="T1" fmla="*/ 0 h 39"/>
                <a:gd name="T2" fmla="*/ 62 w 64"/>
                <a:gd name="T3" fmla="*/ 3 h 39"/>
                <a:gd name="T4" fmla="*/ 64 w 64"/>
                <a:gd name="T5" fmla="*/ 9 h 39"/>
                <a:gd name="T6" fmla="*/ 5 w 64"/>
                <a:gd name="T7" fmla="*/ 39 h 39"/>
                <a:gd name="T8" fmla="*/ 1 w 64"/>
                <a:gd name="T9" fmla="*/ 34 h 39"/>
                <a:gd name="T10" fmla="*/ 0 w 64"/>
                <a:gd name="T11" fmla="*/ 30 h 39"/>
                <a:gd name="T12" fmla="*/ 60 w 64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39">
                  <a:moveTo>
                    <a:pt x="60" y="0"/>
                  </a:moveTo>
                  <a:lnTo>
                    <a:pt x="62" y="3"/>
                  </a:lnTo>
                  <a:lnTo>
                    <a:pt x="64" y="9"/>
                  </a:lnTo>
                  <a:lnTo>
                    <a:pt x="5" y="39"/>
                  </a:lnTo>
                  <a:lnTo>
                    <a:pt x="1" y="34"/>
                  </a:lnTo>
                  <a:lnTo>
                    <a:pt x="0" y="3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280000"/>
            </a:solidFill>
            <a:ln w="0">
              <a:solidFill>
                <a:srgbClr val="28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8" name="Freeform 822"/>
            <p:cNvSpPr>
              <a:spLocks/>
            </p:cNvSpPr>
            <p:nvPr/>
          </p:nvSpPr>
          <p:spPr bwMode="auto">
            <a:xfrm>
              <a:off x="4380986" y="2298743"/>
              <a:ext cx="96838" cy="60325"/>
            </a:xfrm>
            <a:custGeom>
              <a:avLst/>
              <a:gdLst>
                <a:gd name="T0" fmla="*/ 59 w 61"/>
                <a:gd name="T1" fmla="*/ 0 h 38"/>
                <a:gd name="T2" fmla="*/ 61 w 61"/>
                <a:gd name="T3" fmla="*/ 7 h 38"/>
                <a:gd name="T4" fmla="*/ 60 w 61"/>
                <a:gd name="T5" fmla="*/ 12 h 38"/>
                <a:gd name="T6" fmla="*/ 9 w 61"/>
                <a:gd name="T7" fmla="*/ 38 h 38"/>
                <a:gd name="T8" fmla="*/ 4 w 61"/>
                <a:gd name="T9" fmla="*/ 36 h 38"/>
                <a:gd name="T10" fmla="*/ 0 w 61"/>
                <a:gd name="T11" fmla="*/ 30 h 38"/>
                <a:gd name="T12" fmla="*/ 59 w 61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38">
                  <a:moveTo>
                    <a:pt x="59" y="0"/>
                  </a:moveTo>
                  <a:lnTo>
                    <a:pt x="61" y="7"/>
                  </a:lnTo>
                  <a:lnTo>
                    <a:pt x="60" y="12"/>
                  </a:lnTo>
                  <a:lnTo>
                    <a:pt x="9" y="38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290000"/>
            </a:solidFill>
            <a:ln w="0">
              <a:solidFill>
                <a:srgbClr val="29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9" name="Freeform 823"/>
            <p:cNvSpPr>
              <a:spLocks/>
            </p:cNvSpPr>
            <p:nvPr/>
          </p:nvSpPr>
          <p:spPr bwMode="auto">
            <a:xfrm>
              <a:off x="4395274" y="2317793"/>
              <a:ext cx="80963" cy="50800"/>
            </a:xfrm>
            <a:custGeom>
              <a:avLst/>
              <a:gdLst>
                <a:gd name="T0" fmla="*/ 51 w 51"/>
                <a:gd name="T1" fmla="*/ 0 h 32"/>
                <a:gd name="T2" fmla="*/ 50 w 51"/>
                <a:gd name="T3" fmla="*/ 8 h 32"/>
                <a:gd name="T4" fmla="*/ 46 w 51"/>
                <a:gd name="T5" fmla="*/ 16 h 32"/>
                <a:gd name="T6" fmla="*/ 16 w 51"/>
                <a:gd name="T7" fmla="*/ 32 h 32"/>
                <a:gd name="T8" fmla="*/ 6 w 51"/>
                <a:gd name="T9" fmla="*/ 30 h 32"/>
                <a:gd name="T10" fmla="*/ 0 w 51"/>
                <a:gd name="T11" fmla="*/ 26 h 32"/>
                <a:gd name="T12" fmla="*/ 51 w 51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32">
                  <a:moveTo>
                    <a:pt x="51" y="0"/>
                  </a:moveTo>
                  <a:lnTo>
                    <a:pt x="50" y="8"/>
                  </a:lnTo>
                  <a:lnTo>
                    <a:pt x="46" y="16"/>
                  </a:lnTo>
                  <a:lnTo>
                    <a:pt x="16" y="3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0" name="Freeform 824"/>
            <p:cNvSpPr>
              <a:spLocks/>
            </p:cNvSpPr>
            <p:nvPr/>
          </p:nvSpPr>
          <p:spPr bwMode="auto">
            <a:xfrm>
              <a:off x="4420674" y="2343193"/>
              <a:ext cx="47625" cy="25400"/>
            </a:xfrm>
            <a:custGeom>
              <a:avLst/>
              <a:gdLst>
                <a:gd name="T0" fmla="*/ 30 w 30"/>
                <a:gd name="T1" fmla="*/ 0 h 16"/>
                <a:gd name="T2" fmla="*/ 27 w 30"/>
                <a:gd name="T3" fmla="*/ 4 h 16"/>
                <a:gd name="T4" fmla="*/ 17 w 30"/>
                <a:gd name="T5" fmla="*/ 13 h 16"/>
                <a:gd name="T6" fmla="*/ 4 w 30"/>
                <a:gd name="T7" fmla="*/ 16 h 16"/>
                <a:gd name="T8" fmla="*/ 0 w 30"/>
                <a:gd name="T9" fmla="*/ 16 h 16"/>
                <a:gd name="T10" fmla="*/ 30 w 3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6">
                  <a:moveTo>
                    <a:pt x="30" y="0"/>
                  </a:moveTo>
                  <a:lnTo>
                    <a:pt x="27" y="4"/>
                  </a:lnTo>
                  <a:lnTo>
                    <a:pt x="17" y="13"/>
                  </a:lnTo>
                  <a:lnTo>
                    <a:pt x="4" y="16"/>
                  </a:lnTo>
                  <a:lnTo>
                    <a:pt x="0" y="1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1" name="Freeform 825"/>
            <p:cNvSpPr>
              <a:spLocks/>
            </p:cNvSpPr>
            <p:nvPr/>
          </p:nvSpPr>
          <p:spPr bwMode="auto">
            <a:xfrm>
              <a:off x="4438136" y="2289218"/>
              <a:ext cx="23813" cy="25400"/>
            </a:xfrm>
            <a:custGeom>
              <a:avLst/>
              <a:gdLst>
                <a:gd name="T0" fmla="*/ 7 w 15"/>
                <a:gd name="T1" fmla="*/ 0 h 16"/>
                <a:gd name="T2" fmla="*/ 10 w 15"/>
                <a:gd name="T3" fmla="*/ 1 h 16"/>
                <a:gd name="T4" fmla="*/ 12 w 15"/>
                <a:gd name="T5" fmla="*/ 2 h 16"/>
                <a:gd name="T6" fmla="*/ 15 w 15"/>
                <a:gd name="T7" fmla="*/ 4 h 16"/>
                <a:gd name="T8" fmla="*/ 15 w 15"/>
                <a:gd name="T9" fmla="*/ 8 h 16"/>
                <a:gd name="T10" fmla="*/ 15 w 15"/>
                <a:gd name="T11" fmla="*/ 10 h 16"/>
                <a:gd name="T12" fmla="*/ 14 w 15"/>
                <a:gd name="T13" fmla="*/ 13 h 16"/>
                <a:gd name="T14" fmla="*/ 11 w 15"/>
                <a:gd name="T15" fmla="*/ 14 h 16"/>
                <a:gd name="T16" fmla="*/ 8 w 15"/>
                <a:gd name="T17" fmla="*/ 16 h 16"/>
                <a:gd name="T18" fmla="*/ 6 w 15"/>
                <a:gd name="T19" fmla="*/ 14 h 16"/>
                <a:gd name="T20" fmla="*/ 3 w 15"/>
                <a:gd name="T21" fmla="*/ 13 h 16"/>
                <a:gd name="T22" fmla="*/ 2 w 15"/>
                <a:gd name="T23" fmla="*/ 10 h 16"/>
                <a:gd name="T24" fmla="*/ 0 w 15"/>
                <a:gd name="T25" fmla="*/ 8 h 16"/>
                <a:gd name="T26" fmla="*/ 0 w 15"/>
                <a:gd name="T27" fmla="*/ 5 h 16"/>
                <a:gd name="T28" fmla="*/ 2 w 15"/>
                <a:gd name="T29" fmla="*/ 2 h 16"/>
                <a:gd name="T30" fmla="*/ 4 w 15"/>
                <a:gd name="T31" fmla="*/ 1 h 16"/>
                <a:gd name="T32" fmla="*/ 7 w 15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16">
                  <a:moveTo>
                    <a:pt x="7" y="0"/>
                  </a:moveTo>
                  <a:lnTo>
                    <a:pt x="10" y="1"/>
                  </a:lnTo>
                  <a:lnTo>
                    <a:pt x="12" y="2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4" y="13"/>
                  </a:lnTo>
                  <a:lnTo>
                    <a:pt x="11" y="14"/>
                  </a:lnTo>
                  <a:lnTo>
                    <a:pt x="8" y="16"/>
                  </a:lnTo>
                  <a:lnTo>
                    <a:pt x="6" y="14"/>
                  </a:lnTo>
                  <a:lnTo>
                    <a:pt x="3" y="13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2" name="Freeform 826"/>
            <p:cNvSpPr>
              <a:spLocks/>
            </p:cNvSpPr>
            <p:nvPr/>
          </p:nvSpPr>
          <p:spPr bwMode="auto">
            <a:xfrm>
              <a:off x="4234936" y="2074905"/>
              <a:ext cx="147638" cy="92075"/>
            </a:xfrm>
            <a:custGeom>
              <a:avLst/>
              <a:gdLst>
                <a:gd name="T0" fmla="*/ 73 w 93"/>
                <a:gd name="T1" fmla="*/ 0 h 58"/>
                <a:gd name="T2" fmla="*/ 88 w 93"/>
                <a:gd name="T3" fmla="*/ 1 h 58"/>
                <a:gd name="T4" fmla="*/ 90 w 93"/>
                <a:gd name="T5" fmla="*/ 3 h 58"/>
                <a:gd name="T6" fmla="*/ 92 w 93"/>
                <a:gd name="T7" fmla="*/ 5 h 58"/>
                <a:gd name="T8" fmla="*/ 93 w 93"/>
                <a:gd name="T9" fmla="*/ 8 h 58"/>
                <a:gd name="T10" fmla="*/ 92 w 93"/>
                <a:gd name="T11" fmla="*/ 10 h 58"/>
                <a:gd name="T12" fmla="*/ 90 w 93"/>
                <a:gd name="T13" fmla="*/ 13 h 58"/>
                <a:gd name="T14" fmla="*/ 89 w 93"/>
                <a:gd name="T15" fmla="*/ 14 h 58"/>
                <a:gd name="T16" fmla="*/ 87 w 93"/>
                <a:gd name="T17" fmla="*/ 16 h 58"/>
                <a:gd name="T18" fmla="*/ 83 w 93"/>
                <a:gd name="T19" fmla="*/ 16 h 58"/>
                <a:gd name="T20" fmla="*/ 71 w 93"/>
                <a:gd name="T21" fmla="*/ 14 h 58"/>
                <a:gd name="T22" fmla="*/ 55 w 93"/>
                <a:gd name="T23" fmla="*/ 18 h 58"/>
                <a:gd name="T24" fmla="*/ 38 w 93"/>
                <a:gd name="T25" fmla="*/ 26 h 58"/>
                <a:gd name="T26" fmla="*/ 26 w 93"/>
                <a:gd name="T27" fmla="*/ 35 h 58"/>
                <a:gd name="T28" fmla="*/ 18 w 93"/>
                <a:gd name="T29" fmla="*/ 43 h 58"/>
                <a:gd name="T30" fmla="*/ 15 w 93"/>
                <a:gd name="T31" fmla="*/ 52 h 58"/>
                <a:gd name="T32" fmla="*/ 13 w 93"/>
                <a:gd name="T33" fmla="*/ 55 h 58"/>
                <a:gd name="T34" fmla="*/ 12 w 93"/>
                <a:gd name="T35" fmla="*/ 56 h 58"/>
                <a:gd name="T36" fmla="*/ 9 w 93"/>
                <a:gd name="T37" fmla="*/ 58 h 58"/>
                <a:gd name="T38" fmla="*/ 7 w 93"/>
                <a:gd name="T39" fmla="*/ 58 h 58"/>
                <a:gd name="T40" fmla="*/ 4 w 93"/>
                <a:gd name="T41" fmla="*/ 56 h 58"/>
                <a:gd name="T42" fmla="*/ 1 w 93"/>
                <a:gd name="T43" fmla="*/ 55 h 58"/>
                <a:gd name="T44" fmla="*/ 0 w 93"/>
                <a:gd name="T45" fmla="*/ 52 h 58"/>
                <a:gd name="T46" fmla="*/ 0 w 93"/>
                <a:gd name="T47" fmla="*/ 48 h 58"/>
                <a:gd name="T48" fmla="*/ 5 w 93"/>
                <a:gd name="T49" fmla="*/ 37 h 58"/>
                <a:gd name="T50" fmla="*/ 16 w 93"/>
                <a:gd name="T51" fmla="*/ 25 h 58"/>
                <a:gd name="T52" fmla="*/ 32 w 93"/>
                <a:gd name="T53" fmla="*/ 14 h 58"/>
                <a:gd name="T54" fmla="*/ 43 w 93"/>
                <a:gd name="T55" fmla="*/ 7 h 58"/>
                <a:gd name="T56" fmla="*/ 59 w 93"/>
                <a:gd name="T57" fmla="*/ 3 h 58"/>
                <a:gd name="T58" fmla="*/ 73 w 93"/>
                <a:gd name="T5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3" h="58">
                  <a:moveTo>
                    <a:pt x="73" y="0"/>
                  </a:moveTo>
                  <a:lnTo>
                    <a:pt x="88" y="1"/>
                  </a:lnTo>
                  <a:lnTo>
                    <a:pt x="90" y="3"/>
                  </a:lnTo>
                  <a:lnTo>
                    <a:pt x="92" y="5"/>
                  </a:lnTo>
                  <a:lnTo>
                    <a:pt x="93" y="8"/>
                  </a:lnTo>
                  <a:lnTo>
                    <a:pt x="92" y="10"/>
                  </a:lnTo>
                  <a:lnTo>
                    <a:pt x="90" y="13"/>
                  </a:lnTo>
                  <a:lnTo>
                    <a:pt x="89" y="14"/>
                  </a:lnTo>
                  <a:lnTo>
                    <a:pt x="87" y="16"/>
                  </a:lnTo>
                  <a:lnTo>
                    <a:pt x="83" y="16"/>
                  </a:lnTo>
                  <a:lnTo>
                    <a:pt x="71" y="14"/>
                  </a:lnTo>
                  <a:lnTo>
                    <a:pt x="55" y="18"/>
                  </a:lnTo>
                  <a:lnTo>
                    <a:pt x="38" y="26"/>
                  </a:lnTo>
                  <a:lnTo>
                    <a:pt x="26" y="35"/>
                  </a:lnTo>
                  <a:lnTo>
                    <a:pt x="18" y="43"/>
                  </a:lnTo>
                  <a:lnTo>
                    <a:pt x="15" y="52"/>
                  </a:lnTo>
                  <a:lnTo>
                    <a:pt x="13" y="55"/>
                  </a:lnTo>
                  <a:lnTo>
                    <a:pt x="12" y="56"/>
                  </a:lnTo>
                  <a:lnTo>
                    <a:pt x="9" y="58"/>
                  </a:lnTo>
                  <a:lnTo>
                    <a:pt x="7" y="58"/>
                  </a:lnTo>
                  <a:lnTo>
                    <a:pt x="4" y="56"/>
                  </a:lnTo>
                  <a:lnTo>
                    <a:pt x="1" y="55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5" y="37"/>
                  </a:lnTo>
                  <a:lnTo>
                    <a:pt x="16" y="25"/>
                  </a:lnTo>
                  <a:lnTo>
                    <a:pt x="32" y="14"/>
                  </a:lnTo>
                  <a:lnTo>
                    <a:pt x="43" y="7"/>
                  </a:lnTo>
                  <a:lnTo>
                    <a:pt x="59" y="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843E00"/>
            </a:solidFill>
            <a:ln w="0">
              <a:solidFill>
                <a:srgbClr val="843E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grpSp>
        <p:nvGrpSpPr>
          <p:cNvPr id="298" name="Grupo 297"/>
          <p:cNvGrpSpPr/>
          <p:nvPr/>
        </p:nvGrpSpPr>
        <p:grpSpPr>
          <a:xfrm>
            <a:off x="947229" y="939929"/>
            <a:ext cx="684900" cy="684900"/>
            <a:chOff x="7433645" y="391324"/>
            <a:chExt cx="1010444" cy="1010444"/>
          </a:xfrm>
        </p:grpSpPr>
        <p:sp>
          <p:nvSpPr>
            <p:cNvPr id="253" name="Elipse 252"/>
            <p:cNvSpPr/>
            <p:nvPr/>
          </p:nvSpPr>
          <p:spPr>
            <a:xfrm>
              <a:off x="7433645" y="391324"/>
              <a:ext cx="1010444" cy="101044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4" name="Freeform 37"/>
            <p:cNvSpPr>
              <a:spLocks noEditPoints="1"/>
            </p:cNvSpPr>
            <p:nvPr/>
          </p:nvSpPr>
          <p:spPr bwMode="auto">
            <a:xfrm>
              <a:off x="7620969" y="578650"/>
              <a:ext cx="635796" cy="635794"/>
            </a:xfrm>
            <a:custGeom>
              <a:avLst/>
              <a:gdLst>
                <a:gd name="T0" fmla="*/ 0 w 196"/>
                <a:gd name="T1" fmla="*/ 104 h 196"/>
                <a:gd name="T2" fmla="*/ 21 w 196"/>
                <a:gd name="T3" fmla="*/ 93 h 196"/>
                <a:gd name="T4" fmla="*/ 21 w 196"/>
                <a:gd name="T5" fmla="*/ 104 h 196"/>
                <a:gd name="T6" fmla="*/ 32 w 196"/>
                <a:gd name="T7" fmla="*/ 25 h 196"/>
                <a:gd name="T8" fmla="*/ 39 w 196"/>
                <a:gd name="T9" fmla="*/ 47 h 196"/>
                <a:gd name="T10" fmla="*/ 157 w 196"/>
                <a:gd name="T11" fmla="*/ 47 h 196"/>
                <a:gd name="T12" fmla="*/ 164 w 196"/>
                <a:gd name="T13" fmla="*/ 25 h 196"/>
                <a:gd name="T14" fmla="*/ 157 w 196"/>
                <a:gd name="T15" fmla="*/ 47 h 196"/>
                <a:gd name="T16" fmla="*/ 164 w 196"/>
                <a:gd name="T17" fmla="*/ 172 h 196"/>
                <a:gd name="T18" fmla="*/ 157 w 196"/>
                <a:gd name="T19" fmla="*/ 149 h 196"/>
                <a:gd name="T20" fmla="*/ 39 w 196"/>
                <a:gd name="T21" fmla="*/ 149 h 196"/>
                <a:gd name="T22" fmla="*/ 32 w 196"/>
                <a:gd name="T23" fmla="*/ 172 h 196"/>
                <a:gd name="T24" fmla="*/ 39 w 196"/>
                <a:gd name="T25" fmla="*/ 149 h 196"/>
                <a:gd name="T26" fmla="*/ 176 w 196"/>
                <a:gd name="T27" fmla="*/ 98 h 196"/>
                <a:gd name="T28" fmla="*/ 196 w 196"/>
                <a:gd name="T29" fmla="*/ 104 h 196"/>
                <a:gd name="T30" fmla="*/ 175 w 196"/>
                <a:gd name="T31" fmla="*/ 93 h 196"/>
                <a:gd name="T32" fmla="*/ 143 w 196"/>
                <a:gd name="T33" fmla="*/ 129 h 196"/>
                <a:gd name="T34" fmla="*/ 136 w 196"/>
                <a:gd name="T35" fmla="*/ 103 h 196"/>
                <a:gd name="T36" fmla="*/ 109 w 196"/>
                <a:gd name="T37" fmla="*/ 87 h 196"/>
                <a:gd name="T38" fmla="*/ 88 w 196"/>
                <a:gd name="T39" fmla="*/ 79 h 196"/>
                <a:gd name="T40" fmla="*/ 80 w 196"/>
                <a:gd name="T41" fmla="*/ 66 h 196"/>
                <a:gd name="T42" fmla="*/ 99 w 196"/>
                <a:gd name="T43" fmla="*/ 48 h 196"/>
                <a:gd name="T44" fmla="*/ 123 w 196"/>
                <a:gd name="T45" fmla="*/ 61 h 196"/>
                <a:gd name="T46" fmla="*/ 125 w 196"/>
                <a:gd name="T47" fmla="*/ 32 h 196"/>
                <a:gd name="T48" fmla="*/ 82 w 196"/>
                <a:gd name="T49" fmla="*/ 29 h 196"/>
                <a:gd name="T50" fmla="*/ 59 w 196"/>
                <a:gd name="T51" fmla="*/ 50 h 196"/>
                <a:gd name="T52" fmla="*/ 58 w 196"/>
                <a:gd name="T53" fmla="*/ 81 h 196"/>
                <a:gd name="T54" fmla="*/ 77 w 196"/>
                <a:gd name="T55" fmla="*/ 100 h 196"/>
                <a:gd name="T56" fmla="*/ 104 w 196"/>
                <a:gd name="T57" fmla="*/ 111 h 196"/>
                <a:gd name="T58" fmla="*/ 117 w 196"/>
                <a:gd name="T59" fmla="*/ 121 h 196"/>
                <a:gd name="T60" fmla="*/ 114 w 196"/>
                <a:gd name="T61" fmla="*/ 143 h 196"/>
                <a:gd name="T62" fmla="*/ 83 w 196"/>
                <a:gd name="T63" fmla="*/ 144 h 196"/>
                <a:gd name="T64" fmla="*/ 52 w 196"/>
                <a:gd name="T65" fmla="*/ 146 h 196"/>
                <a:gd name="T66" fmla="*/ 98 w 196"/>
                <a:gd name="T67" fmla="*/ 170 h 196"/>
                <a:gd name="T68" fmla="*/ 93 w 196"/>
                <a:gd name="T69" fmla="*/ 110 h 196"/>
                <a:gd name="T70" fmla="*/ 92 w 196"/>
                <a:gd name="T71" fmla="*/ 144 h 196"/>
                <a:gd name="T72" fmla="*/ 104 w 196"/>
                <a:gd name="T73" fmla="*/ 145 h 196"/>
                <a:gd name="T74" fmla="*/ 103 w 196"/>
                <a:gd name="T75" fmla="*/ 114 h 196"/>
                <a:gd name="T76" fmla="*/ 104 w 196"/>
                <a:gd name="T77" fmla="*/ 82 h 196"/>
                <a:gd name="T78" fmla="*/ 99 w 196"/>
                <a:gd name="T79" fmla="*/ 51 h 196"/>
                <a:gd name="T80" fmla="*/ 92 w 196"/>
                <a:gd name="T81" fmla="*/ 77 h 196"/>
                <a:gd name="T82" fmla="*/ 104 w 196"/>
                <a:gd name="T83" fmla="*/ 82 h 196"/>
                <a:gd name="T84" fmla="*/ 104 w 196"/>
                <a:gd name="T85" fmla="*/ 23 h 196"/>
                <a:gd name="T86" fmla="*/ 92 w 196"/>
                <a:gd name="T87" fmla="*/ 0 h 196"/>
                <a:gd name="T88" fmla="*/ 99 w 196"/>
                <a:gd name="T89" fmla="*/ 23 h 196"/>
                <a:gd name="T90" fmla="*/ 92 w 196"/>
                <a:gd name="T91" fmla="*/ 173 h 196"/>
                <a:gd name="T92" fmla="*/ 104 w 196"/>
                <a:gd name="T93" fmla="*/ 196 h 196"/>
                <a:gd name="T94" fmla="*/ 98 w 196"/>
                <a:gd name="T95" fmla="*/ 17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96" h="196">
                  <a:moveTo>
                    <a:pt x="21" y="104"/>
                  </a:moveTo>
                  <a:cubicBezTo>
                    <a:pt x="0" y="104"/>
                    <a:pt x="0" y="104"/>
                    <a:pt x="0" y="104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21" y="93"/>
                    <a:pt x="21" y="93"/>
                    <a:pt x="21" y="93"/>
                  </a:cubicBezTo>
                  <a:cubicBezTo>
                    <a:pt x="20" y="94"/>
                    <a:pt x="20" y="96"/>
                    <a:pt x="20" y="98"/>
                  </a:cubicBezTo>
                  <a:cubicBezTo>
                    <a:pt x="20" y="100"/>
                    <a:pt x="20" y="102"/>
                    <a:pt x="21" y="104"/>
                  </a:cubicBezTo>
                  <a:close/>
                  <a:moveTo>
                    <a:pt x="47" y="39"/>
                  </a:moveTo>
                  <a:cubicBezTo>
                    <a:pt x="32" y="25"/>
                    <a:pt x="32" y="25"/>
                    <a:pt x="32" y="25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39" y="47"/>
                    <a:pt x="39" y="47"/>
                    <a:pt x="39" y="47"/>
                  </a:cubicBezTo>
                  <a:cubicBezTo>
                    <a:pt x="42" y="44"/>
                    <a:pt x="44" y="42"/>
                    <a:pt x="47" y="39"/>
                  </a:cubicBezTo>
                  <a:close/>
                  <a:moveTo>
                    <a:pt x="157" y="47"/>
                  </a:moveTo>
                  <a:cubicBezTo>
                    <a:pt x="171" y="33"/>
                    <a:pt x="171" y="33"/>
                    <a:pt x="171" y="33"/>
                  </a:cubicBezTo>
                  <a:cubicBezTo>
                    <a:pt x="164" y="25"/>
                    <a:pt x="164" y="25"/>
                    <a:pt x="164" y="25"/>
                  </a:cubicBezTo>
                  <a:cubicBezTo>
                    <a:pt x="149" y="39"/>
                    <a:pt x="149" y="39"/>
                    <a:pt x="149" y="39"/>
                  </a:cubicBezTo>
                  <a:cubicBezTo>
                    <a:pt x="152" y="42"/>
                    <a:pt x="154" y="44"/>
                    <a:pt x="157" y="47"/>
                  </a:cubicBezTo>
                  <a:close/>
                  <a:moveTo>
                    <a:pt x="149" y="157"/>
                  </a:moveTo>
                  <a:cubicBezTo>
                    <a:pt x="164" y="172"/>
                    <a:pt x="164" y="172"/>
                    <a:pt x="164" y="172"/>
                  </a:cubicBezTo>
                  <a:cubicBezTo>
                    <a:pt x="171" y="164"/>
                    <a:pt x="171" y="164"/>
                    <a:pt x="171" y="164"/>
                  </a:cubicBezTo>
                  <a:cubicBezTo>
                    <a:pt x="157" y="149"/>
                    <a:pt x="157" y="149"/>
                    <a:pt x="157" y="149"/>
                  </a:cubicBezTo>
                  <a:cubicBezTo>
                    <a:pt x="154" y="152"/>
                    <a:pt x="152" y="154"/>
                    <a:pt x="149" y="157"/>
                  </a:cubicBezTo>
                  <a:close/>
                  <a:moveTo>
                    <a:pt x="39" y="149"/>
                  </a:moveTo>
                  <a:cubicBezTo>
                    <a:pt x="25" y="164"/>
                    <a:pt x="25" y="164"/>
                    <a:pt x="25" y="164"/>
                  </a:cubicBezTo>
                  <a:cubicBezTo>
                    <a:pt x="32" y="172"/>
                    <a:pt x="32" y="172"/>
                    <a:pt x="32" y="172"/>
                  </a:cubicBezTo>
                  <a:cubicBezTo>
                    <a:pt x="47" y="157"/>
                    <a:pt x="47" y="157"/>
                    <a:pt x="47" y="157"/>
                  </a:cubicBezTo>
                  <a:cubicBezTo>
                    <a:pt x="44" y="154"/>
                    <a:pt x="42" y="152"/>
                    <a:pt x="39" y="149"/>
                  </a:cubicBezTo>
                  <a:close/>
                  <a:moveTo>
                    <a:pt x="175" y="93"/>
                  </a:moveTo>
                  <a:cubicBezTo>
                    <a:pt x="176" y="94"/>
                    <a:pt x="176" y="96"/>
                    <a:pt x="176" y="98"/>
                  </a:cubicBezTo>
                  <a:cubicBezTo>
                    <a:pt x="176" y="100"/>
                    <a:pt x="176" y="102"/>
                    <a:pt x="175" y="104"/>
                  </a:cubicBezTo>
                  <a:cubicBezTo>
                    <a:pt x="196" y="104"/>
                    <a:pt x="196" y="104"/>
                    <a:pt x="196" y="104"/>
                  </a:cubicBezTo>
                  <a:cubicBezTo>
                    <a:pt x="196" y="93"/>
                    <a:pt x="196" y="93"/>
                    <a:pt x="196" y="93"/>
                  </a:cubicBezTo>
                  <a:cubicBezTo>
                    <a:pt x="175" y="93"/>
                    <a:pt x="175" y="93"/>
                    <a:pt x="175" y="93"/>
                  </a:cubicBezTo>
                  <a:close/>
                  <a:moveTo>
                    <a:pt x="132" y="159"/>
                  </a:moveTo>
                  <a:cubicBezTo>
                    <a:pt x="140" y="152"/>
                    <a:pt x="143" y="142"/>
                    <a:pt x="143" y="129"/>
                  </a:cubicBezTo>
                  <a:cubicBezTo>
                    <a:pt x="143" y="123"/>
                    <a:pt x="143" y="119"/>
                    <a:pt x="142" y="114"/>
                  </a:cubicBezTo>
                  <a:cubicBezTo>
                    <a:pt x="141" y="110"/>
                    <a:pt x="139" y="106"/>
                    <a:pt x="136" y="103"/>
                  </a:cubicBezTo>
                  <a:cubicBezTo>
                    <a:pt x="133" y="100"/>
                    <a:pt x="130" y="97"/>
                    <a:pt x="125" y="94"/>
                  </a:cubicBezTo>
                  <a:cubicBezTo>
                    <a:pt x="121" y="91"/>
                    <a:pt x="115" y="89"/>
                    <a:pt x="109" y="87"/>
                  </a:cubicBezTo>
                  <a:cubicBezTo>
                    <a:pt x="105" y="86"/>
                    <a:pt x="101" y="84"/>
                    <a:pt x="97" y="83"/>
                  </a:cubicBezTo>
                  <a:cubicBezTo>
                    <a:pt x="94" y="82"/>
                    <a:pt x="91" y="80"/>
                    <a:pt x="88" y="79"/>
                  </a:cubicBezTo>
                  <a:cubicBezTo>
                    <a:pt x="86" y="77"/>
                    <a:pt x="84" y="75"/>
                    <a:pt x="82" y="73"/>
                  </a:cubicBezTo>
                  <a:cubicBezTo>
                    <a:pt x="81" y="71"/>
                    <a:pt x="80" y="69"/>
                    <a:pt x="80" y="66"/>
                  </a:cubicBezTo>
                  <a:cubicBezTo>
                    <a:pt x="80" y="61"/>
                    <a:pt x="82" y="57"/>
                    <a:pt x="85" y="53"/>
                  </a:cubicBezTo>
                  <a:cubicBezTo>
                    <a:pt x="88" y="50"/>
                    <a:pt x="93" y="48"/>
                    <a:pt x="99" y="48"/>
                  </a:cubicBezTo>
                  <a:cubicBezTo>
                    <a:pt x="104" y="48"/>
                    <a:pt x="109" y="49"/>
                    <a:pt x="113" y="51"/>
                  </a:cubicBezTo>
                  <a:cubicBezTo>
                    <a:pt x="116" y="53"/>
                    <a:pt x="120" y="57"/>
                    <a:pt x="123" y="61"/>
                  </a:cubicBezTo>
                  <a:cubicBezTo>
                    <a:pt x="141" y="46"/>
                    <a:pt x="141" y="46"/>
                    <a:pt x="141" y="46"/>
                  </a:cubicBezTo>
                  <a:cubicBezTo>
                    <a:pt x="137" y="40"/>
                    <a:pt x="132" y="35"/>
                    <a:pt x="125" y="32"/>
                  </a:cubicBezTo>
                  <a:cubicBezTo>
                    <a:pt x="118" y="28"/>
                    <a:pt x="110" y="26"/>
                    <a:pt x="99" y="26"/>
                  </a:cubicBezTo>
                  <a:cubicBezTo>
                    <a:pt x="93" y="26"/>
                    <a:pt x="87" y="27"/>
                    <a:pt x="82" y="29"/>
                  </a:cubicBezTo>
                  <a:cubicBezTo>
                    <a:pt x="76" y="31"/>
                    <a:pt x="72" y="34"/>
                    <a:pt x="68" y="38"/>
                  </a:cubicBezTo>
                  <a:cubicBezTo>
                    <a:pt x="64" y="41"/>
                    <a:pt x="61" y="45"/>
                    <a:pt x="59" y="50"/>
                  </a:cubicBezTo>
                  <a:cubicBezTo>
                    <a:pt x="57" y="55"/>
                    <a:pt x="56" y="61"/>
                    <a:pt x="56" y="67"/>
                  </a:cubicBezTo>
                  <a:cubicBezTo>
                    <a:pt x="56" y="72"/>
                    <a:pt x="57" y="77"/>
                    <a:pt x="58" y="81"/>
                  </a:cubicBezTo>
                  <a:cubicBezTo>
                    <a:pt x="60" y="85"/>
                    <a:pt x="62" y="89"/>
                    <a:pt x="65" y="92"/>
                  </a:cubicBezTo>
                  <a:cubicBezTo>
                    <a:pt x="68" y="95"/>
                    <a:pt x="72" y="98"/>
                    <a:pt x="77" y="100"/>
                  </a:cubicBezTo>
                  <a:cubicBezTo>
                    <a:pt x="81" y="103"/>
                    <a:pt x="87" y="105"/>
                    <a:pt x="94" y="107"/>
                  </a:cubicBezTo>
                  <a:cubicBezTo>
                    <a:pt x="98" y="108"/>
                    <a:pt x="101" y="109"/>
                    <a:pt x="104" y="111"/>
                  </a:cubicBezTo>
                  <a:cubicBezTo>
                    <a:pt x="107" y="112"/>
                    <a:pt x="110" y="113"/>
                    <a:pt x="112" y="115"/>
                  </a:cubicBezTo>
                  <a:cubicBezTo>
                    <a:pt x="114" y="117"/>
                    <a:pt x="116" y="119"/>
                    <a:pt x="117" y="121"/>
                  </a:cubicBezTo>
                  <a:cubicBezTo>
                    <a:pt x="118" y="123"/>
                    <a:pt x="119" y="126"/>
                    <a:pt x="119" y="129"/>
                  </a:cubicBezTo>
                  <a:cubicBezTo>
                    <a:pt x="119" y="135"/>
                    <a:pt x="118" y="139"/>
                    <a:pt x="114" y="143"/>
                  </a:cubicBezTo>
                  <a:cubicBezTo>
                    <a:pt x="111" y="146"/>
                    <a:pt x="106" y="148"/>
                    <a:pt x="99" y="148"/>
                  </a:cubicBezTo>
                  <a:cubicBezTo>
                    <a:pt x="92" y="148"/>
                    <a:pt x="87" y="147"/>
                    <a:pt x="83" y="144"/>
                  </a:cubicBezTo>
                  <a:cubicBezTo>
                    <a:pt x="78" y="141"/>
                    <a:pt x="75" y="137"/>
                    <a:pt x="72" y="132"/>
                  </a:cubicBezTo>
                  <a:cubicBezTo>
                    <a:pt x="52" y="146"/>
                    <a:pt x="52" y="146"/>
                    <a:pt x="52" y="146"/>
                  </a:cubicBezTo>
                  <a:cubicBezTo>
                    <a:pt x="57" y="153"/>
                    <a:pt x="63" y="159"/>
                    <a:pt x="70" y="163"/>
                  </a:cubicBezTo>
                  <a:cubicBezTo>
                    <a:pt x="77" y="168"/>
                    <a:pt x="87" y="170"/>
                    <a:pt x="98" y="170"/>
                  </a:cubicBezTo>
                  <a:cubicBezTo>
                    <a:pt x="113" y="170"/>
                    <a:pt x="124" y="167"/>
                    <a:pt x="132" y="159"/>
                  </a:cubicBezTo>
                  <a:close/>
                  <a:moveTo>
                    <a:pt x="93" y="110"/>
                  </a:moveTo>
                  <a:cubicBezTo>
                    <a:pt x="93" y="110"/>
                    <a:pt x="93" y="110"/>
                    <a:pt x="92" y="110"/>
                  </a:cubicBezTo>
                  <a:cubicBezTo>
                    <a:pt x="92" y="144"/>
                    <a:pt x="92" y="144"/>
                    <a:pt x="92" y="144"/>
                  </a:cubicBezTo>
                  <a:cubicBezTo>
                    <a:pt x="94" y="145"/>
                    <a:pt x="96" y="145"/>
                    <a:pt x="99" y="145"/>
                  </a:cubicBezTo>
                  <a:cubicBezTo>
                    <a:pt x="100" y="145"/>
                    <a:pt x="102" y="145"/>
                    <a:pt x="104" y="145"/>
                  </a:cubicBezTo>
                  <a:cubicBezTo>
                    <a:pt x="104" y="114"/>
                    <a:pt x="104" y="114"/>
                    <a:pt x="104" y="114"/>
                  </a:cubicBezTo>
                  <a:cubicBezTo>
                    <a:pt x="103" y="114"/>
                    <a:pt x="103" y="114"/>
                    <a:pt x="103" y="114"/>
                  </a:cubicBezTo>
                  <a:cubicBezTo>
                    <a:pt x="100" y="112"/>
                    <a:pt x="97" y="111"/>
                    <a:pt x="93" y="110"/>
                  </a:cubicBezTo>
                  <a:close/>
                  <a:moveTo>
                    <a:pt x="104" y="82"/>
                  </a:moveTo>
                  <a:cubicBezTo>
                    <a:pt x="104" y="52"/>
                    <a:pt x="104" y="52"/>
                    <a:pt x="104" y="52"/>
                  </a:cubicBezTo>
                  <a:cubicBezTo>
                    <a:pt x="102" y="52"/>
                    <a:pt x="101" y="51"/>
                    <a:pt x="99" y="51"/>
                  </a:cubicBezTo>
                  <a:cubicBezTo>
                    <a:pt x="96" y="51"/>
                    <a:pt x="94" y="52"/>
                    <a:pt x="92" y="52"/>
                  </a:cubicBezTo>
                  <a:cubicBezTo>
                    <a:pt x="92" y="77"/>
                    <a:pt x="92" y="77"/>
                    <a:pt x="92" y="77"/>
                  </a:cubicBezTo>
                  <a:cubicBezTo>
                    <a:pt x="94" y="78"/>
                    <a:pt x="96" y="79"/>
                    <a:pt x="99" y="80"/>
                  </a:cubicBezTo>
                  <a:cubicBezTo>
                    <a:pt x="100" y="81"/>
                    <a:pt x="102" y="81"/>
                    <a:pt x="104" y="82"/>
                  </a:cubicBezTo>
                  <a:close/>
                  <a:moveTo>
                    <a:pt x="99" y="23"/>
                  </a:moveTo>
                  <a:cubicBezTo>
                    <a:pt x="101" y="23"/>
                    <a:pt x="102" y="23"/>
                    <a:pt x="104" y="23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2" y="24"/>
                    <a:pt x="92" y="24"/>
                    <a:pt x="92" y="24"/>
                  </a:cubicBezTo>
                  <a:cubicBezTo>
                    <a:pt x="95" y="23"/>
                    <a:pt x="97" y="23"/>
                    <a:pt x="99" y="23"/>
                  </a:cubicBezTo>
                  <a:close/>
                  <a:moveTo>
                    <a:pt x="98" y="173"/>
                  </a:moveTo>
                  <a:cubicBezTo>
                    <a:pt x="96" y="173"/>
                    <a:pt x="94" y="173"/>
                    <a:pt x="92" y="173"/>
                  </a:cubicBezTo>
                  <a:cubicBezTo>
                    <a:pt x="92" y="196"/>
                    <a:pt x="92" y="196"/>
                    <a:pt x="92" y="196"/>
                  </a:cubicBezTo>
                  <a:cubicBezTo>
                    <a:pt x="104" y="196"/>
                    <a:pt x="104" y="196"/>
                    <a:pt x="104" y="196"/>
                  </a:cubicBezTo>
                  <a:cubicBezTo>
                    <a:pt x="104" y="173"/>
                    <a:pt x="104" y="173"/>
                    <a:pt x="104" y="173"/>
                  </a:cubicBezTo>
                  <a:cubicBezTo>
                    <a:pt x="102" y="173"/>
                    <a:pt x="100" y="173"/>
                    <a:pt x="98" y="1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grpSp>
        <p:nvGrpSpPr>
          <p:cNvPr id="303" name="Grupo 302"/>
          <p:cNvGrpSpPr/>
          <p:nvPr/>
        </p:nvGrpSpPr>
        <p:grpSpPr>
          <a:xfrm>
            <a:off x="3971092" y="2466275"/>
            <a:ext cx="684900" cy="684900"/>
            <a:chOff x="7007182" y="2481827"/>
            <a:chExt cx="1010444" cy="1010444"/>
          </a:xfrm>
        </p:grpSpPr>
        <p:sp>
          <p:nvSpPr>
            <p:cNvPr id="255" name="Elipse 254"/>
            <p:cNvSpPr/>
            <p:nvPr/>
          </p:nvSpPr>
          <p:spPr>
            <a:xfrm>
              <a:off x="7007182" y="2481827"/>
              <a:ext cx="1010444" cy="1010444"/>
            </a:xfrm>
            <a:prstGeom prst="ellipse">
              <a:avLst/>
            </a:prstGeom>
            <a:solidFill>
              <a:srgbClr val="FF6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56" name="Grupo 255"/>
            <p:cNvGrpSpPr/>
            <p:nvPr/>
          </p:nvGrpSpPr>
          <p:grpSpPr>
            <a:xfrm>
              <a:off x="7267047" y="2672717"/>
              <a:ext cx="490714" cy="628665"/>
              <a:chOff x="1887450" y="1860630"/>
              <a:chExt cx="490714" cy="628665"/>
            </a:xfrm>
          </p:grpSpPr>
          <p:sp>
            <p:nvSpPr>
              <p:cNvPr id="257" name="Freeform 41"/>
              <p:cNvSpPr>
                <a:spLocks noEditPoints="1"/>
              </p:cNvSpPr>
              <p:nvPr/>
            </p:nvSpPr>
            <p:spPr bwMode="auto">
              <a:xfrm>
                <a:off x="1887450" y="1905957"/>
                <a:ext cx="490714" cy="583338"/>
              </a:xfrm>
              <a:custGeom>
                <a:avLst/>
                <a:gdLst>
                  <a:gd name="T0" fmla="*/ 175 w 208"/>
                  <a:gd name="T1" fmla="*/ 19 h 248"/>
                  <a:gd name="T2" fmla="*/ 168 w 208"/>
                  <a:gd name="T3" fmla="*/ 30 h 248"/>
                  <a:gd name="T4" fmla="*/ 32 w 208"/>
                  <a:gd name="T5" fmla="*/ 27 h 248"/>
                  <a:gd name="T6" fmla="*/ 35 w 208"/>
                  <a:gd name="T7" fmla="*/ 13 h 248"/>
                  <a:gd name="T8" fmla="*/ 15 w 208"/>
                  <a:gd name="T9" fmla="*/ 232 h 248"/>
                  <a:gd name="T10" fmla="*/ 193 w 208"/>
                  <a:gd name="T11" fmla="*/ 13 h 248"/>
                  <a:gd name="T12" fmla="*/ 76 w 208"/>
                  <a:gd name="T13" fmla="*/ 206 h 248"/>
                  <a:gd name="T14" fmla="*/ 37 w 208"/>
                  <a:gd name="T15" fmla="*/ 167 h 248"/>
                  <a:gd name="T16" fmla="*/ 76 w 208"/>
                  <a:gd name="T17" fmla="*/ 206 h 248"/>
                  <a:gd name="T18" fmla="*/ 99 w 208"/>
                  <a:gd name="T19" fmla="*/ 198 h 248"/>
                  <a:gd name="T20" fmla="*/ 170 w 208"/>
                  <a:gd name="T21" fmla="*/ 192 h 248"/>
                  <a:gd name="T22" fmla="*/ 170 w 208"/>
                  <a:gd name="T23" fmla="*/ 185 h 248"/>
                  <a:gd name="T24" fmla="*/ 99 w 208"/>
                  <a:gd name="T25" fmla="*/ 179 h 248"/>
                  <a:gd name="T26" fmla="*/ 170 w 208"/>
                  <a:gd name="T27" fmla="*/ 185 h 248"/>
                  <a:gd name="T28" fmla="*/ 202 w 208"/>
                  <a:gd name="T29" fmla="*/ 9 h 248"/>
                  <a:gd name="T30" fmla="*/ 199 w 208"/>
                  <a:gd name="T31" fmla="*/ 242 h 248"/>
                  <a:gd name="T32" fmla="*/ 6 w 208"/>
                  <a:gd name="T33" fmla="*/ 239 h 248"/>
                  <a:gd name="T34" fmla="*/ 10 w 208"/>
                  <a:gd name="T35" fmla="*/ 6 h 248"/>
                  <a:gd name="T36" fmla="*/ 199 w 208"/>
                  <a:gd name="T37" fmla="*/ 0 h 248"/>
                  <a:gd name="T38" fmla="*/ 0 w 208"/>
                  <a:gd name="T39" fmla="*/ 9 h 248"/>
                  <a:gd name="T40" fmla="*/ 10 w 208"/>
                  <a:gd name="T41" fmla="*/ 248 h 248"/>
                  <a:gd name="T42" fmla="*/ 208 w 208"/>
                  <a:gd name="T43" fmla="*/ 239 h 248"/>
                  <a:gd name="T44" fmla="*/ 199 w 208"/>
                  <a:gd name="T45" fmla="*/ 0 h 248"/>
                  <a:gd name="T46" fmla="*/ 99 w 208"/>
                  <a:gd name="T47" fmla="*/ 65 h 248"/>
                  <a:gd name="T48" fmla="*/ 170 w 208"/>
                  <a:gd name="T49" fmla="*/ 59 h 248"/>
                  <a:gd name="T50" fmla="*/ 170 w 208"/>
                  <a:gd name="T51" fmla="*/ 78 h 248"/>
                  <a:gd name="T52" fmla="*/ 99 w 208"/>
                  <a:gd name="T53" fmla="*/ 72 h 248"/>
                  <a:gd name="T54" fmla="*/ 170 w 208"/>
                  <a:gd name="T55" fmla="*/ 78 h 248"/>
                  <a:gd name="T56" fmla="*/ 43 w 208"/>
                  <a:gd name="T57" fmla="*/ 200 h 248"/>
                  <a:gd name="T58" fmla="*/ 70 w 208"/>
                  <a:gd name="T59" fmla="*/ 173 h 248"/>
                  <a:gd name="T60" fmla="*/ 170 w 208"/>
                  <a:gd name="T61" fmla="*/ 125 h 248"/>
                  <a:gd name="T62" fmla="*/ 99 w 208"/>
                  <a:gd name="T63" fmla="*/ 119 h 248"/>
                  <a:gd name="T64" fmla="*/ 170 w 208"/>
                  <a:gd name="T65" fmla="*/ 125 h 248"/>
                  <a:gd name="T66" fmla="*/ 99 w 208"/>
                  <a:gd name="T67" fmla="*/ 138 h 248"/>
                  <a:gd name="T68" fmla="*/ 170 w 208"/>
                  <a:gd name="T69" fmla="*/ 132 h 248"/>
                  <a:gd name="T70" fmla="*/ 61 w 208"/>
                  <a:gd name="T71" fmla="*/ 76 h 248"/>
                  <a:gd name="T72" fmla="*/ 47 w 208"/>
                  <a:gd name="T73" fmla="*/ 58 h 248"/>
                  <a:gd name="T74" fmla="*/ 61 w 208"/>
                  <a:gd name="T75" fmla="*/ 68 h 248"/>
                  <a:gd name="T76" fmla="*/ 89 w 208"/>
                  <a:gd name="T77" fmla="*/ 43 h 248"/>
                  <a:gd name="T78" fmla="*/ 61 w 208"/>
                  <a:gd name="T79" fmla="*/ 76 h 248"/>
                  <a:gd name="T80" fmla="*/ 76 w 208"/>
                  <a:gd name="T81" fmla="*/ 86 h 248"/>
                  <a:gd name="T82" fmla="*/ 37 w 208"/>
                  <a:gd name="T83" fmla="*/ 47 h 248"/>
                  <a:gd name="T84" fmla="*/ 76 w 208"/>
                  <a:gd name="T85" fmla="*/ 49 h 248"/>
                  <a:gd name="T86" fmla="*/ 70 w 208"/>
                  <a:gd name="T87" fmla="*/ 53 h 248"/>
                  <a:gd name="T88" fmla="*/ 43 w 208"/>
                  <a:gd name="T89" fmla="*/ 80 h 248"/>
                  <a:gd name="T90" fmla="*/ 70 w 208"/>
                  <a:gd name="T91" fmla="*/ 71 h 248"/>
                  <a:gd name="T92" fmla="*/ 61 w 208"/>
                  <a:gd name="T93" fmla="*/ 136 h 248"/>
                  <a:gd name="T94" fmla="*/ 47 w 208"/>
                  <a:gd name="T95" fmla="*/ 118 h 248"/>
                  <a:gd name="T96" fmla="*/ 61 w 208"/>
                  <a:gd name="T97" fmla="*/ 128 h 248"/>
                  <a:gd name="T98" fmla="*/ 89 w 208"/>
                  <a:gd name="T99" fmla="*/ 103 h 248"/>
                  <a:gd name="T100" fmla="*/ 61 w 208"/>
                  <a:gd name="T101" fmla="*/ 136 h 248"/>
                  <a:gd name="T102" fmla="*/ 76 w 208"/>
                  <a:gd name="T103" fmla="*/ 146 h 248"/>
                  <a:gd name="T104" fmla="*/ 37 w 208"/>
                  <a:gd name="T105" fmla="*/ 107 h 248"/>
                  <a:gd name="T106" fmla="*/ 76 w 208"/>
                  <a:gd name="T107" fmla="*/ 109 h 248"/>
                  <a:gd name="T108" fmla="*/ 70 w 208"/>
                  <a:gd name="T109" fmla="*/ 113 h 248"/>
                  <a:gd name="T110" fmla="*/ 43 w 208"/>
                  <a:gd name="T111" fmla="*/ 140 h 248"/>
                  <a:gd name="T112" fmla="*/ 70 w 208"/>
                  <a:gd name="T113" fmla="*/ 131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08" h="248">
                    <a:moveTo>
                      <a:pt x="172" y="13"/>
                    </a:moveTo>
                    <a:cubicBezTo>
                      <a:pt x="173" y="16"/>
                      <a:pt x="174" y="19"/>
                      <a:pt x="175" y="19"/>
                    </a:cubicBezTo>
                    <a:cubicBezTo>
                      <a:pt x="176" y="22"/>
                      <a:pt x="176" y="24"/>
                      <a:pt x="174" y="27"/>
                    </a:cubicBezTo>
                    <a:cubicBezTo>
                      <a:pt x="173" y="29"/>
                      <a:pt x="171" y="30"/>
                      <a:pt x="168" y="30"/>
                    </a:cubicBezTo>
                    <a:cubicBezTo>
                      <a:pt x="38" y="30"/>
                      <a:pt x="38" y="30"/>
                      <a:pt x="38" y="30"/>
                    </a:cubicBezTo>
                    <a:cubicBezTo>
                      <a:pt x="36" y="30"/>
                      <a:pt x="34" y="29"/>
                      <a:pt x="32" y="27"/>
                    </a:cubicBezTo>
                    <a:cubicBezTo>
                      <a:pt x="31" y="24"/>
                      <a:pt x="31" y="22"/>
                      <a:pt x="32" y="19"/>
                    </a:cubicBezTo>
                    <a:cubicBezTo>
                      <a:pt x="32" y="19"/>
                      <a:pt x="33" y="16"/>
                      <a:pt x="35" y="13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5" y="232"/>
                      <a:pt x="15" y="232"/>
                      <a:pt x="15" y="232"/>
                    </a:cubicBezTo>
                    <a:cubicBezTo>
                      <a:pt x="193" y="232"/>
                      <a:pt x="193" y="232"/>
                      <a:pt x="193" y="232"/>
                    </a:cubicBezTo>
                    <a:cubicBezTo>
                      <a:pt x="193" y="13"/>
                      <a:pt x="193" y="13"/>
                      <a:pt x="193" y="13"/>
                    </a:cubicBezTo>
                    <a:lnTo>
                      <a:pt x="172" y="13"/>
                    </a:lnTo>
                    <a:close/>
                    <a:moveTo>
                      <a:pt x="76" y="206"/>
                    </a:moveTo>
                    <a:cubicBezTo>
                      <a:pt x="37" y="206"/>
                      <a:pt x="37" y="206"/>
                      <a:pt x="37" y="206"/>
                    </a:cubicBezTo>
                    <a:cubicBezTo>
                      <a:pt x="37" y="167"/>
                      <a:pt x="37" y="167"/>
                      <a:pt x="37" y="167"/>
                    </a:cubicBezTo>
                    <a:cubicBezTo>
                      <a:pt x="76" y="167"/>
                      <a:pt x="76" y="167"/>
                      <a:pt x="76" y="167"/>
                    </a:cubicBezTo>
                    <a:lnTo>
                      <a:pt x="76" y="206"/>
                    </a:lnTo>
                    <a:close/>
                    <a:moveTo>
                      <a:pt x="170" y="198"/>
                    </a:moveTo>
                    <a:cubicBezTo>
                      <a:pt x="99" y="198"/>
                      <a:pt x="99" y="198"/>
                      <a:pt x="99" y="198"/>
                    </a:cubicBezTo>
                    <a:cubicBezTo>
                      <a:pt x="99" y="192"/>
                      <a:pt x="99" y="192"/>
                      <a:pt x="99" y="192"/>
                    </a:cubicBezTo>
                    <a:cubicBezTo>
                      <a:pt x="170" y="192"/>
                      <a:pt x="170" y="192"/>
                      <a:pt x="170" y="192"/>
                    </a:cubicBezTo>
                    <a:lnTo>
                      <a:pt x="170" y="198"/>
                    </a:lnTo>
                    <a:close/>
                    <a:moveTo>
                      <a:pt x="170" y="185"/>
                    </a:moveTo>
                    <a:cubicBezTo>
                      <a:pt x="99" y="185"/>
                      <a:pt x="99" y="185"/>
                      <a:pt x="99" y="185"/>
                    </a:cubicBezTo>
                    <a:cubicBezTo>
                      <a:pt x="99" y="179"/>
                      <a:pt x="99" y="179"/>
                      <a:pt x="99" y="179"/>
                    </a:cubicBezTo>
                    <a:cubicBezTo>
                      <a:pt x="170" y="179"/>
                      <a:pt x="170" y="179"/>
                      <a:pt x="170" y="179"/>
                    </a:cubicBezTo>
                    <a:lnTo>
                      <a:pt x="170" y="185"/>
                    </a:lnTo>
                    <a:close/>
                    <a:moveTo>
                      <a:pt x="199" y="6"/>
                    </a:moveTo>
                    <a:cubicBezTo>
                      <a:pt x="200" y="6"/>
                      <a:pt x="202" y="7"/>
                      <a:pt x="202" y="9"/>
                    </a:cubicBezTo>
                    <a:cubicBezTo>
                      <a:pt x="202" y="239"/>
                      <a:pt x="202" y="239"/>
                      <a:pt x="202" y="239"/>
                    </a:cubicBezTo>
                    <a:cubicBezTo>
                      <a:pt x="202" y="241"/>
                      <a:pt x="200" y="242"/>
                      <a:pt x="199" y="242"/>
                    </a:cubicBezTo>
                    <a:cubicBezTo>
                      <a:pt x="10" y="242"/>
                      <a:pt x="10" y="242"/>
                      <a:pt x="10" y="242"/>
                    </a:cubicBezTo>
                    <a:cubicBezTo>
                      <a:pt x="8" y="242"/>
                      <a:pt x="6" y="241"/>
                      <a:pt x="6" y="239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6" y="7"/>
                      <a:pt x="8" y="6"/>
                      <a:pt x="10" y="6"/>
                    </a:cubicBezTo>
                    <a:cubicBezTo>
                      <a:pt x="199" y="6"/>
                      <a:pt x="199" y="6"/>
                      <a:pt x="199" y="6"/>
                    </a:cubicBezTo>
                    <a:moveTo>
                      <a:pt x="199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5" y="0"/>
                      <a:pt x="0" y="4"/>
                      <a:pt x="0" y="9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44"/>
                      <a:pt x="5" y="248"/>
                      <a:pt x="10" y="248"/>
                    </a:cubicBezTo>
                    <a:cubicBezTo>
                      <a:pt x="199" y="248"/>
                      <a:pt x="199" y="248"/>
                      <a:pt x="199" y="248"/>
                    </a:cubicBezTo>
                    <a:cubicBezTo>
                      <a:pt x="204" y="248"/>
                      <a:pt x="208" y="244"/>
                      <a:pt x="208" y="239"/>
                    </a:cubicBezTo>
                    <a:cubicBezTo>
                      <a:pt x="208" y="9"/>
                      <a:pt x="208" y="9"/>
                      <a:pt x="208" y="9"/>
                    </a:cubicBezTo>
                    <a:cubicBezTo>
                      <a:pt x="208" y="4"/>
                      <a:pt x="204" y="0"/>
                      <a:pt x="199" y="0"/>
                    </a:cubicBezTo>
                    <a:close/>
                    <a:moveTo>
                      <a:pt x="170" y="65"/>
                    </a:moveTo>
                    <a:cubicBezTo>
                      <a:pt x="99" y="65"/>
                      <a:pt x="99" y="65"/>
                      <a:pt x="99" y="65"/>
                    </a:cubicBezTo>
                    <a:cubicBezTo>
                      <a:pt x="99" y="59"/>
                      <a:pt x="99" y="59"/>
                      <a:pt x="99" y="59"/>
                    </a:cubicBezTo>
                    <a:cubicBezTo>
                      <a:pt x="170" y="59"/>
                      <a:pt x="170" y="59"/>
                      <a:pt x="170" y="59"/>
                    </a:cubicBezTo>
                    <a:lnTo>
                      <a:pt x="170" y="65"/>
                    </a:lnTo>
                    <a:close/>
                    <a:moveTo>
                      <a:pt x="170" y="78"/>
                    </a:moveTo>
                    <a:cubicBezTo>
                      <a:pt x="99" y="78"/>
                      <a:pt x="99" y="78"/>
                      <a:pt x="99" y="78"/>
                    </a:cubicBezTo>
                    <a:cubicBezTo>
                      <a:pt x="99" y="72"/>
                      <a:pt x="99" y="72"/>
                      <a:pt x="99" y="72"/>
                    </a:cubicBezTo>
                    <a:cubicBezTo>
                      <a:pt x="170" y="72"/>
                      <a:pt x="170" y="72"/>
                      <a:pt x="170" y="72"/>
                    </a:cubicBezTo>
                    <a:lnTo>
                      <a:pt x="170" y="78"/>
                    </a:lnTo>
                    <a:close/>
                    <a:moveTo>
                      <a:pt x="70" y="200"/>
                    </a:moveTo>
                    <a:cubicBezTo>
                      <a:pt x="43" y="200"/>
                      <a:pt x="43" y="200"/>
                      <a:pt x="43" y="200"/>
                    </a:cubicBezTo>
                    <a:cubicBezTo>
                      <a:pt x="43" y="173"/>
                      <a:pt x="43" y="173"/>
                      <a:pt x="43" y="173"/>
                    </a:cubicBezTo>
                    <a:cubicBezTo>
                      <a:pt x="70" y="173"/>
                      <a:pt x="70" y="173"/>
                      <a:pt x="70" y="173"/>
                    </a:cubicBezTo>
                    <a:lnTo>
                      <a:pt x="70" y="200"/>
                    </a:lnTo>
                    <a:close/>
                    <a:moveTo>
                      <a:pt x="170" y="125"/>
                    </a:moveTo>
                    <a:cubicBezTo>
                      <a:pt x="99" y="125"/>
                      <a:pt x="99" y="125"/>
                      <a:pt x="99" y="125"/>
                    </a:cubicBezTo>
                    <a:cubicBezTo>
                      <a:pt x="99" y="119"/>
                      <a:pt x="99" y="119"/>
                      <a:pt x="99" y="119"/>
                    </a:cubicBezTo>
                    <a:cubicBezTo>
                      <a:pt x="170" y="119"/>
                      <a:pt x="170" y="119"/>
                      <a:pt x="170" y="119"/>
                    </a:cubicBezTo>
                    <a:lnTo>
                      <a:pt x="170" y="125"/>
                    </a:lnTo>
                    <a:close/>
                    <a:moveTo>
                      <a:pt x="170" y="138"/>
                    </a:moveTo>
                    <a:cubicBezTo>
                      <a:pt x="99" y="138"/>
                      <a:pt x="99" y="138"/>
                      <a:pt x="99" y="138"/>
                    </a:cubicBezTo>
                    <a:cubicBezTo>
                      <a:pt x="99" y="132"/>
                      <a:pt x="99" y="132"/>
                      <a:pt x="99" y="132"/>
                    </a:cubicBezTo>
                    <a:cubicBezTo>
                      <a:pt x="170" y="132"/>
                      <a:pt x="170" y="132"/>
                      <a:pt x="170" y="132"/>
                    </a:cubicBezTo>
                    <a:lnTo>
                      <a:pt x="170" y="138"/>
                    </a:lnTo>
                    <a:close/>
                    <a:moveTo>
                      <a:pt x="61" y="76"/>
                    </a:moveTo>
                    <a:cubicBezTo>
                      <a:pt x="47" y="62"/>
                      <a:pt x="47" y="62"/>
                      <a:pt x="47" y="62"/>
                    </a:cubicBezTo>
                    <a:cubicBezTo>
                      <a:pt x="46" y="61"/>
                      <a:pt x="46" y="59"/>
                      <a:pt x="47" y="58"/>
                    </a:cubicBezTo>
                    <a:cubicBezTo>
                      <a:pt x="49" y="57"/>
                      <a:pt x="50" y="57"/>
                      <a:pt x="52" y="58"/>
                    </a:cubicBezTo>
                    <a:cubicBezTo>
                      <a:pt x="61" y="68"/>
                      <a:pt x="61" y="68"/>
                      <a:pt x="61" y="68"/>
                    </a:cubicBezTo>
                    <a:cubicBezTo>
                      <a:pt x="85" y="43"/>
                      <a:pt x="85" y="43"/>
                      <a:pt x="85" y="43"/>
                    </a:cubicBezTo>
                    <a:cubicBezTo>
                      <a:pt x="86" y="42"/>
                      <a:pt x="88" y="42"/>
                      <a:pt x="89" y="43"/>
                    </a:cubicBezTo>
                    <a:cubicBezTo>
                      <a:pt x="91" y="44"/>
                      <a:pt x="91" y="46"/>
                      <a:pt x="89" y="47"/>
                    </a:cubicBezTo>
                    <a:lnTo>
                      <a:pt x="61" y="76"/>
                    </a:lnTo>
                    <a:close/>
                    <a:moveTo>
                      <a:pt x="76" y="65"/>
                    </a:moveTo>
                    <a:cubicBezTo>
                      <a:pt x="76" y="86"/>
                      <a:pt x="76" y="86"/>
                      <a:pt x="76" y="86"/>
                    </a:cubicBezTo>
                    <a:cubicBezTo>
                      <a:pt x="37" y="86"/>
                      <a:pt x="37" y="86"/>
                      <a:pt x="37" y="86"/>
                    </a:cubicBezTo>
                    <a:cubicBezTo>
                      <a:pt x="37" y="47"/>
                      <a:pt x="37" y="47"/>
                      <a:pt x="37" y="47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6" y="49"/>
                      <a:pt x="76" y="49"/>
                      <a:pt x="76" y="49"/>
                    </a:cubicBezTo>
                    <a:cubicBezTo>
                      <a:pt x="70" y="55"/>
                      <a:pt x="70" y="55"/>
                      <a:pt x="70" y="55"/>
                    </a:cubicBezTo>
                    <a:cubicBezTo>
                      <a:pt x="70" y="53"/>
                      <a:pt x="70" y="53"/>
                      <a:pt x="70" y="53"/>
                    </a:cubicBezTo>
                    <a:cubicBezTo>
                      <a:pt x="43" y="53"/>
                      <a:pt x="43" y="53"/>
                      <a:pt x="43" y="53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70" y="80"/>
                      <a:pt x="70" y="80"/>
                      <a:pt x="70" y="80"/>
                    </a:cubicBezTo>
                    <a:cubicBezTo>
                      <a:pt x="70" y="71"/>
                      <a:pt x="70" y="71"/>
                      <a:pt x="70" y="71"/>
                    </a:cubicBezTo>
                    <a:lnTo>
                      <a:pt x="76" y="65"/>
                    </a:lnTo>
                    <a:close/>
                    <a:moveTo>
                      <a:pt x="61" y="136"/>
                    </a:moveTo>
                    <a:cubicBezTo>
                      <a:pt x="47" y="122"/>
                      <a:pt x="47" y="122"/>
                      <a:pt x="47" y="122"/>
                    </a:cubicBezTo>
                    <a:cubicBezTo>
                      <a:pt x="46" y="121"/>
                      <a:pt x="46" y="119"/>
                      <a:pt x="47" y="118"/>
                    </a:cubicBezTo>
                    <a:cubicBezTo>
                      <a:pt x="49" y="117"/>
                      <a:pt x="50" y="117"/>
                      <a:pt x="52" y="118"/>
                    </a:cubicBezTo>
                    <a:cubicBezTo>
                      <a:pt x="61" y="128"/>
                      <a:pt x="61" y="128"/>
                      <a:pt x="61" y="128"/>
                    </a:cubicBezTo>
                    <a:cubicBezTo>
                      <a:pt x="85" y="103"/>
                      <a:pt x="85" y="103"/>
                      <a:pt x="85" y="103"/>
                    </a:cubicBezTo>
                    <a:cubicBezTo>
                      <a:pt x="86" y="102"/>
                      <a:pt x="88" y="102"/>
                      <a:pt x="89" y="103"/>
                    </a:cubicBezTo>
                    <a:cubicBezTo>
                      <a:pt x="91" y="104"/>
                      <a:pt x="91" y="106"/>
                      <a:pt x="89" y="107"/>
                    </a:cubicBezTo>
                    <a:lnTo>
                      <a:pt x="61" y="136"/>
                    </a:lnTo>
                    <a:close/>
                    <a:moveTo>
                      <a:pt x="76" y="125"/>
                    </a:moveTo>
                    <a:cubicBezTo>
                      <a:pt x="76" y="146"/>
                      <a:pt x="76" y="146"/>
                      <a:pt x="76" y="146"/>
                    </a:cubicBezTo>
                    <a:cubicBezTo>
                      <a:pt x="37" y="146"/>
                      <a:pt x="37" y="146"/>
                      <a:pt x="37" y="146"/>
                    </a:cubicBezTo>
                    <a:cubicBezTo>
                      <a:pt x="37" y="107"/>
                      <a:pt x="37" y="107"/>
                      <a:pt x="37" y="107"/>
                    </a:cubicBezTo>
                    <a:cubicBezTo>
                      <a:pt x="76" y="107"/>
                      <a:pt x="76" y="107"/>
                      <a:pt x="76" y="107"/>
                    </a:cubicBezTo>
                    <a:cubicBezTo>
                      <a:pt x="76" y="109"/>
                      <a:pt x="76" y="109"/>
                      <a:pt x="76" y="109"/>
                    </a:cubicBezTo>
                    <a:cubicBezTo>
                      <a:pt x="70" y="115"/>
                      <a:pt x="70" y="115"/>
                      <a:pt x="70" y="115"/>
                    </a:cubicBezTo>
                    <a:cubicBezTo>
                      <a:pt x="70" y="113"/>
                      <a:pt x="70" y="113"/>
                      <a:pt x="70" y="113"/>
                    </a:cubicBezTo>
                    <a:cubicBezTo>
                      <a:pt x="43" y="113"/>
                      <a:pt x="43" y="113"/>
                      <a:pt x="43" y="113"/>
                    </a:cubicBezTo>
                    <a:cubicBezTo>
                      <a:pt x="43" y="140"/>
                      <a:pt x="43" y="140"/>
                      <a:pt x="43" y="140"/>
                    </a:cubicBezTo>
                    <a:cubicBezTo>
                      <a:pt x="70" y="140"/>
                      <a:pt x="70" y="140"/>
                      <a:pt x="70" y="140"/>
                    </a:cubicBezTo>
                    <a:cubicBezTo>
                      <a:pt x="70" y="131"/>
                      <a:pt x="70" y="131"/>
                      <a:pt x="70" y="131"/>
                    </a:cubicBezTo>
                    <a:lnTo>
                      <a:pt x="76" y="12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8" name="Freeform 42"/>
              <p:cNvSpPr>
                <a:spLocks noEditPoints="1"/>
              </p:cNvSpPr>
              <p:nvPr/>
            </p:nvSpPr>
            <p:spPr bwMode="auto">
              <a:xfrm>
                <a:off x="1975148" y="1860630"/>
                <a:ext cx="313347" cy="101493"/>
              </a:xfrm>
              <a:custGeom>
                <a:avLst/>
                <a:gdLst>
                  <a:gd name="T0" fmla="*/ 132 w 133"/>
                  <a:gd name="T1" fmla="*/ 41 h 43"/>
                  <a:gd name="T2" fmla="*/ 123 w 133"/>
                  <a:gd name="T3" fmla="*/ 20 h 43"/>
                  <a:gd name="T4" fmla="*/ 117 w 133"/>
                  <a:gd name="T5" fmla="*/ 14 h 43"/>
                  <a:gd name="T6" fmla="*/ 92 w 133"/>
                  <a:gd name="T7" fmla="*/ 14 h 43"/>
                  <a:gd name="T8" fmla="*/ 85 w 133"/>
                  <a:gd name="T9" fmla="*/ 7 h 43"/>
                  <a:gd name="T10" fmla="*/ 85 w 133"/>
                  <a:gd name="T11" fmla="*/ 6 h 43"/>
                  <a:gd name="T12" fmla="*/ 80 w 133"/>
                  <a:gd name="T13" fmla="*/ 0 h 43"/>
                  <a:gd name="T14" fmla="*/ 54 w 133"/>
                  <a:gd name="T15" fmla="*/ 0 h 43"/>
                  <a:gd name="T16" fmla="*/ 48 w 133"/>
                  <a:gd name="T17" fmla="*/ 6 h 43"/>
                  <a:gd name="T18" fmla="*/ 48 w 133"/>
                  <a:gd name="T19" fmla="*/ 7 h 43"/>
                  <a:gd name="T20" fmla="*/ 41 w 133"/>
                  <a:gd name="T21" fmla="*/ 14 h 43"/>
                  <a:gd name="T22" fmla="*/ 16 w 133"/>
                  <a:gd name="T23" fmla="*/ 14 h 43"/>
                  <a:gd name="T24" fmla="*/ 10 w 133"/>
                  <a:gd name="T25" fmla="*/ 20 h 43"/>
                  <a:gd name="T26" fmla="*/ 0 w 133"/>
                  <a:gd name="T27" fmla="*/ 41 h 43"/>
                  <a:gd name="T28" fmla="*/ 1 w 133"/>
                  <a:gd name="T29" fmla="*/ 43 h 43"/>
                  <a:gd name="T30" fmla="*/ 131 w 133"/>
                  <a:gd name="T31" fmla="*/ 43 h 43"/>
                  <a:gd name="T32" fmla="*/ 132 w 133"/>
                  <a:gd name="T33" fmla="*/ 41 h 43"/>
                  <a:gd name="T34" fmla="*/ 67 w 133"/>
                  <a:gd name="T35" fmla="*/ 4 h 43"/>
                  <a:gd name="T36" fmla="*/ 71 w 133"/>
                  <a:gd name="T37" fmla="*/ 8 h 43"/>
                  <a:gd name="T38" fmla="*/ 67 w 133"/>
                  <a:gd name="T39" fmla="*/ 13 h 43"/>
                  <a:gd name="T40" fmla="*/ 62 w 133"/>
                  <a:gd name="T41" fmla="*/ 8 h 43"/>
                  <a:gd name="T42" fmla="*/ 67 w 133"/>
                  <a:gd name="T43" fmla="*/ 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33" h="43">
                    <a:moveTo>
                      <a:pt x="132" y="41"/>
                    </a:moveTo>
                    <a:cubicBezTo>
                      <a:pt x="132" y="39"/>
                      <a:pt x="123" y="20"/>
                      <a:pt x="123" y="20"/>
                    </a:cubicBezTo>
                    <a:cubicBezTo>
                      <a:pt x="123" y="20"/>
                      <a:pt x="120" y="14"/>
                      <a:pt x="117" y="14"/>
                    </a:cubicBezTo>
                    <a:cubicBezTo>
                      <a:pt x="92" y="14"/>
                      <a:pt x="92" y="14"/>
                      <a:pt x="92" y="14"/>
                    </a:cubicBezTo>
                    <a:cubicBezTo>
                      <a:pt x="88" y="14"/>
                      <a:pt x="85" y="11"/>
                      <a:pt x="85" y="7"/>
                    </a:cubicBezTo>
                    <a:cubicBezTo>
                      <a:pt x="85" y="6"/>
                      <a:pt x="85" y="6"/>
                      <a:pt x="85" y="6"/>
                    </a:cubicBezTo>
                    <a:cubicBezTo>
                      <a:pt x="85" y="3"/>
                      <a:pt x="83" y="0"/>
                      <a:pt x="80" y="0"/>
                    </a:cubicBezTo>
                    <a:cubicBezTo>
                      <a:pt x="54" y="0"/>
                      <a:pt x="54" y="0"/>
                      <a:pt x="54" y="0"/>
                    </a:cubicBezTo>
                    <a:cubicBezTo>
                      <a:pt x="50" y="0"/>
                      <a:pt x="48" y="3"/>
                      <a:pt x="48" y="6"/>
                    </a:cubicBezTo>
                    <a:cubicBezTo>
                      <a:pt x="48" y="7"/>
                      <a:pt x="48" y="7"/>
                      <a:pt x="48" y="7"/>
                    </a:cubicBezTo>
                    <a:cubicBezTo>
                      <a:pt x="48" y="11"/>
                      <a:pt x="45" y="14"/>
                      <a:pt x="41" y="14"/>
                    </a:cubicBezTo>
                    <a:cubicBezTo>
                      <a:pt x="16" y="14"/>
                      <a:pt x="16" y="14"/>
                      <a:pt x="16" y="14"/>
                    </a:cubicBezTo>
                    <a:cubicBezTo>
                      <a:pt x="12" y="14"/>
                      <a:pt x="10" y="20"/>
                      <a:pt x="10" y="20"/>
                    </a:cubicBezTo>
                    <a:cubicBezTo>
                      <a:pt x="10" y="20"/>
                      <a:pt x="1" y="39"/>
                      <a:pt x="0" y="41"/>
                    </a:cubicBezTo>
                    <a:cubicBezTo>
                      <a:pt x="0" y="42"/>
                      <a:pt x="0" y="43"/>
                      <a:pt x="1" y="43"/>
                    </a:cubicBezTo>
                    <a:cubicBezTo>
                      <a:pt x="2" y="43"/>
                      <a:pt x="131" y="43"/>
                      <a:pt x="131" y="43"/>
                    </a:cubicBezTo>
                    <a:cubicBezTo>
                      <a:pt x="132" y="43"/>
                      <a:pt x="133" y="42"/>
                      <a:pt x="132" y="41"/>
                    </a:cubicBezTo>
                    <a:close/>
                    <a:moveTo>
                      <a:pt x="67" y="4"/>
                    </a:moveTo>
                    <a:cubicBezTo>
                      <a:pt x="69" y="4"/>
                      <a:pt x="71" y="6"/>
                      <a:pt x="71" y="8"/>
                    </a:cubicBezTo>
                    <a:cubicBezTo>
                      <a:pt x="71" y="11"/>
                      <a:pt x="69" y="13"/>
                      <a:pt x="67" y="13"/>
                    </a:cubicBezTo>
                    <a:cubicBezTo>
                      <a:pt x="64" y="13"/>
                      <a:pt x="62" y="11"/>
                      <a:pt x="62" y="8"/>
                    </a:cubicBezTo>
                    <a:cubicBezTo>
                      <a:pt x="62" y="6"/>
                      <a:pt x="64" y="4"/>
                      <a:pt x="67" y="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</p:grpSp>
      <p:grpSp>
        <p:nvGrpSpPr>
          <p:cNvPr id="299" name="Grupo 298"/>
          <p:cNvGrpSpPr/>
          <p:nvPr/>
        </p:nvGrpSpPr>
        <p:grpSpPr>
          <a:xfrm>
            <a:off x="2919762" y="3636266"/>
            <a:ext cx="684900" cy="684900"/>
            <a:chOff x="5758206" y="3481013"/>
            <a:chExt cx="1010444" cy="1010444"/>
          </a:xfrm>
        </p:grpSpPr>
        <p:sp>
          <p:nvSpPr>
            <p:cNvPr id="260" name="Elipse 259"/>
            <p:cNvSpPr/>
            <p:nvPr/>
          </p:nvSpPr>
          <p:spPr>
            <a:xfrm>
              <a:off x="5758206" y="3481013"/>
              <a:ext cx="1010444" cy="101044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FFC000"/>
                </a:solidFill>
              </a:endParaRPr>
            </a:p>
          </p:txBody>
        </p:sp>
        <p:grpSp>
          <p:nvGrpSpPr>
            <p:cNvPr id="261" name="Grupo 260"/>
            <p:cNvGrpSpPr/>
            <p:nvPr/>
          </p:nvGrpSpPr>
          <p:grpSpPr>
            <a:xfrm>
              <a:off x="5996144" y="3723108"/>
              <a:ext cx="534568" cy="526254"/>
              <a:chOff x="7963507" y="3147081"/>
              <a:chExt cx="534568" cy="526254"/>
            </a:xfrm>
          </p:grpSpPr>
          <p:sp>
            <p:nvSpPr>
              <p:cNvPr id="262" name="Oval 112"/>
              <p:cNvSpPr>
                <a:spLocks noChangeArrowheads="1"/>
              </p:cNvSpPr>
              <p:nvPr/>
            </p:nvSpPr>
            <p:spPr bwMode="auto">
              <a:xfrm>
                <a:off x="7974849" y="3327036"/>
                <a:ext cx="122489" cy="12249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63" name="Oval 113"/>
              <p:cNvSpPr>
                <a:spLocks noChangeArrowheads="1"/>
              </p:cNvSpPr>
              <p:nvPr/>
            </p:nvSpPr>
            <p:spPr bwMode="auto">
              <a:xfrm>
                <a:off x="8364244" y="3327036"/>
                <a:ext cx="123246" cy="12249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64" name="Freeform 114"/>
              <p:cNvSpPr>
                <a:spLocks/>
              </p:cNvSpPr>
              <p:nvPr/>
            </p:nvSpPr>
            <p:spPr bwMode="auto">
              <a:xfrm>
                <a:off x="7963507" y="3463892"/>
                <a:ext cx="245735" cy="209443"/>
              </a:xfrm>
              <a:custGeom>
                <a:avLst/>
                <a:gdLst>
                  <a:gd name="T0" fmla="*/ 129 w 136"/>
                  <a:gd name="T1" fmla="*/ 74 h 116"/>
                  <a:gd name="T2" fmla="*/ 136 w 136"/>
                  <a:gd name="T3" fmla="*/ 56 h 116"/>
                  <a:gd name="T4" fmla="*/ 85 w 136"/>
                  <a:gd name="T5" fmla="*/ 23 h 116"/>
                  <a:gd name="T6" fmla="*/ 69 w 136"/>
                  <a:gd name="T7" fmla="*/ 7 h 116"/>
                  <a:gd name="T8" fmla="*/ 69 w 136"/>
                  <a:gd name="T9" fmla="*/ 7 h 116"/>
                  <a:gd name="T10" fmla="*/ 49 w 136"/>
                  <a:gd name="T11" fmla="*/ 0 h 116"/>
                  <a:gd name="T12" fmla="*/ 31 w 136"/>
                  <a:gd name="T13" fmla="*/ 0 h 116"/>
                  <a:gd name="T14" fmla="*/ 0 w 136"/>
                  <a:gd name="T15" fmla="*/ 30 h 116"/>
                  <a:gd name="T16" fmla="*/ 0 w 136"/>
                  <a:gd name="T17" fmla="*/ 116 h 116"/>
                  <a:gd name="T18" fmla="*/ 80 w 136"/>
                  <a:gd name="T19" fmla="*/ 116 h 116"/>
                  <a:gd name="T20" fmla="*/ 80 w 136"/>
                  <a:gd name="T21" fmla="*/ 61 h 116"/>
                  <a:gd name="T22" fmla="*/ 134 w 136"/>
                  <a:gd name="T23" fmla="*/ 85 h 116"/>
                  <a:gd name="T24" fmla="*/ 129 w 136"/>
                  <a:gd name="T25" fmla="*/ 74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116">
                    <a:moveTo>
                      <a:pt x="129" y="74"/>
                    </a:moveTo>
                    <a:cubicBezTo>
                      <a:pt x="129" y="67"/>
                      <a:pt x="131" y="60"/>
                      <a:pt x="136" y="56"/>
                    </a:cubicBezTo>
                    <a:cubicBezTo>
                      <a:pt x="107" y="50"/>
                      <a:pt x="96" y="36"/>
                      <a:pt x="85" y="23"/>
                    </a:cubicBezTo>
                    <a:cubicBezTo>
                      <a:pt x="80" y="17"/>
                      <a:pt x="76" y="11"/>
                      <a:pt x="69" y="7"/>
                    </a:cubicBezTo>
                    <a:cubicBezTo>
                      <a:pt x="69" y="7"/>
                      <a:pt x="69" y="7"/>
                      <a:pt x="69" y="7"/>
                    </a:cubicBezTo>
                    <a:cubicBezTo>
                      <a:pt x="64" y="2"/>
                      <a:pt x="57" y="0"/>
                      <a:pt x="49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14" y="0"/>
                      <a:pt x="0" y="13"/>
                      <a:pt x="0" y="3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80" y="116"/>
                      <a:pt x="80" y="116"/>
                      <a:pt x="80" y="116"/>
                    </a:cubicBezTo>
                    <a:cubicBezTo>
                      <a:pt x="80" y="61"/>
                      <a:pt x="80" y="61"/>
                      <a:pt x="80" y="61"/>
                    </a:cubicBezTo>
                    <a:cubicBezTo>
                      <a:pt x="92" y="71"/>
                      <a:pt x="108" y="81"/>
                      <a:pt x="134" y="85"/>
                    </a:cubicBezTo>
                    <a:cubicBezTo>
                      <a:pt x="132" y="82"/>
                      <a:pt x="130" y="78"/>
                      <a:pt x="129" y="7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65" name="Freeform 115"/>
              <p:cNvSpPr>
                <a:spLocks/>
              </p:cNvSpPr>
              <p:nvPr/>
            </p:nvSpPr>
            <p:spPr bwMode="auto">
              <a:xfrm>
                <a:off x="8213022" y="3463892"/>
                <a:ext cx="285053" cy="209443"/>
              </a:xfrm>
              <a:custGeom>
                <a:avLst/>
                <a:gdLst>
                  <a:gd name="T0" fmla="*/ 128 w 158"/>
                  <a:gd name="T1" fmla="*/ 0 h 116"/>
                  <a:gd name="T2" fmla="*/ 109 w 158"/>
                  <a:gd name="T3" fmla="*/ 0 h 116"/>
                  <a:gd name="T4" fmla="*/ 90 w 158"/>
                  <a:gd name="T5" fmla="*/ 7 h 116"/>
                  <a:gd name="T6" fmla="*/ 89 w 158"/>
                  <a:gd name="T7" fmla="*/ 7 h 116"/>
                  <a:gd name="T8" fmla="*/ 73 w 158"/>
                  <a:gd name="T9" fmla="*/ 23 h 116"/>
                  <a:gd name="T10" fmla="*/ 13 w 158"/>
                  <a:gd name="T11" fmla="*/ 57 h 116"/>
                  <a:gd name="T12" fmla="*/ 0 w 158"/>
                  <a:gd name="T13" fmla="*/ 73 h 116"/>
                  <a:gd name="T14" fmla="*/ 15 w 158"/>
                  <a:gd name="T15" fmla="*/ 86 h 116"/>
                  <a:gd name="T16" fmla="*/ 17 w 158"/>
                  <a:gd name="T17" fmla="*/ 86 h 116"/>
                  <a:gd name="T18" fmla="*/ 78 w 158"/>
                  <a:gd name="T19" fmla="*/ 61 h 116"/>
                  <a:gd name="T20" fmla="*/ 78 w 158"/>
                  <a:gd name="T21" fmla="*/ 116 h 116"/>
                  <a:gd name="T22" fmla="*/ 158 w 158"/>
                  <a:gd name="T23" fmla="*/ 116 h 116"/>
                  <a:gd name="T24" fmla="*/ 158 w 158"/>
                  <a:gd name="T25" fmla="*/ 30 h 116"/>
                  <a:gd name="T26" fmla="*/ 128 w 158"/>
                  <a:gd name="T2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58" h="116">
                    <a:moveTo>
                      <a:pt x="128" y="0"/>
                    </a:moveTo>
                    <a:cubicBezTo>
                      <a:pt x="109" y="0"/>
                      <a:pt x="109" y="0"/>
                      <a:pt x="109" y="0"/>
                    </a:cubicBezTo>
                    <a:cubicBezTo>
                      <a:pt x="102" y="0"/>
                      <a:pt x="95" y="2"/>
                      <a:pt x="90" y="7"/>
                    </a:cubicBezTo>
                    <a:cubicBezTo>
                      <a:pt x="89" y="7"/>
                      <a:pt x="89" y="7"/>
                      <a:pt x="89" y="7"/>
                    </a:cubicBezTo>
                    <a:cubicBezTo>
                      <a:pt x="83" y="11"/>
                      <a:pt x="78" y="17"/>
                      <a:pt x="73" y="23"/>
                    </a:cubicBezTo>
                    <a:cubicBezTo>
                      <a:pt x="62" y="37"/>
                      <a:pt x="49" y="53"/>
                      <a:pt x="13" y="57"/>
                    </a:cubicBezTo>
                    <a:cubicBezTo>
                      <a:pt x="5" y="58"/>
                      <a:pt x="0" y="65"/>
                      <a:pt x="0" y="73"/>
                    </a:cubicBezTo>
                    <a:cubicBezTo>
                      <a:pt x="1" y="81"/>
                      <a:pt x="8" y="86"/>
                      <a:pt x="15" y="86"/>
                    </a:cubicBezTo>
                    <a:cubicBezTo>
                      <a:pt x="16" y="86"/>
                      <a:pt x="16" y="86"/>
                      <a:pt x="17" y="86"/>
                    </a:cubicBezTo>
                    <a:cubicBezTo>
                      <a:pt x="47" y="83"/>
                      <a:pt x="65" y="72"/>
                      <a:pt x="78" y="61"/>
                    </a:cubicBezTo>
                    <a:cubicBezTo>
                      <a:pt x="78" y="116"/>
                      <a:pt x="78" y="116"/>
                      <a:pt x="78" y="116"/>
                    </a:cubicBezTo>
                    <a:cubicBezTo>
                      <a:pt x="158" y="116"/>
                      <a:pt x="158" y="116"/>
                      <a:pt x="158" y="116"/>
                    </a:cubicBezTo>
                    <a:cubicBezTo>
                      <a:pt x="158" y="30"/>
                      <a:pt x="158" y="30"/>
                      <a:pt x="158" y="30"/>
                    </a:cubicBezTo>
                    <a:cubicBezTo>
                      <a:pt x="158" y="13"/>
                      <a:pt x="144" y="0"/>
                      <a:pt x="12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66" name="Freeform 116"/>
              <p:cNvSpPr>
                <a:spLocks/>
              </p:cNvSpPr>
              <p:nvPr/>
            </p:nvSpPr>
            <p:spPr bwMode="auto">
              <a:xfrm>
                <a:off x="8054240" y="3147081"/>
                <a:ext cx="225320" cy="192809"/>
              </a:xfrm>
              <a:custGeom>
                <a:avLst/>
                <a:gdLst>
                  <a:gd name="T0" fmla="*/ 77 w 125"/>
                  <a:gd name="T1" fmla="*/ 78 h 107"/>
                  <a:gd name="T2" fmla="*/ 77 w 125"/>
                  <a:gd name="T3" fmla="*/ 44 h 107"/>
                  <a:gd name="T4" fmla="*/ 92 w 125"/>
                  <a:gd name="T5" fmla="*/ 28 h 107"/>
                  <a:gd name="T6" fmla="*/ 125 w 125"/>
                  <a:gd name="T7" fmla="*/ 28 h 107"/>
                  <a:gd name="T8" fmla="*/ 125 w 125"/>
                  <a:gd name="T9" fmla="*/ 20 h 107"/>
                  <a:gd name="T10" fmla="*/ 106 w 125"/>
                  <a:gd name="T11" fmla="*/ 0 h 107"/>
                  <a:gd name="T12" fmla="*/ 19 w 125"/>
                  <a:gd name="T13" fmla="*/ 0 h 107"/>
                  <a:gd name="T14" fmla="*/ 0 w 125"/>
                  <a:gd name="T15" fmla="*/ 20 h 107"/>
                  <a:gd name="T16" fmla="*/ 0 w 125"/>
                  <a:gd name="T17" fmla="*/ 62 h 107"/>
                  <a:gd name="T18" fmla="*/ 19 w 125"/>
                  <a:gd name="T19" fmla="*/ 81 h 107"/>
                  <a:gd name="T20" fmla="*/ 34 w 125"/>
                  <a:gd name="T21" fmla="*/ 81 h 107"/>
                  <a:gd name="T22" fmla="*/ 34 w 125"/>
                  <a:gd name="T23" fmla="*/ 105 h 107"/>
                  <a:gd name="T24" fmla="*/ 36 w 125"/>
                  <a:gd name="T25" fmla="*/ 106 h 107"/>
                  <a:gd name="T26" fmla="*/ 57 w 125"/>
                  <a:gd name="T27" fmla="*/ 81 h 107"/>
                  <a:gd name="T28" fmla="*/ 77 w 125"/>
                  <a:gd name="T29" fmla="*/ 81 h 107"/>
                  <a:gd name="T30" fmla="*/ 77 w 125"/>
                  <a:gd name="T31" fmla="*/ 78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5" h="107">
                    <a:moveTo>
                      <a:pt x="77" y="78"/>
                    </a:moveTo>
                    <a:cubicBezTo>
                      <a:pt x="77" y="44"/>
                      <a:pt x="77" y="44"/>
                      <a:pt x="77" y="44"/>
                    </a:cubicBezTo>
                    <a:cubicBezTo>
                      <a:pt x="77" y="35"/>
                      <a:pt x="83" y="28"/>
                      <a:pt x="92" y="28"/>
                    </a:cubicBezTo>
                    <a:cubicBezTo>
                      <a:pt x="125" y="28"/>
                      <a:pt x="125" y="28"/>
                      <a:pt x="125" y="28"/>
                    </a:cubicBezTo>
                    <a:cubicBezTo>
                      <a:pt x="125" y="20"/>
                      <a:pt x="125" y="20"/>
                      <a:pt x="125" y="20"/>
                    </a:cubicBezTo>
                    <a:cubicBezTo>
                      <a:pt x="125" y="9"/>
                      <a:pt x="117" y="0"/>
                      <a:pt x="106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9" y="0"/>
                      <a:pt x="0" y="9"/>
                      <a:pt x="0" y="20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73"/>
                      <a:pt x="9" y="81"/>
                      <a:pt x="19" y="81"/>
                    </a:cubicBezTo>
                    <a:cubicBezTo>
                      <a:pt x="34" y="81"/>
                      <a:pt x="34" y="81"/>
                      <a:pt x="34" y="81"/>
                    </a:cubicBezTo>
                    <a:cubicBezTo>
                      <a:pt x="34" y="89"/>
                      <a:pt x="34" y="97"/>
                      <a:pt x="34" y="105"/>
                    </a:cubicBezTo>
                    <a:cubicBezTo>
                      <a:pt x="34" y="106"/>
                      <a:pt x="35" y="107"/>
                      <a:pt x="36" y="106"/>
                    </a:cubicBezTo>
                    <a:cubicBezTo>
                      <a:pt x="43" y="98"/>
                      <a:pt x="50" y="89"/>
                      <a:pt x="57" y="81"/>
                    </a:cubicBezTo>
                    <a:cubicBezTo>
                      <a:pt x="77" y="81"/>
                      <a:pt x="77" y="81"/>
                      <a:pt x="77" y="81"/>
                    </a:cubicBezTo>
                    <a:cubicBezTo>
                      <a:pt x="77" y="80"/>
                      <a:pt x="77" y="79"/>
                      <a:pt x="77" y="7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67" name="Freeform 117"/>
              <p:cNvSpPr>
                <a:spLocks/>
              </p:cNvSpPr>
              <p:nvPr/>
            </p:nvSpPr>
            <p:spPr bwMode="auto">
              <a:xfrm>
                <a:off x="8207730" y="3209838"/>
                <a:ext cx="186002" cy="153491"/>
              </a:xfrm>
              <a:custGeom>
                <a:avLst/>
                <a:gdLst>
                  <a:gd name="T0" fmla="*/ 0 w 103"/>
                  <a:gd name="T1" fmla="*/ 14 h 85"/>
                  <a:gd name="T2" fmla="*/ 0 w 103"/>
                  <a:gd name="T3" fmla="*/ 52 h 85"/>
                  <a:gd name="T4" fmla="*/ 14 w 103"/>
                  <a:gd name="T5" fmla="*/ 66 h 85"/>
                  <a:gd name="T6" fmla="*/ 50 w 103"/>
                  <a:gd name="T7" fmla="*/ 66 h 85"/>
                  <a:gd name="T8" fmla="*/ 65 w 103"/>
                  <a:gd name="T9" fmla="*/ 84 h 85"/>
                  <a:gd name="T10" fmla="*/ 67 w 103"/>
                  <a:gd name="T11" fmla="*/ 83 h 85"/>
                  <a:gd name="T12" fmla="*/ 67 w 103"/>
                  <a:gd name="T13" fmla="*/ 66 h 85"/>
                  <a:gd name="T14" fmla="*/ 90 w 103"/>
                  <a:gd name="T15" fmla="*/ 66 h 85"/>
                  <a:gd name="T16" fmla="*/ 103 w 103"/>
                  <a:gd name="T17" fmla="*/ 52 h 85"/>
                  <a:gd name="T18" fmla="*/ 103 w 103"/>
                  <a:gd name="T19" fmla="*/ 14 h 85"/>
                  <a:gd name="T20" fmla="*/ 90 w 103"/>
                  <a:gd name="T21" fmla="*/ 0 h 85"/>
                  <a:gd name="T22" fmla="*/ 14 w 103"/>
                  <a:gd name="T23" fmla="*/ 0 h 85"/>
                  <a:gd name="T24" fmla="*/ 0 w 103"/>
                  <a:gd name="T25" fmla="*/ 14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3" h="85">
                    <a:moveTo>
                      <a:pt x="0" y="14"/>
                    </a:moveTo>
                    <a:cubicBezTo>
                      <a:pt x="0" y="52"/>
                      <a:pt x="0" y="52"/>
                      <a:pt x="0" y="52"/>
                    </a:cubicBezTo>
                    <a:cubicBezTo>
                      <a:pt x="0" y="60"/>
                      <a:pt x="6" y="66"/>
                      <a:pt x="14" y="66"/>
                    </a:cubicBezTo>
                    <a:cubicBezTo>
                      <a:pt x="50" y="66"/>
                      <a:pt x="50" y="66"/>
                      <a:pt x="50" y="66"/>
                    </a:cubicBezTo>
                    <a:cubicBezTo>
                      <a:pt x="55" y="72"/>
                      <a:pt x="60" y="78"/>
                      <a:pt x="65" y="84"/>
                    </a:cubicBezTo>
                    <a:cubicBezTo>
                      <a:pt x="66" y="85"/>
                      <a:pt x="67" y="84"/>
                      <a:pt x="67" y="83"/>
                    </a:cubicBezTo>
                    <a:cubicBezTo>
                      <a:pt x="67" y="78"/>
                      <a:pt x="67" y="72"/>
                      <a:pt x="67" y="66"/>
                    </a:cubicBezTo>
                    <a:cubicBezTo>
                      <a:pt x="90" y="66"/>
                      <a:pt x="90" y="66"/>
                      <a:pt x="90" y="66"/>
                    </a:cubicBezTo>
                    <a:cubicBezTo>
                      <a:pt x="97" y="66"/>
                      <a:pt x="103" y="60"/>
                      <a:pt x="103" y="52"/>
                    </a:cubicBezTo>
                    <a:cubicBezTo>
                      <a:pt x="103" y="14"/>
                      <a:pt x="103" y="14"/>
                      <a:pt x="103" y="14"/>
                    </a:cubicBezTo>
                    <a:cubicBezTo>
                      <a:pt x="103" y="6"/>
                      <a:pt x="97" y="0"/>
                      <a:pt x="90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</p:grpSp>
      <p:grpSp>
        <p:nvGrpSpPr>
          <p:cNvPr id="4" name="Grupo 3"/>
          <p:cNvGrpSpPr/>
          <p:nvPr/>
        </p:nvGrpSpPr>
        <p:grpSpPr>
          <a:xfrm>
            <a:off x="3589935" y="946637"/>
            <a:ext cx="684900" cy="684900"/>
            <a:chOff x="5878260" y="505074"/>
            <a:chExt cx="1010444" cy="1010444"/>
          </a:xfrm>
        </p:grpSpPr>
        <p:sp>
          <p:nvSpPr>
            <p:cNvPr id="268" name="Elipse 267"/>
            <p:cNvSpPr/>
            <p:nvPr/>
          </p:nvSpPr>
          <p:spPr>
            <a:xfrm>
              <a:off x="5878260" y="505074"/>
              <a:ext cx="1010444" cy="10104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FF0000"/>
                </a:solidFill>
              </a:endParaRPr>
            </a:p>
          </p:txBody>
        </p:sp>
        <p:grpSp>
          <p:nvGrpSpPr>
            <p:cNvPr id="269" name="Grupo 268"/>
            <p:cNvGrpSpPr/>
            <p:nvPr/>
          </p:nvGrpSpPr>
          <p:grpSpPr>
            <a:xfrm>
              <a:off x="6003996" y="712044"/>
              <a:ext cx="758973" cy="596504"/>
              <a:chOff x="1753321" y="3111956"/>
              <a:chExt cx="758973" cy="596504"/>
            </a:xfrm>
          </p:grpSpPr>
          <p:sp>
            <p:nvSpPr>
              <p:cNvPr id="270" name="Freeform 164"/>
              <p:cNvSpPr>
                <a:spLocks/>
              </p:cNvSpPr>
              <p:nvPr/>
            </p:nvSpPr>
            <p:spPr bwMode="auto">
              <a:xfrm>
                <a:off x="2059282" y="3145161"/>
                <a:ext cx="104359" cy="99615"/>
              </a:xfrm>
              <a:custGeom>
                <a:avLst/>
                <a:gdLst>
                  <a:gd name="T0" fmla="*/ 36 w 37"/>
                  <a:gd name="T1" fmla="*/ 28 h 35"/>
                  <a:gd name="T2" fmla="*/ 35 w 37"/>
                  <a:gd name="T3" fmla="*/ 27 h 35"/>
                  <a:gd name="T4" fmla="*/ 34 w 37"/>
                  <a:gd name="T5" fmla="*/ 24 h 35"/>
                  <a:gd name="T6" fmla="*/ 33 w 37"/>
                  <a:gd name="T7" fmla="*/ 24 h 35"/>
                  <a:gd name="T8" fmla="*/ 30 w 37"/>
                  <a:gd name="T9" fmla="*/ 23 h 35"/>
                  <a:gd name="T10" fmla="*/ 27 w 37"/>
                  <a:gd name="T11" fmla="*/ 22 h 35"/>
                  <a:gd name="T12" fmla="*/ 26 w 37"/>
                  <a:gd name="T13" fmla="*/ 21 h 35"/>
                  <a:gd name="T14" fmla="*/ 25 w 37"/>
                  <a:gd name="T15" fmla="*/ 19 h 35"/>
                  <a:gd name="T16" fmla="*/ 24 w 37"/>
                  <a:gd name="T17" fmla="*/ 16 h 35"/>
                  <a:gd name="T18" fmla="*/ 25 w 37"/>
                  <a:gd name="T19" fmla="*/ 14 h 35"/>
                  <a:gd name="T20" fmla="*/ 25 w 37"/>
                  <a:gd name="T21" fmla="*/ 13 h 35"/>
                  <a:gd name="T22" fmla="*/ 26 w 37"/>
                  <a:gd name="T23" fmla="*/ 9 h 35"/>
                  <a:gd name="T24" fmla="*/ 26 w 37"/>
                  <a:gd name="T25" fmla="*/ 7 h 35"/>
                  <a:gd name="T26" fmla="*/ 26 w 37"/>
                  <a:gd name="T27" fmla="*/ 4 h 35"/>
                  <a:gd name="T28" fmla="*/ 23 w 37"/>
                  <a:gd name="T29" fmla="*/ 2 h 35"/>
                  <a:gd name="T30" fmla="*/ 21 w 37"/>
                  <a:gd name="T31" fmla="*/ 1 h 35"/>
                  <a:gd name="T32" fmla="*/ 19 w 37"/>
                  <a:gd name="T33" fmla="*/ 0 h 35"/>
                  <a:gd name="T34" fmla="*/ 13 w 37"/>
                  <a:gd name="T35" fmla="*/ 4 h 35"/>
                  <a:gd name="T36" fmla="*/ 12 w 37"/>
                  <a:gd name="T37" fmla="*/ 10 h 35"/>
                  <a:gd name="T38" fmla="*/ 13 w 37"/>
                  <a:gd name="T39" fmla="*/ 13 h 35"/>
                  <a:gd name="T40" fmla="*/ 13 w 37"/>
                  <a:gd name="T41" fmla="*/ 13 h 35"/>
                  <a:gd name="T42" fmla="*/ 13 w 37"/>
                  <a:gd name="T43" fmla="*/ 14 h 35"/>
                  <a:gd name="T44" fmla="*/ 14 w 37"/>
                  <a:gd name="T45" fmla="*/ 15 h 35"/>
                  <a:gd name="T46" fmla="*/ 14 w 37"/>
                  <a:gd name="T47" fmla="*/ 17 h 35"/>
                  <a:gd name="T48" fmla="*/ 15 w 37"/>
                  <a:gd name="T49" fmla="*/ 18 h 35"/>
                  <a:gd name="T50" fmla="*/ 14 w 37"/>
                  <a:gd name="T51" fmla="*/ 19 h 35"/>
                  <a:gd name="T52" fmla="*/ 13 w 37"/>
                  <a:gd name="T53" fmla="*/ 20 h 35"/>
                  <a:gd name="T54" fmla="*/ 6 w 37"/>
                  <a:gd name="T55" fmla="*/ 23 h 35"/>
                  <a:gd name="T56" fmla="*/ 3 w 37"/>
                  <a:gd name="T57" fmla="*/ 23 h 35"/>
                  <a:gd name="T58" fmla="*/ 2 w 37"/>
                  <a:gd name="T59" fmla="*/ 27 h 35"/>
                  <a:gd name="T60" fmla="*/ 1 w 37"/>
                  <a:gd name="T61" fmla="*/ 29 h 35"/>
                  <a:gd name="T62" fmla="*/ 0 w 37"/>
                  <a:gd name="T63" fmla="*/ 35 h 35"/>
                  <a:gd name="T64" fmla="*/ 0 w 37"/>
                  <a:gd name="T65" fmla="*/ 35 h 35"/>
                  <a:gd name="T66" fmla="*/ 19 w 37"/>
                  <a:gd name="T67" fmla="*/ 35 h 35"/>
                  <a:gd name="T68" fmla="*/ 37 w 37"/>
                  <a:gd name="T69" fmla="*/ 35 h 35"/>
                  <a:gd name="T70" fmla="*/ 37 w 37"/>
                  <a:gd name="T71" fmla="*/ 34 h 35"/>
                  <a:gd name="T72" fmla="*/ 36 w 37"/>
                  <a:gd name="T73" fmla="*/ 2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7" h="35">
                    <a:moveTo>
                      <a:pt x="36" y="28"/>
                    </a:moveTo>
                    <a:cubicBezTo>
                      <a:pt x="36" y="27"/>
                      <a:pt x="35" y="27"/>
                      <a:pt x="35" y="27"/>
                    </a:cubicBezTo>
                    <a:cubicBezTo>
                      <a:pt x="35" y="26"/>
                      <a:pt x="35" y="25"/>
                      <a:pt x="34" y="24"/>
                    </a:cubicBezTo>
                    <a:cubicBezTo>
                      <a:pt x="34" y="24"/>
                      <a:pt x="33" y="24"/>
                      <a:pt x="33" y="24"/>
                    </a:cubicBezTo>
                    <a:cubicBezTo>
                      <a:pt x="33" y="24"/>
                      <a:pt x="32" y="23"/>
                      <a:pt x="30" y="23"/>
                    </a:cubicBezTo>
                    <a:cubicBezTo>
                      <a:pt x="29" y="22"/>
                      <a:pt x="28" y="22"/>
                      <a:pt x="27" y="22"/>
                    </a:cubicBezTo>
                    <a:cubicBezTo>
                      <a:pt x="27" y="22"/>
                      <a:pt x="27" y="21"/>
                      <a:pt x="26" y="21"/>
                    </a:cubicBezTo>
                    <a:cubicBezTo>
                      <a:pt x="26" y="20"/>
                      <a:pt x="25" y="19"/>
                      <a:pt x="25" y="19"/>
                    </a:cubicBezTo>
                    <a:cubicBezTo>
                      <a:pt x="24" y="19"/>
                      <a:pt x="24" y="17"/>
                      <a:pt x="24" y="16"/>
                    </a:cubicBezTo>
                    <a:cubicBezTo>
                      <a:pt x="25" y="15"/>
                      <a:pt x="25" y="14"/>
                      <a:pt x="25" y="14"/>
                    </a:cubicBezTo>
                    <a:cubicBezTo>
                      <a:pt x="25" y="14"/>
                      <a:pt x="25" y="13"/>
                      <a:pt x="25" y="13"/>
                    </a:cubicBezTo>
                    <a:cubicBezTo>
                      <a:pt x="26" y="12"/>
                      <a:pt x="27" y="9"/>
                      <a:pt x="26" y="9"/>
                    </a:cubicBezTo>
                    <a:cubicBezTo>
                      <a:pt x="26" y="9"/>
                      <a:pt x="26" y="8"/>
                      <a:pt x="26" y="7"/>
                    </a:cubicBezTo>
                    <a:cubicBezTo>
                      <a:pt x="26" y="5"/>
                      <a:pt x="26" y="4"/>
                      <a:pt x="26" y="4"/>
                    </a:cubicBezTo>
                    <a:cubicBezTo>
                      <a:pt x="25" y="3"/>
                      <a:pt x="24" y="2"/>
                      <a:pt x="23" y="2"/>
                    </a:cubicBezTo>
                    <a:cubicBezTo>
                      <a:pt x="22" y="1"/>
                      <a:pt x="21" y="1"/>
                      <a:pt x="21" y="1"/>
                    </a:cubicBezTo>
                    <a:cubicBezTo>
                      <a:pt x="21" y="1"/>
                      <a:pt x="20" y="0"/>
                      <a:pt x="19" y="0"/>
                    </a:cubicBezTo>
                    <a:cubicBezTo>
                      <a:pt x="17" y="0"/>
                      <a:pt x="15" y="2"/>
                      <a:pt x="13" y="4"/>
                    </a:cubicBezTo>
                    <a:cubicBezTo>
                      <a:pt x="12" y="5"/>
                      <a:pt x="12" y="7"/>
                      <a:pt x="12" y="10"/>
                    </a:cubicBezTo>
                    <a:cubicBezTo>
                      <a:pt x="12" y="12"/>
                      <a:pt x="12" y="12"/>
                      <a:pt x="13" y="13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4"/>
                      <a:pt x="13" y="14"/>
                      <a:pt x="13" y="14"/>
                    </a:cubicBezTo>
                    <a:cubicBezTo>
                      <a:pt x="14" y="14"/>
                      <a:pt x="14" y="15"/>
                      <a:pt x="14" y="15"/>
                    </a:cubicBezTo>
                    <a:cubicBezTo>
                      <a:pt x="14" y="16"/>
                      <a:pt x="14" y="17"/>
                      <a:pt x="14" y="17"/>
                    </a:cubicBezTo>
                    <a:cubicBezTo>
                      <a:pt x="15" y="17"/>
                      <a:pt x="15" y="18"/>
                      <a:pt x="15" y="18"/>
                    </a:cubicBezTo>
                    <a:cubicBezTo>
                      <a:pt x="15" y="19"/>
                      <a:pt x="15" y="19"/>
                      <a:pt x="14" y="19"/>
                    </a:cubicBezTo>
                    <a:cubicBezTo>
                      <a:pt x="14" y="19"/>
                      <a:pt x="13" y="20"/>
                      <a:pt x="13" y="20"/>
                    </a:cubicBezTo>
                    <a:cubicBezTo>
                      <a:pt x="12" y="21"/>
                      <a:pt x="10" y="22"/>
                      <a:pt x="6" y="23"/>
                    </a:cubicBezTo>
                    <a:cubicBezTo>
                      <a:pt x="4" y="23"/>
                      <a:pt x="3" y="23"/>
                      <a:pt x="3" y="23"/>
                    </a:cubicBezTo>
                    <a:cubicBezTo>
                      <a:pt x="3" y="24"/>
                      <a:pt x="2" y="26"/>
                      <a:pt x="2" y="27"/>
                    </a:cubicBezTo>
                    <a:cubicBezTo>
                      <a:pt x="2" y="28"/>
                      <a:pt x="1" y="29"/>
                      <a:pt x="1" y="29"/>
                    </a:cubicBezTo>
                    <a:cubicBezTo>
                      <a:pt x="1" y="29"/>
                      <a:pt x="0" y="34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19" y="35"/>
                      <a:pt x="19" y="35"/>
                      <a:pt x="19" y="35"/>
                    </a:cubicBezTo>
                    <a:cubicBezTo>
                      <a:pt x="37" y="35"/>
                      <a:pt x="37" y="35"/>
                      <a:pt x="37" y="35"/>
                    </a:cubicBezTo>
                    <a:cubicBezTo>
                      <a:pt x="37" y="34"/>
                      <a:pt x="37" y="34"/>
                      <a:pt x="37" y="34"/>
                    </a:cubicBezTo>
                    <a:cubicBezTo>
                      <a:pt x="37" y="30"/>
                      <a:pt x="36" y="29"/>
                      <a:pt x="36" y="2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1" name="Freeform 165"/>
              <p:cNvSpPr>
                <a:spLocks/>
              </p:cNvSpPr>
              <p:nvPr/>
            </p:nvSpPr>
            <p:spPr bwMode="auto">
              <a:xfrm>
                <a:off x="1900372" y="3470096"/>
                <a:ext cx="164840" cy="155352"/>
              </a:xfrm>
              <a:custGeom>
                <a:avLst/>
                <a:gdLst>
                  <a:gd name="T0" fmla="*/ 56 w 58"/>
                  <a:gd name="T1" fmla="*/ 43 h 55"/>
                  <a:gd name="T2" fmla="*/ 55 w 58"/>
                  <a:gd name="T3" fmla="*/ 41 h 55"/>
                  <a:gd name="T4" fmla="*/ 53 w 58"/>
                  <a:gd name="T5" fmla="*/ 38 h 55"/>
                  <a:gd name="T6" fmla="*/ 51 w 58"/>
                  <a:gd name="T7" fmla="*/ 37 h 55"/>
                  <a:gd name="T8" fmla="*/ 47 w 58"/>
                  <a:gd name="T9" fmla="*/ 35 h 55"/>
                  <a:gd name="T10" fmla="*/ 43 w 58"/>
                  <a:gd name="T11" fmla="*/ 33 h 55"/>
                  <a:gd name="T12" fmla="*/ 41 w 58"/>
                  <a:gd name="T13" fmla="*/ 32 h 55"/>
                  <a:gd name="T14" fmla="*/ 39 w 58"/>
                  <a:gd name="T15" fmla="*/ 30 h 55"/>
                  <a:gd name="T16" fmla="*/ 38 w 58"/>
                  <a:gd name="T17" fmla="*/ 24 h 55"/>
                  <a:gd name="T18" fmla="*/ 39 w 58"/>
                  <a:gd name="T19" fmla="*/ 22 h 55"/>
                  <a:gd name="T20" fmla="*/ 40 w 58"/>
                  <a:gd name="T21" fmla="*/ 20 h 55"/>
                  <a:gd name="T22" fmla="*/ 41 w 58"/>
                  <a:gd name="T23" fmla="*/ 14 h 55"/>
                  <a:gd name="T24" fmla="*/ 41 w 58"/>
                  <a:gd name="T25" fmla="*/ 10 h 55"/>
                  <a:gd name="T26" fmla="*/ 40 w 58"/>
                  <a:gd name="T27" fmla="*/ 5 h 55"/>
                  <a:gd name="T28" fmla="*/ 35 w 58"/>
                  <a:gd name="T29" fmla="*/ 2 h 55"/>
                  <a:gd name="T30" fmla="*/ 33 w 58"/>
                  <a:gd name="T31" fmla="*/ 1 h 55"/>
                  <a:gd name="T32" fmla="*/ 30 w 58"/>
                  <a:gd name="T33" fmla="*/ 0 h 55"/>
                  <a:gd name="T34" fmla="*/ 21 w 58"/>
                  <a:gd name="T35" fmla="*/ 5 h 55"/>
                  <a:gd name="T36" fmla="*/ 19 w 58"/>
                  <a:gd name="T37" fmla="*/ 15 h 55"/>
                  <a:gd name="T38" fmla="*/ 20 w 58"/>
                  <a:gd name="T39" fmla="*/ 19 h 55"/>
                  <a:gd name="T40" fmla="*/ 20 w 58"/>
                  <a:gd name="T41" fmla="*/ 21 h 55"/>
                  <a:gd name="T42" fmla="*/ 21 w 58"/>
                  <a:gd name="T43" fmla="*/ 22 h 55"/>
                  <a:gd name="T44" fmla="*/ 22 w 58"/>
                  <a:gd name="T45" fmla="*/ 24 h 55"/>
                  <a:gd name="T46" fmla="*/ 23 w 58"/>
                  <a:gd name="T47" fmla="*/ 26 h 55"/>
                  <a:gd name="T48" fmla="*/ 23 w 58"/>
                  <a:gd name="T49" fmla="*/ 28 h 55"/>
                  <a:gd name="T50" fmla="*/ 22 w 58"/>
                  <a:gd name="T51" fmla="*/ 29 h 55"/>
                  <a:gd name="T52" fmla="*/ 20 w 58"/>
                  <a:gd name="T53" fmla="*/ 31 h 55"/>
                  <a:gd name="T54" fmla="*/ 9 w 58"/>
                  <a:gd name="T55" fmla="*/ 35 h 55"/>
                  <a:gd name="T56" fmla="*/ 4 w 58"/>
                  <a:gd name="T57" fmla="*/ 36 h 55"/>
                  <a:gd name="T58" fmla="*/ 3 w 58"/>
                  <a:gd name="T59" fmla="*/ 42 h 55"/>
                  <a:gd name="T60" fmla="*/ 2 w 58"/>
                  <a:gd name="T61" fmla="*/ 44 h 55"/>
                  <a:gd name="T62" fmla="*/ 0 w 58"/>
                  <a:gd name="T63" fmla="*/ 54 h 55"/>
                  <a:gd name="T64" fmla="*/ 0 w 58"/>
                  <a:gd name="T65" fmla="*/ 55 h 55"/>
                  <a:gd name="T66" fmla="*/ 29 w 58"/>
                  <a:gd name="T67" fmla="*/ 55 h 55"/>
                  <a:gd name="T68" fmla="*/ 58 w 58"/>
                  <a:gd name="T69" fmla="*/ 55 h 55"/>
                  <a:gd name="T70" fmla="*/ 58 w 58"/>
                  <a:gd name="T71" fmla="*/ 53 h 55"/>
                  <a:gd name="T72" fmla="*/ 56 w 58"/>
                  <a:gd name="T73" fmla="*/ 43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8" h="55">
                    <a:moveTo>
                      <a:pt x="56" y="43"/>
                    </a:moveTo>
                    <a:cubicBezTo>
                      <a:pt x="56" y="42"/>
                      <a:pt x="55" y="42"/>
                      <a:pt x="55" y="41"/>
                    </a:cubicBezTo>
                    <a:cubicBezTo>
                      <a:pt x="55" y="40"/>
                      <a:pt x="55" y="38"/>
                      <a:pt x="53" y="38"/>
                    </a:cubicBezTo>
                    <a:cubicBezTo>
                      <a:pt x="52" y="37"/>
                      <a:pt x="52" y="37"/>
                      <a:pt x="51" y="37"/>
                    </a:cubicBezTo>
                    <a:cubicBezTo>
                      <a:pt x="51" y="37"/>
                      <a:pt x="49" y="36"/>
                      <a:pt x="47" y="35"/>
                    </a:cubicBezTo>
                    <a:cubicBezTo>
                      <a:pt x="45" y="34"/>
                      <a:pt x="43" y="33"/>
                      <a:pt x="43" y="33"/>
                    </a:cubicBezTo>
                    <a:cubicBezTo>
                      <a:pt x="42" y="33"/>
                      <a:pt x="41" y="33"/>
                      <a:pt x="41" y="32"/>
                    </a:cubicBezTo>
                    <a:cubicBezTo>
                      <a:pt x="40" y="31"/>
                      <a:pt x="39" y="30"/>
                      <a:pt x="39" y="30"/>
                    </a:cubicBezTo>
                    <a:cubicBezTo>
                      <a:pt x="37" y="29"/>
                      <a:pt x="37" y="27"/>
                      <a:pt x="38" y="24"/>
                    </a:cubicBezTo>
                    <a:cubicBezTo>
                      <a:pt x="38" y="23"/>
                      <a:pt x="39" y="22"/>
                      <a:pt x="39" y="22"/>
                    </a:cubicBezTo>
                    <a:cubicBezTo>
                      <a:pt x="39" y="22"/>
                      <a:pt x="39" y="21"/>
                      <a:pt x="40" y="20"/>
                    </a:cubicBezTo>
                    <a:cubicBezTo>
                      <a:pt x="41" y="18"/>
                      <a:pt x="42" y="14"/>
                      <a:pt x="41" y="14"/>
                    </a:cubicBezTo>
                    <a:cubicBezTo>
                      <a:pt x="41" y="13"/>
                      <a:pt x="41" y="12"/>
                      <a:pt x="41" y="10"/>
                    </a:cubicBezTo>
                    <a:cubicBezTo>
                      <a:pt x="41" y="7"/>
                      <a:pt x="41" y="6"/>
                      <a:pt x="40" y="5"/>
                    </a:cubicBezTo>
                    <a:cubicBezTo>
                      <a:pt x="39" y="4"/>
                      <a:pt x="37" y="2"/>
                      <a:pt x="35" y="2"/>
                    </a:cubicBezTo>
                    <a:cubicBezTo>
                      <a:pt x="34" y="2"/>
                      <a:pt x="33" y="1"/>
                      <a:pt x="33" y="1"/>
                    </a:cubicBezTo>
                    <a:cubicBezTo>
                      <a:pt x="32" y="0"/>
                      <a:pt x="32" y="0"/>
                      <a:pt x="30" y="0"/>
                    </a:cubicBezTo>
                    <a:cubicBezTo>
                      <a:pt x="26" y="0"/>
                      <a:pt x="23" y="2"/>
                      <a:pt x="21" y="5"/>
                    </a:cubicBezTo>
                    <a:cubicBezTo>
                      <a:pt x="19" y="8"/>
                      <a:pt x="19" y="10"/>
                      <a:pt x="19" y="15"/>
                    </a:cubicBezTo>
                    <a:cubicBezTo>
                      <a:pt x="19" y="18"/>
                      <a:pt x="19" y="18"/>
                      <a:pt x="20" y="19"/>
                    </a:cubicBezTo>
                    <a:cubicBezTo>
                      <a:pt x="20" y="20"/>
                      <a:pt x="20" y="20"/>
                      <a:pt x="20" y="21"/>
                    </a:cubicBezTo>
                    <a:cubicBezTo>
                      <a:pt x="20" y="21"/>
                      <a:pt x="21" y="21"/>
                      <a:pt x="21" y="22"/>
                    </a:cubicBezTo>
                    <a:cubicBezTo>
                      <a:pt x="21" y="22"/>
                      <a:pt x="22" y="23"/>
                      <a:pt x="22" y="24"/>
                    </a:cubicBezTo>
                    <a:cubicBezTo>
                      <a:pt x="22" y="25"/>
                      <a:pt x="22" y="25"/>
                      <a:pt x="23" y="26"/>
                    </a:cubicBezTo>
                    <a:cubicBezTo>
                      <a:pt x="23" y="26"/>
                      <a:pt x="23" y="27"/>
                      <a:pt x="23" y="28"/>
                    </a:cubicBezTo>
                    <a:cubicBezTo>
                      <a:pt x="23" y="29"/>
                      <a:pt x="23" y="29"/>
                      <a:pt x="22" y="29"/>
                    </a:cubicBezTo>
                    <a:cubicBezTo>
                      <a:pt x="21" y="30"/>
                      <a:pt x="20" y="30"/>
                      <a:pt x="20" y="31"/>
                    </a:cubicBezTo>
                    <a:cubicBezTo>
                      <a:pt x="18" y="33"/>
                      <a:pt x="15" y="34"/>
                      <a:pt x="9" y="35"/>
                    </a:cubicBezTo>
                    <a:cubicBezTo>
                      <a:pt x="7" y="36"/>
                      <a:pt x="5" y="36"/>
                      <a:pt x="4" y="36"/>
                    </a:cubicBezTo>
                    <a:cubicBezTo>
                      <a:pt x="4" y="37"/>
                      <a:pt x="3" y="40"/>
                      <a:pt x="3" y="42"/>
                    </a:cubicBezTo>
                    <a:cubicBezTo>
                      <a:pt x="2" y="43"/>
                      <a:pt x="2" y="44"/>
                      <a:pt x="2" y="44"/>
                    </a:cubicBezTo>
                    <a:cubicBezTo>
                      <a:pt x="2" y="45"/>
                      <a:pt x="0" y="53"/>
                      <a:pt x="0" y="54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29" y="55"/>
                      <a:pt x="29" y="55"/>
                      <a:pt x="29" y="55"/>
                    </a:cubicBezTo>
                    <a:cubicBezTo>
                      <a:pt x="58" y="55"/>
                      <a:pt x="58" y="55"/>
                      <a:pt x="58" y="55"/>
                    </a:cubicBezTo>
                    <a:cubicBezTo>
                      <a:pt x="58" y="53"/>
                      <a:pt x="58" y="53"/>
                      <a:pt x="58" y="53"/>
                    </a:cubicBezTo>
                    <a:cubicBezTo>
                      <a:pt x="57" y="47"/>
                      <a:pt x="57" y="44"/>
                      <a:pt x="56" y="4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2" name="Freeform 166"/>
              <p:cNvSpPr>
                <a:spLocks/>
              </p:cNvSpPr>
              <p:nvPr/>
            </p:nvSpPr>
            <p:spPr bwMode="auto">
              <a:xfrm>
                <a:off x="1801943" y="3356250"/>
                <a:ext cx="175512" cy="118589"/>
              </a:xfrm>
              <a:custGeom>
                <a:avLst/>
                <a:gdLst>
                  <a:gd name="T0" fmla="*/ 57 w 62"/>
                  <a:gd name="T1" fmla="*/ 10 h 42"/>
                  <a:gd name="T2" fmla="*/ 61 w 62"/>
                  <a:gd name="T3" fmla="*/ 5 h 42"/>
                  <a:gd name="T4" fmla="*/ 56 w 62"/>
                  <a:gd name="T5" fmla="*/ 0 h 42"/>
                  <a:gd name="T6" fmla="*/ 1 w 62"/>
                  <a:gd name="T7" fmla="*/ 35 h 42"/>
                  <a:gd name="T8" fmla="*/ 3 w 62"/>
                  <a:gd name="T9" fmla="*/ 41 h 42"/>
                  <a:gd name="T10" fmla="*/ 8 w 62"/>
                  <a:gd name="T11" fmla="*/ 41 h 42"/>
                  <a:gd name="T12" fmla="*/ 10 w 62"/>
                  <a:gd name="T13" fmla="*/ 40 h 42"/>
                  <a:gd name="T14" fmla="*/ 57 w 62"/>
                  <a:gd name="T15" fmla="*/ 1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42">
                    <a:moveTo>
                      <a:pt x="57" y="10"/>
                    </a:moveTo>
                    <a:cubicBezTo>
                      <a:pt x="59" y="10"/>
                      <a:pt x="62" y="8"/>
                      <a:pt x="61" y="5"/>
                    </a:cubicBezTo>
                    <a:cubicBezTo>
                      <a:pt x="61" y="2"/>
                      <a:pt x="59" y="0"/>
                      <a:pt x="56" y="0"/>
                    </a:cubicBezTo>
                    <a:cubicBezTo>
                      <a:pt x="34" y="2"/>
                      <a:pt x="12" y="15"/>
                      <a:pt x="1" y="35"/>
                    </a:cubicBezTo>
                    <a:cubicBezTo>
                      <a:pt x="0" y="37"/>
                      <a:pt x="1" y="40"/>
                      <a:pt x="3" y="41"/>
                    </a:cubicBezTo>
                    <a:cubicBezTo>
                      <a:pt x="5" y="42"/>
                      <a:pt x="7" y="42"/>
                      <a:pt x="8" y="41"/>
                    </a:cubicBezTo>
                    <a:cubicBezTo>
                      <a:pt x="9" y="41"/>
                      <a:pt x="9" y="40"/>
                      <a:pt x="10" y="40"/>
                    </a:cubicBezTo>
                    <a:cubicBezTo>
                      <a:pt x="19" y="23"/>
                      <a:pt x="38" y="11"/>
                      <a:pt x="57" y="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3" name="Freeform 167"/>
              <p:cNvSpPr>
                <a:spLocks/>
              </p:cNvSpPr>
              <p:nvPr/>
            </p:nvSpPr>
            <p:spPr bwMode="auto">
              <a:xfrm>
                <a:off x="1753321" y="3301699"/>
                <a:ext cx="218205" cy="148236"/>
              </a:xfrm>
              <a:custGeom>
                <a:avLst/>
                <a:gdLst>
                  <a:gd name="T0" fmla="*/ 73 w 77"/>
                  <a:gd name="T1" fmla="*/ 10 h 52"/>
                  <a:gd name="T2" fmla="*/ 77 w 77"/>
                  <a:gd name="T3" fmla="*/ 5 h 52"/>
                  <a:gd name="T4" fmla="*/ 72 w 77"/>
                  <a:gd name="T5" fmla="*/ 0 h 52"/>
                  <a:gd name="T6" fmla="*/ 1 w 77"/>
                  <a:gd name="T7" fmla="*/ 44 h 52"/>
                  <a:gd name="T8" fmla="*/ 3 w 77"/>
                  <a:gd name="T9" fmla="*/ 51 h 52"/>
                  <a:gd name="T10" fmla="*/ 8 w 77"/>
                  <a:gd name="T11" fmla="*/ 51 h 52"/>
                  <a:gd name="T12" fmla="*/ 10 w 77"/>
                  <a:gd name="T13" fmla="*/ 49 h 52"/>
                  <a:gd name="T14" fmla="*/ 73 w 77"/>
                  <a:gd name="T15" fmla="*/ 1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3" y="10"/>
                    </a:moveTo>
                    <a:cubicBezTo>
                      <a:pt x="75" y="10"/>
                      <a:pt x="77" y="7"/>
                      <a:pt x="77" y="5"/>
                    </a:cubicBezTo>
                    <a:cubicBezTo>
                      <a:pt x="77" y="2"/>
                      <a:pt x="75" y="0"/>
                      <a:pt x="72" y="0"/>
                    </a:cubicBezTo>
                    <a:cubicBezTo>
                      <a:pt x="43" y="2"/>
                      <a:pt x="16" y="19"/>
                      <a:pt x="1" y="44"/>
                    </a:cubicBezTo>
                    <a:cubicBezTo>
                      <a:pt x="0" y="46"/>
                      <a:pt x="1" y="49"/>
                      <a:pt x="3" y="51"/>
                    </a:cubicBezTo>
                    <a:cubicBezTo>
                      <a:pt x="5" y="52"/>
                      <a:pt x="7" y="52"/>
                      <a:pt x="8" y="51"/>
                    </a:cubicBezTo>
                    <a:cubicBezTo>
                      <a:pt x="9" y="50"/>
                      <a:pt x="10" y="50"/>
                      <a:pt x="10" y="49"/>
                    </a:cubicBezTo>
                    <a:cubicBezTo>
                      <a:pt x="23" y="27"/>
                      <a:pt x="47" y="11"/>
                      <a:pt x="73" y="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4" name="Freeform 168"/>
              <p:cNvSpPr>
                <a:spLocks/>
              </p:cNvSpPr>
              <p:nvPr/>
            </p:nvSpPr>
            <p:spPr bwMode="auto">
              <a:xfrm>
                <a:off x="2283416" y="3248333"/>
                <a:ext cx="163653" cy="155352"/>
              </a:xfrm>
              <a:custGeom>
                <a:avLst/>
                <a:gdLst>
                  <a:gd name="T0" fmla="*/ 56 w 58"/>
                  <a:gd name="T1" fmla="*/ 43 h 55"/>
                  <a:gd name="T2" fmla="*/ 55 w 58"/>
                  <a:gd name="T3" fmla="*/ 41 h 55"/>
                  <a:gd name="T4" fmla="*/ 53 w 58"/>
                  <a:gd name="T5" fmla="*/ 38 h 55"/>
                  <a:gd name="T6" fmla="*/ 51 w 58"/>
                  <a:gd name="T7" fmla="*/ 37 h 55"/>
                  <a:gd name="T8" fmla="*/ 47 w 58"/>
                  <a:gd name="T9" fmla="*/ 35 h 55"/>
                  <a:gd name="T10" fmla="*/ 43 w 58"/>
                  <a:gd name="T11" fmla="*/ 33 h 55"/>
                  <a:gd name="T12" fmla="*/ 41 w 58"/>
                  <a:gd name="T13" fmla="*/ 32 h 55"/>
                  <a:gd name="T14" fmla="*/ 39 w 58"/>
                  <a:gd name="T15" fmla="*/ 30 h 55"/>
                  <a:gd name="T16" fmla="*/ 38 w 58"/>
                  <a:gd name="T17" fmla="*/ 24 h 55"/>
                  <a:gd name="T18" fmla="*/ 38 w 58"/>
                  <a:gd name="T19" fmla="*/ 22 h 55"/>
                  <a:gd name="T20" fmla="*/ 39 w 58"/>
                  <a:gd name="T21" fmla="*/ 20 h 55"/>
                  <a:gd name="T22" fmla="*/ 41 w 58"/>
                  <a:gd name="T23" fmla="*/ 14 h 55"/>
                  <a:gd name="T24" fmla="*/ 41 w 58"/>
                  <a:gd name="T25" fmla="*/ 10 h 55"/>
                  <a:gd name="T26" fmla="*/ 40 w 58"/>
                  <a:gd name="T27" fmla="*/ 5 h 55"/>
                  <a:gd name="T28" fmla="*/ 35 w 58"/>
                  <a:gd name="T29" fmla="*/ 2 h 55"/>
                  <a:gd name="T30" fmla="*/ 33 w 58"/>
                  <a:gd name="T31" fmla="*/ 1 h 55"/>
                  <a:gd name="T32" fmla="*/ 30 w 58"/>
                  <a:gd name="T33" fmla="*/ 0 h 55"/>
                  <a:gd name="T34" fmla="*/ 20 w 58"/>
                  <a:gd name="T35" fmla="*/ 5 h 55"/>
                  <a:gd name="T36" fmla="*/ 19 w 58"/>
                  <a:gd name="T37" fmla="*/ 15 h 55"/>
                  <a:gd name="T38" fmla="*/ 19 w 58"/>
                  <a:gd name="T39" fmla="*/ 19 h 55"/>
                  <a:gd name="T40" fmla="*/ 20 w 58"/>
                  <a:gd name="T41" fmla="*/ 21 h 55"/>
                  <a:gd name="T42" fmla="*/ 21 w 58"/>
                  <a:gd name="T43" fmla="*/ 22 h 55"/>
                  <a:gd name="T44" fmla="*/ 22 w 58"/>
                  <a:gd name="T45" fmla="*/ 24 h 55"/>
                  <a:gd name="T46" fmla="*/ 22 w 58"/>
                  <a:gd name="T47" fmla="*/ 26 h 55"/>
                  <a:gd name="T48" fmla="*/ 23 w 58"/>
                  <a:gd name="T49" fmla="*/ 28 h 55"/>
                  <a:gd name="T50" fmla="*/ 22 w 58"/>
                  <a:gd name="T51" fmla="*/ 29 h 55"/>
                  <a:gd name="T52" fmla="*/ 19 w 58"/>
                  <a:gd name="T53" fmla="*/ 31 h 55"/>
                  <a:gd name="T54" fmla="*/ 9 w 58"/>
                  <a:gd name="T55" fmla="*/ 35 h 55"/>
                  <a:gd name="T56" fmla="*/ 4 w 58"/>
                  <a:gd name="T57" fmla="*/ 36 h 55"/>
                  <a:gd name="T58" fmla="*/ 2 w 58"/>
                  <a:gd name="T59" fmla="*/ 42 h 55"/>
                  <a:gd name="T60" fmla="*/ 2 w 58"/>
                  <a:gd name="T61" fmla="*/ 44 h 55"/>
                  <a:gd name="T62" fmla="*/ 0 w 58"/>
                  <a:gd name="T63" fmla="*/ 54 h 55"/>
                  <a:gd name="T64" fmla="*/ 0 w 58"/>
                  <a:gd name="T65" fmla="*/ 55 h 55"/>
                  <a:gd name="T66" fmla="*/ 29 w 58"/>
                  <a:gd name="T67" fmla="*/ 55 h 55"/>
                  <a:gd name="T68" fmla="*/ 58 w 58"/>
                  <a:gd name="T69" fmla="*/ 55 h 55"/>
                  <a:gd name="T70" fmla="*/ 58 w 58"/>
                  <a:gd name="T71" fmla="*/ 53 h 55"/>
                  <a:gd name="T72" fmla="*/ 56 w 58"/>
                  <a:gd name="T73" fmla="*/ 43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8" h="55">
                    <a:moveTo>
                      <a:pt x="56" y="43"/>
                    </a:moveTo>
                    <a:cubicBezTo>
                      <a:pt x="55" y="42"/>
                      <a:pt x="55" y="42"/>
                      <a:pt x="55" y="41"/>
                    </a:cubicBezTo>
                    <a:cubicBezTo>
                      <a:pt x="55" y="40"/>
                      <a:pt x="54" y="38"/>
                      <a:pt x="53" y="38"/>
                    </a:cubicBezTo>
                    <a:cubicBezTo>
                      <a:pt x="52" y="37"/>
                      <a:pt x="51" y="37"/>
                      <a:pt x="51" y="37"/>
                    </a:cubicBezTo>
                    <a:cubicBezTo>
                      <a:pt x="51" y="37"/>
                      <a:pt x="49" y="36"/>
                      <a:pt x="47" y="35"/>
                    </a:cubicBezTo>
                    <a:cubicBezTo>
                      <a:pt x="45" y="34"/>
                      <a:pt x="43" y="34"/>
                      <a:pt x="43" y="33"/>
                    </a:cubicBezTo>
                    <a:cubicBezTo>
                      <a:pt x="42" y="33"/>
                      <a:pt x="41" y="33"/>
                      <a:pt x="41" y="32"/>
                    </a:cubicBezTo>
                    <a:cubicBezTo>
                      <a:pt x="40" y="31"/>
                      <a:pt x="39" y="30"/>
                      <a:pt x="39" y="30"/>
                    </a:cubicBezTo>
                    <a:cubicBezTo>
                      <a:pt x="37" y="29"/>
                      <a:pt x="37" y="27"/>
                      <a:pt x="38" y="24"/>
                    </a:cubicBezTo>
                    <a:cubicBezTo>
                      <a:pt x="38" y="23"/>
                      <a:pt x="38" y="22"/>
                      <a:pt x="38" y="22"/>
                    </a:cubicBezTo>
                    <a:cubicBezTo>
                      <a:pt x="38" y="22"/>
                      <a:pt x="39" y="21"/>
                      <a:pt x="39" y="20"/>
                    </a:cubicBezTo>
                    <a:cubicBezTo>
                      <a:pt x="41" y="18"/>
                      <a:pt x="42" y="14"/>
                      <a:pt x="41" y="14"/>
                    </a:cubicBezTo>
                    <a:cubicBezTo>
                      <a:pt x="41" y="13"/>
                      <a:pt x="41" y="12"/>
                      <a:pt x="41" y="10"/>
                    </a:cubicBezTo>
                    <a:cubicBezTo>
                      <a:pt x="41" y="7"/>
                      <a:pt x="40" y="6"/>
                      <a:pt x="40" y="5"/>
                    </a:cubicBezTo>
                    <a:cubicBezTo>
                      <a:pt x="39" y="4"/>
                      <a:pt x="37" y="2"/>
                      <a:pt x="35" y="2"/>
                    </a:cubicBezTo>
                    <a:cubicBezTo>
                      <a:pt x="34" y="2"/>
                      <a:pt x="33" y="1"/>
                      <a:pt x="33" y="1"/>
                    </a:cubicBezTo>
                    <a:cubicBezTo>
                      <a:pt x="32" y="0"/>
                      <a:pt x="31" y="0"/>
                      <a:pt x="30" y="0"/>
                    </a:cubicBezTo>
                    <a:cubicBezTo>
                      <a:pt x="26" y="0"/>
                      <a:pt x="22" y="2"/>
                      <a:pt x="20" y="5"/>
                    </a:cubicBezTo>
                    <a:cubicBezTo>
                      <a:pt x="19" y="8"/>
                      <a:pt x="18" y="10"/>
                      <a:pt x="19" y="15"/>
                    </a:cubicBezTo>
                    <a:cubicBezTo>
                      <a:pt x="19" y="18"/>
                      <a:pt x="19" y="18"/>
                      <a:pt x="19" y="19"/>
                    </a:cubicBezTo>
                    <a:cubicBezTo>
                      <a:pt x="20" y="20"/>
                      <a:pt x="20" y="20"/>
                      <a:pt x="20" y="21"/>
                    </a:cubicBezTo>
                    <a:cubicBezTo>
                      <a:pt x="20" y="21"/>
                      <a:pt x="20" y="21"/>
                      <a:pt x="21" y="22"/>
                    </a:cubicBezTo>
                    <a:cubicBezTo>
                      <a:pt x="21" y="22"/>
                      <a:pt x="22" y="23"/>
                      <a:pt x="22" y="24"/>
                    </a:cubicBezTo>
                    <a:cubicBezTo>
                      <a:pt x="22" y="24"/>
                      <a:pt x="22" y="25"/>
                      <a:pt x="22" y="26"/>
                    </a:cubicBezTo>
                    <a:cubicBezTo>
                      <a:pt x="23" y="26"/>
                      <a:pt x="23" y="27"/>
                      <a:pt x="23" y="28"/>
                    </a:cubicBezTo>
                    <a:cubicBezTo>
                      <a:pt x="23" y="29"/>
                      <a:pt x="23" y="29"/>
                      <a:pt x="22" y="29"/>
                    </a:cubicBezTo>
                    <a:cubicBezTo>
                      <a:pt x="21" y="30"/>
                      <a:pt x="20" y="30"/>
                      <a:pt x="19" y="31"/>
                    </a:cubicBezTo>
                    <a:cubicBezTo>
                      <a:pt x="18" y="33"/>
                      <a:pt x="15" y="34"/>
                      <a:pt x="9" y="35"/>
                    </a:cubicBezTo>
                    <a:cubicBezTo>
                      <a:pt x="6" y="36"/>
                      <a:pt x="5" y="36"/>
                      <a:pt x="4" y="36"/>
                    </a:cubicBezTo>
                    <a:cubicBezTo>
                      <a:pt x="4" y="37"/>
                      <a:pt x="3" y="40"/>
                      <a:pt x="2" y="42"/>
                    </a:cubicBezTo>
                    <a:cubicBezTo>
                      <a:pt x="2" y="43"/>
                      <a:pt x="2" y="44"/>
                      <a:pt x="2" y="44"/>
                    </a:cubicBezTo>
                    <a:cubicBezTo>
                      <a:pt x="2" y="45"/>
                      <a:pt x="0" y="53"/>
                      <a:pt x="0" y="54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29" y="55"/>
                      <a:pt x="29" y="55"/>
                      <a:pt x="29" y="55"/>
                    </a:cubicBezTo>
                    <a:cubicBezTo>
                      <a:pt x="58" y="55"/>
                      <a:pt x="58" y="55"/>
                      <a:pt x="58" y="55"/>
                    </a:cubicBezTo>
                    <a:cubicBezTo>
                      <a:pt x="58" y="53"/>
                      <a:pt x="58" y="53"/>
                      <a:pt x="58" y="53"/>
                    </a:cubicBezTo>
                    <a:cubicBezTo>
                      <a:pt x="57" y="47"/>
                      <a:pt x="56" y="44"/>
                      <a:pt x="56" y="4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5" name="Freeform 169"/>
              <p:cNvSpPr>
                <a:spLocks noEditPoints="1"/>
              </p:cNvSpPr>
              <p:nvPr/>
            </p:nvSpPr>
            <p:spPr bwMode="auto">
              <a:xfrm>
                <a:off x="1835148" y="3111956"/>
                <a:ext cx="677146" cy="596504"/>
              </a:xfrm>
              <a:custGeom>
                <a:avLst/>
                <a:gdLst>
                  <a:gd name="T0" fmla="*/ 187 w 239"/>
                  <a:gd name="T1" fmla="*/ 28 h 210"/>
                  <a:gd name="T2" fmla="*/ 141 w 239"/>
                  <a:gd name="T3" fmla="*/ 56 h 210"/>
                  <a:gd name="T4" fmla="*/ 127 w 239"/>
                  <a:gd name="T5" fmla="*/ 48 h 210"/>
                  <a:gd name="T6" fmla="*/ 131 w 239"/>
                  <a:gd name="T7" fmla="*/ 33 h 210"/>
                  <a:gd name="T8" fmla="*/ 98 w 239"/>
                  <a:gd name="T9" fmla="*/ 0 h 210"/>
                  <a:gd name="T10" fmla="*/ 65 w 239"/>
                  <a:gd name="T11" fmla="*/ 33 h 210"/>
                  <a:gd name="T12" fmla="*/ 98 w 239"/>
                  <a:gd name="T13" fmla="*/ 66 h 210"/>
                  <a:gd name="T14" fmla="*/ 125 w 239"/>
                  <a:gd name="T15" fmla="*/ 51 h 210"/>
                  <a:gd name="T16" fmla="*/ 139 w 239"/>
                  <a:gd name="T17" fmla="*/ 60 h 210"/>
                  <a:gd name="T18" fmla="*/ 135 w 239"/>
                  <a:gd name="T19" fmla="*/ 80 h 210"/>
                  <a:gd name="T20" fmla="*/ 141 w 239"/>
                  <a:gd name="T21" fmla="*/ 104 h 210"/>
                  <a:gd name="T22" fmla="*/ 99 w 239"/>
                  <a:gd name="T23" fmla="*/ 138 h 210"/>
                  <a:gd name="T24" fmla="*/ 52 w 239"/>
                  <a:gd name="T25" fmla="*/ 106 h 210"/>
                  <a:gd name="T26" fmla="*/ 0 w 239"/>
                  <a:gd name="T27" fmla="*/ 158 h 210"/>
                  <a:gd name="T28" fmla="*/ 52 w 239"/>
                  <a:gd name="T29" fmla="*/ 210 h 210"/>
                  <a:gd name="T30" fmla="*/ 104 w 239"/>
                  <a:gd name="T31" fmla="*/ 158 h 210"/>
                  <a:gd name="T32" fmla="*/ 102 w 239"/>
                  <a:gd name="T33" fmla="*/ 146 h 210"/>
                  <a:gd name="T34" fmla="*/ 146 w 239"/>
                  <a:gd name="T35" fmla="*/ 111 h 210"/>
                  <a:gd name="T36" fmla="*/ 187 w 239"/>
                  <a:gd name="T37" fmla="*/ 132 h 210"/>
                  <a:gd name="T38" fmla="*/ 239 w 239"/>
                  <a:gd name="T39" fmla="*/ 80 h 210"/>
                  <a:gd name="T40" fmla="*/ 187 w 239"/>
                  <a:gd name="T41" fmla="*/ 28 h 210"/>
                  <a:gd name="T42" fmla="*/ 98 w 239"/>
                  <a:gd name="T43" fmla="*/ 61 h 210"/>
                  <a:gd name="T44" fmla="*/ 70 w 239"/>
                  <a:gd name="T45" fmla="*/ 33 h 210"/>
                  <a:gd name="T46" fmla="*/ 98 w 239"/>
                  <a:gd name="T47" fmla="*/ 5 h 210"/>
                  <a:gd name="T48" fmla="*/ 125 w 239"/>
                  <a:gd name="T49" fmla="*/ 33 h 210"/>
                  <a:gd name="T50" fmla="*/ 98 w 239"/>
                  <a:gd name="T51" fmla="*/ 61 h 210"/>
                  <a:gd name="T52" fmla="*/ 52 w 239"/>
                  <a:gd name="T53" fmla="*/ 202 h 210"/>
                  <a:gd name="T54" fmla="*/ 8 w 239"/>
                  <a:gd name="T55" fmla="*/ 158 h 210"/>
                  <a:gd name="T56" fmla="*/ 52 w 239"/>
                  <a:gd name="T57" fmla="*/ 115 h 210"/>
                  <a:gd name="T58" fmla="*/ 95 w 239"/>
                  <a:gd name="T59" fmla="*/ 158 h 210"/>
                  <a:gd name="T60" fmla="*/ 52 w 239"/>
                  <a:gd name="T61" fmla="*/ 202 h 210"/>
                  <a:gd name="T62" fmla="*/ 187 w 239"/>
                  <a:gd name="T63" fmla="*/ 124 h 210"/>
                  <a:gd name="T64" fmla="*/ 143 w 239"/>
                  <a:gd name="T65" fmla="*/ 80 h 210"/>
                  <a:gd name="T66" fmla="*/ 187 w 239"/>
                  <a:gd name="T67" fmla="*/ 37 h 210"/>
                  <a:gd name="T68" fmla="*/ 230 w 239"/>
                  <a:gd name="T69" fmla="*/ 80 h 210"/>
                  <a:gd name="T70" fmla="*/ 187 w 239"/>
                  <a:gd name="T71" fmla="*/ 124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39" h="210">
                    <a:moveTo>
                      <a:pt x="187" y="28"/>
                    </a:moveTo>
                    <a:cubicBezTo>
                      <a:pt x="167" y="28"/>
                      <a:pt x="150" y="40"/>
                      <a:pt x="141" y="56"/>
                    </a:cubicBezTo>
                    <a:cubicBezTo>
                      <a:pt x="127" y="48"/>
                      <a:pt x="127" y="48"/>
                      <a:pt x="127" y="48"/>
                    </a:cubicBezTo>
                    <a:cubicBezTo>
                      <a:pt x="129" y="43"/>
                      <a:pt x="131" y="38"/>
                      <a:pt x="131" y="33"/>
                    </a:cubicBezTo>
                    <a:cubicBezTo>
                      <a:pt x="131" y="15"/>
                      <a:pt x="116" y="0"/>
                      <a:pt x="98" y="0"/>
                    </a:cubicBezTo>
                    <a:cubicBezTo>
                      <a:pt x="79" y="0"/>
                      <a:pt x="65" y="15"/>
                      <a:pt x="65" y="33"/>
                    </a:cubicBezTo>
                    <a:cubicBezTo>
                      <a:pt x="65" y="51"/>
                      <a:pt x="79" y="66"/>
                      <a:pt x="98" y="66"/>
                    </a:cubicBezTo>
                    <a:cubicBezTo>
                      <a:pt x="109" y="66"/>
                      <a:pt x="119" y="60"/>
                      <a:pt x="125" y="51"/>
                    </a:cubicBezTo>
                    <a:cubicBezTo>
                      <a:pt x="139" y="60"/>
                      <a:pt x="139" y="60"/>
                      <a:pt x="139" y="60"/>
                    </a:cubicBezTo>
                    <a:cubicBezTo>
                      <a:pt x="137" y="66"/>
                      <a:pt x="135" y="73"/>
                      <a:pt x="135" y="80"/>
                    </a:cubicBezTo>
                    <a:cubicBezTo>
                      <a:pt x="135" y="89"/>
                      <a:pt x="137" y="97"/>
                      <a:pt x="141" y="104"/>
                    </a:cubicBezTo>
                    <a:cubicBezTo>
                      <a:pt x="99" y="138"/>
                      <a:pt x="99" y="138"/>
                      <a:pt x="99" y="138"/>
                    </a:cubicBezTo>
                    <a:cubicBezTo>
                      <a:pt x="92" y="119"/>
                      <a:pt x="73" y="106"/>
                      <a:pt x="52" y="106"/>
                    </a:cubicBezTo>
                    <a:cubicBezTo>
                      <a:pt x="23" y="106"/>
                      <a:pt x="0" y="130"/>
                      <a:pt x="0" y="158"/>
                    </a:cubicBezTo>
                    <a:cubicBezTo>
                      <a:pt x="0" y="187"/>
                      <a:pt x="23" y="210"/>
                      <a:pt x="52" y="210"/>
                    </a:cubicBezTo>
                    <a:cubicBezTo>
                      <a:pt x="80" y="210"/>
                      <a:pt x="104" y="187"/>
                      <a:pt x="104" y="158"/>
                    </a:cubicBezTo>
                    <a:cubicBezTo>
                      <a:pt x="104" y="154"/>
                      <a:pt x="103" y="150"/>
                      <a:pt x="102" y="146"/>
                    </a:cubicBezTo>
                    <a:cubicBezTo>
                      <a:pt x="146" y="111"/>
                      <a:pt x="146" y="111"/>
                      <a:pt x="146" y="111"/>
                    </a:cubicBezTo>
                    <a:cubicBezTo>
                      <a:pt x="155" y="124"/>
                      <a:pt x="170" y="132"/>
                      <a:pt x="187" y="132"/>
                    </a:cubicBezTo>
                    <a:cubicBezTo>
                      <a:pt x="215" y="132"/>
                      <a:pt x="239" y="109"/>
                      <a:pt x="239" y="80"/>
                    </a:cubicBezTo>
                    <a:cubicBezTo>
                      <a:pt x="239" y="52"/>
                      <a:pt x="215" y="28"/>
                      <a:pt x="187" y="28"/>
                    </a:cubicBezTo>
                    <a:close/>
                    <a:moveTo>
                      <a:pt x="98" y="61"/>
                    </a:moveTo>
                    <a:cubicBezTo>
                      <a:pt x="82" y="61"/>
                      <a:pt x="70" y="48"/>
                      <a:pt x="70" y="33"/>
                    </a:cubicBezTo>
                    <a:cubicBezTo>
                      <a:pt x="70" y="17"/>
                      <a:pt x="82" y="5"/>
                      <a:pt x="98" y="5"/>
                    </a:cubicBezTo>
                    <a:cubicBezTo>
                      <a:pt x="113" y="5"/>
                      <a:pt x="125" y="17"/>
                      <a:pt x="125" y="33"/>
                    </a:cubicBezTo>
                    <a:cubicBezTo>
                      <a:pt x="125" y="48"/>
                      <a:pt x="113" y="61"/>
                      <a:pt x="98" y="61"/>
                    </a:cubicBezTo>
                    <a:close/>
                    <a:moveTo>
                      <a:pt x="52" y="202"/>
                    </a:moveTo>
                    <a:cubicBezTo>
                      <a:pt x="28" y="202"/>
                      <a:pt x="8" y="182"/>
                      <a:pt x="8" y="158"/>
                    </a:cubicBezTo>
                    <a:cubicBezTo>
                      <a:pt x="8" y="134"/>
                      <a:pt x="28" y="115"/>
                      <a:pt x="52" y="115"/>
                    </a:cubicBezTo>
                    <a:cubicBezTo>
                      <a:pt x="76" y="115"/>
                      <a:pt x="95" y="134"/>
                      <a:pt x="95" y="158"/>
                    </a:cubicBezTo>
                    <a:cubicBezTo>
                      <a:pt x="95" y="182"/>
                      <a:pt x="76" y="202"/>
                      <a:pt x="52" y="202"/>
                    </a:cubicBezTo>
                    <a:close/>
                    <a:moveTo>
                      <a:pt x="187" y="124"/>
                    </a:moveTo>
                    <a:cubicBezTo>
                      <a:pt x="163" y="124"/>
                      <a:pt x="143" y="104"/>
                      <a:pt x="143" y="80"/>
                    </a:cubicBezTo>
                    <a:cubicBezTo>
                      <a:pt x="143" y="56"/>
                      <a:pt x="163" y="37"/>
                      <a:pt x="187" y="37"/>
                    </a:cubicBezTo>
                    <a:cubicBezTo>
                      <a:pt x="211" y="37"/>
                      <a:pt x="230" y="56"/>
                      <a:pt x="230" y="80"/>
                    </a:cubicBezTo>
                    <a:cubicBezTo>
                      <a:pt x="230" y="104"/>
                      <a:pt x="211" y="124"/>
                      <a:pt x="187" y="12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</p:grpSp>
      <p:grpSp>
        <p:nvGrpSpPr>
          <p:cNvPr id="301" name="Grupo 300"/>
          <p:cNvGrpSpPr/>
          <p:nvPr/>
        </p:nvGrpSpPr>
        <p:grpSpPr>
          <a:xfrm>
            <a:off x="2243397" y="392297"/>
            <a:ext cx="684900" cy="684900"/>
            <a:chOff x="1600036" y="4063445"/>
            <a:chExt cx="1010444" cy="1010444"/>
          </a:xfrm>
        </p:grpSpPr>
        <p:sp>
          <p:nvSpPr>
            <p:cNvPr id="276" name="Elipse 275"/>
            <p:cNvSpPr/>
            <p:nvPr/>
          </p:nvSpPr>
          <p:spPr>
            <a:xfrm>
              <a:off x="1600036" y="4063445"/>
              <a:ext cx="1010444" cy="1010444"/>
            </a:xfrm>
            <a:prstGeom prst="ellipse">
              <a:avLst/>
            </a:prstGeom>
            <a:solidFill>
              <a:srgbClr val="8CB9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77" name="Grupo 276"/>
            <p:cNvGrpSpPr/>
            <p:nvPr/>
          </p:nvGrpSpPr>
          <p:grpSpPr>
            <a:xfrm>
              <a:off x="1831815" y="4242182"/>
              <a:ext cx="546887" cy="652971"/>
              <a:chOff x="6737752" y="3083723"/>
              <a:chExt cx="546887" cy="652971"/>
            </a:xfrm>
          </p:grpSpPr>
          <p:sp>
            <p:nvSpPr>
              <p:cNvPr id="278" name="Freeform 280"/>
              <p:cNvSpPr>
                <a:spLocks/>
              </p:cNvSpPr>
              <p:nvPr/>
            </p:nvSpPr>
            <p:spPr bwMode="auto">
              <a:xfrm>
                <a:off x="6875846" y="3250166"/>
                <a:ext cx="271614" cy="363981"/>
              </a:xfrm>
              <a:custGeom>
                <a:avLst/>
                <a:gdLst>
                  <a:gd name="T0" fmla="*/ 62 w 124"/>
                  <a:gd name="T1" fmla="*/ 0 h 167"/>
                  <a:gd name="T2" fmla="*/ 0 w 124"/>
                  <a:gd name="T3" fmla="*/ 63 h 167"/>
                  <a:gd name="T4" fmla="*/ 8 w 124"/>
                  <a:gd name="T5" fmla="*/ 94 h 167"/>
                  <a:gd name="T6" fmla="*/ 30 w 124"/>
                  <a:gd name="T7" fmla="*/ 152 h 167"/>
                  <a:gd name="T8" fmla="*/ 44 w 124"/>
                  <a:gd name="T9" fmla="*/ 167 h 167"/>
                  <a:gd name="T10" fmla="*/ 62 w 124"/>
                  <a:gd name="T11" fmla="*/ 167 h 167"/>
                  <a:gd name="T12" fmla="*/ 80 w 124"/>
                  <a:gd name="T13" fmla="*/ 167 h 167"/>
                  <a:gd name="T14" fmla="*/ 94 w 124"/>
                  <a:gd name="T15" fmla="*/ 152 h 167"/>
                  <a:gd name="T16" fmla="*/ 116 w 124"/>
                  <a:gd name="T17" fmla="*/ 94 h 167"/>
                  <a:gd name="T18" fmla="*/ 124 w 124"/>
                  <a:gd name="T19" fmla="*/ 63 h 167"/>
                  <a:gd name="T20" fmla="*/ 62 w 124"/>
                  <a:gd name="T21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4" h="167">
                    <a:moveTo>
                      <a:pt x="62" y="0"/>
                    </a:moveTo>
                    <a:cubicBezTo>
                      <a:pt x="28" y="0"/>
                      <a:pt x="0" y="28"/>
                      <a:pt x="0" y="63"/>
                    </a:cubicBezTo>
                    <a:cubicBezTo>
                      <a:pt x="0" y="74"/>
                      <a:pt x="3" y="85"/>
                      <a:pt x="8" y="94"/>
                    </a:cubicBezTo>
                    <a:cubicBezTo>
                      <a:pt x="23" y="121"/>
                      <a:pt x="27" y="137"/>
                      <a:pt x="30" y="152"/>
                    </a:cubicBezTo>
                    <a:cubicBezTo>
                      <a:pt x="32" y="164"/>
                      <a:pt x="35" y="167"/>
                      <a:pt x="44" y="167"/>
                    </a:cubicBezTo>
                    <a:cubicBezTo>
                      <a:pt x="48" y="167"/>
                      <a:pt x="55" y="167"/>
                      <a:pt x="62" y="167"/>
                    </a:cubicBezTo>
                    <a:cubicBezTo>
                      <a:pt x="69" y="167"/>
                      <a:pt x="76" y="167"/>
                      <a:pt x="80" y="167"/>
                    </a:cubicBezTo>
                    <a:cubicBezTo>
                      <a:pt x="89" y="167"/>
                      <a:pt x="92" y="164"/>
                      <a:pt x="94" y="152"/>
                    </a:cubicBezTo>
                    <a:cubicBezTo>
                      <a:pt x="97" y="137"/>
                      <a:pt x="101" y="121"/>
                      <a:pt x="116" y="94"/>
                    </a:cubicBezTo>
                    <a:cubicBezTo>
                      <a:pt x="121" y="85"/>
                      <a:pt x="124" y="74"/>
                      <a:pt x="124" y="63"/>
                    </a:cubicBezTo>
                    <a:cubicBezTo>
                      <a:pt x="124" y="28"/>
                      <a:pt x="96" y="0"/>
                      <a:pt x="6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9" name="Freeform 281"/>
              <p:cNvSpPr>
                <a:spLocks/>
              </p:cNvSpPr>
              <p:nvPr/>
            </p:nvSpPr>
            <p:spPr bwMode="auto">
              <a:xfrm>
                <a:off x="6954495" y="3625122"/>
                <a:ext cx="113401" cy="20120"/>
              </a:xfrm>
              <a:custGeom>
                <a:avLst/>
                <a:gdLst>
                  <a:gd name="T0" fmla="*/ 48 w 52"/>
                  <a:gd name="T1" fmla="*/ 0 h 9"/>
                  <a:gd name="T2" fmla="*/ 4 w 52"/>
                  <a:gd name="T3" fmla="*/ 0 h 9"/>
                  <a:gd name="T4" fmla="*/ 0 w 52"/>
                  <a:gd name="T5" fmla="*/ 3 h 9"/>
                  <a:gd name="T6" fmla="*/ 0 w 52"/>
                  <a:gd name="T7" fmla="*/ 5 h 9"/>
                  <a:gd name="T8" fmla="*/ 4 w 52"/>
                  <a:gd name="T9" fmla="*/ 9 h 9"/>
                  <a:gd name="T10" fmla="*/ 48 w 52"/>
                  <a:gd name="T11" fmla="*/ 9 h 9"/>
                  <a:gd name="T12" fmla="*/ 52 w 52"/>
                  <a:gd name="T13" fmla="*/ 5 h 9"/>
                  <a:gd name="T14" fmla="*/ 52 w 52"/>
                  <a:gd name="T15" fmla="*/ 3 h 9"/>
                  <a:gd name="T16" fmla="*/ 48 w 52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9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7"/>
                      <a:pt x="2" y="9"/>
                      <a:pt x="4" y="9"/>
                    </a:cubicBezTo>
                    <a:cubicBezTo>
                      <a:pt x="48" y="9"/>
                      <a:pt x="48" y="9"/>
                      <a:pt x="48" y="9"/>
                    </a:cubicBezTo>
                    <a:cubicBezTo>
                      <a:pt x="50" y="9"/>
                      <a:pt x="52" y="7"/>
                      <a:pt x="52" y="5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2" y="1"/>
                      <a:pt x="50" y="0"/>
                      <a:pt x="4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0" name="Freeform 282"/>
              <p:cNvSpPr>
                <a:spLocks/>
              </p:cNvSpPr>
              <p:nvPr/>
            </p:nvSpPr>
            <p:spPr bwMode="auto">
              <a:xfrm>
                <a:off x="6954495" y="3653472"/>
                <a:ext cx="113401" cy="20120"/>
              </a:xfrm>
              <a:custGeom>
                <a:avLst/>
                <a:gdLst>
                  <a:gd name="T0" fmla="*/ 48 w 52"/>
                  <a:gd name="T1" fmla="*/ 0 h 9"/>
                  <a:gd name="T2" fmla="*/ 4 w 52"/>
                  <a:gd name="T3" fmla="*/ 0 h 9"/>
                  <a:gd name="T4" fmla="*/ 0 w 52"/>
                  <a:gd name="T5" fmla="*/ 3 h 9"/>
                  <a:gd name="T6" fmla="*/ 0 w 52"/>
                  <a:gd name="T7" fmla="*/ 6 h 9"/>
                  <a:gd name="T8" fmla="*/ 4 w 52"/>
                  <a:gd name="T9" fmla="*/ 9 h 9"/>
                  <a:gd name="T10" fmla="*/ 48 w 52"/>
                  <a:gd name="T11" fmla="*/ 9 h 9"/>
                  <a:gd name="T12" fmla="*/ 52 w 52"/>
                  <a:gd name="T13" fmla="*/ 6 h 9"/>
                  <a:gd name="T14" fmla="*/ 52 w 52"/>
                  <a:gd name="T15" fmla="*/ 3 h 9"/>
                  <a:gd name="T16" fmla="*/ 48 w 52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9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3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8"/>
                      <a:pt x="2" y="9"/>
                      <a:pt x="4" y="9"/>
                    </a:cubicBezTo>
                    <a:cubicBezTo>
                      <a:pt x="48" y="9"/>
                      <a:pt x="48" y="9"/>
                      <a:pt x="48" y="9"/>
                    </a:cubicBezTo>
                    <a:cubicBezTo>
                      <a:pt x="50" y="9"/>
                      <a:pt x="52" y="8"/>
                      <a:pt x="52" y="6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2" y="2"/>
                      <a:pt x="50" y="0"/>
                      <a:pt x="4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1" name="Freeform 283"/>
              <p:cNvSpPr>
                <a:spLocks/>
              </p:cNvSpPr>
              <p:nvPr/>
            </p:nvSpPr>
            <p:spPr bwMode="auto">
              <a:xfrm>
                <a:off x="6954495" y="3681822"/>
                <a:ext cx="113401" cy="20120"/>
              </a:xfrm>
              <a:custGeom>
                <a:avLst/>
                <a:gdLst>
                  <a:gd name="T0" fmla="*/ 48 w 52"/>
                  <a:gd name="T1" fmla="*/ 0 h 9"/>
                  <a:gd name="T2" fmla="*/ 4 w 52"/>
                  <a:gd name="T3" fmla="*/ 0 h 9"/>
                  <a:gd name="T4" fmla="*/ 0 w 52"/>
                  <a:gd name="T5" fmla="*/ 4 h 9"/>
                  <a:gd name="T6" fmla="*/ 0 w 52"/>
                  <a:gd name="T7" fmla="*/ 6 h 9"/>
                  <a:gd name="T8" fmla="*/ 4 w 52"/>
                  <a:gd name="T9" fmla="*/ 9 h 9"/>
                  <a:gd name="T10" fmla="*/ 48 w 52"/>
                  <a:gd name="T11" fmla="*/ 9 h 9"/>
                  <a:gd name="T12" fmla="*/ 52 w 52"/>
                  <a:gd name="T13" fmla="*/ 6 h 9"/>
                  <a:gd name="T14" fmla="*/ 52 w 52"/>
                  <a:gd name="T15" fmla="*/ 4 h 9"/>
                  <a:gd name="T16" fmla="*/ 48 w 52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9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8"/>
                      <a:pt x="2" y="9"/>
                      <a:pt x="4" y="9"/>
                    </a:cubicBezTo>
                    <a:cubicBezTo>
                      <a:pt x="48" y="9"/>
                      <a:pt x="48" y="9"/>
                      <a:pt x="48" y="9"/>
                    </a:cubicBezTo>
                    <a:cubicBezTo>
                      <a:pt x="50" y="9"/>
                      <a:pt x="52" y="8"/>
                      <a:pt x="52" y="6"/>
                    </a:cubicBezTo>
                    <a:cubicBezTo>
                      <a:pt x="52" y="4"/>
                      <a:pt x="52" y="4"/>
                      <a:pt x="52" y="4"/>
                    </a:cubicBezTo>
                    <a:cubicBezTo>
                      <a:pt x="52" y="2"/>
                      <a:pt x="50" y="0"/>
                      <a:pt x="4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2" name="Freeform 284"/>
              <p:cNvSpPr>
                <a:spLocks/>
              </p:cNvSpPr>
              <p:nvPr/>
            </p:nvSpPr>
            <p:spPr bwMode="auto">
              <a:xfrm>
                <a:off x="6974614" y="3712916"/>
                <a:ext cx="74077" cy="23778"/>
              </a:xfrm>
              <a:custGeom>
                <a:avLst/>
                <a:gdLst>
                  <a:gd name="T0" fmla="*/ 0 w 34"/>
                  <a:gd name="T1" fmla="*/ 0 h 11"/>
                  <a:gd name="T2" fmla="*/ 34 w 34"/>
                  <a:gd name="T3" fmla="*/ 0 h 11"/>
                  <a:gd name="T4" fmla="*/ 17 w 34"/>
                  <a:gd name="T5" fmla="*/ 11 h 11"/>
                  <a:gd name="T6" fmla="*/ 0 w 34"/>
                  <a:gd name="T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11">
                    <a:moveTo>
                      <a:pt x="0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34" y="6"/>
                      <a:pt x="25" y="11"/>
                      <a:pt x="17" y="11"/>
                    </a:cubicBezTo>
                    <a:cubicBezTo>
                      <a:pt x="9" y="11"/>
                      <a:pt x="0" y="6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3" name="Freeform 285"/>
              <p:cNvSpPr>
                <a:spLocks/>
              </p:cNvSpPr>
              <p:nvPr/>
            </p:nvSpPr>
            <p:spPr bwMode="auto">
              <a:xfrm>
                <a:off x="7078870" y="3114816"/>
                <a:ext cx="100598" cy="132606"/>
              </a:xfrm>
              <a:custGeom>
                <a:avLst/>
                <a:gdLst>
                  <a:gd name="T0" fmla="*/ 41 w 46"/>
                  <a:gd name="T1" fmla="*/ 19 h 61"/>
                  <a:gd name="T2" fmla="*/ 25 w 46"/>
                  <a:gd name="T3" fmla="*/ 10 h 61"/>
                  <a:gd name="T4" fmla="*/ 0 w 46"/>
                  <a:gd name="T5" fmla="*/ 52 h 61"/>
                  <a:gd name="T6" fmla="*/ 16 w 46"/>
                  <a:gd name="T7" fmla="*/ 61 h 61"/>
                  <a:gd name="T8" fmla="*/ 41 w 46"/>
                  <a:gd name="T9" fmla="*/ 19 h 61"/>
                  <a:gd name="T10" fmla="*/ 41 w 46"/>
                  <a:gd name="T11" fmla="*/ 19 h 61"/>
                  <a:gd name="T12" fmla="*/ 41 w 46"/>
                  <a:gd name="T13" fmla="*/ 19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61">
                    <a:moveTo>
                      <a:pt x="41" y="19"/>
                    </a:moveTo>
                    <a:cubicBezTo>
                      <a:pt x="46" y="9"/>
                      <a:pt x="31" y="0"/>
                      <a:pt x="25" y="10"/>
                    </a:cubicBezTo>
                    <a:cubicBezTo>
                      <a:pt x="22" y="15"/>
                      <a:pt x="0" y="52"/>
                      <a:pt x="0" y="52"/>
                    </a:cubicBezTo>
                    <a:cubicBezTo>
                      <a:pt x="16" y="61"/>
                      <a:pt x="16" y="61"/>
                      <a:pt x="16" y="61"/>
                    </a:cubicBezTo>
                    <a:cubicBezTo>
                      <a:pt x="16" y="61"/>
                      <a:pt x="35" y="28"/>
                      <a:pt x="41" y="19"/>
                    </a:cubicBezTo>
                    <a:cubicBezTo>
                      <a:pt x="41" y="19"/>
                      <a:pt x="41" y="19"/>
                      <a:pt x="41" y="19"/>
                    </a:cubicBezTo>
                    <a:cubicBezTo>
                      <a:pt x="41" y="19"/>
                      <a:pt x="41" y="19"/>
                      <a:pt x="41" y="1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4" name="Freeform 286"/>
              <p:cNvSpPr>
                <a:spLocks/>
              </p:cNvSpPr>
              <p:nvPr/>
            </p:nvSpPr>
            <p:spPr bwMode="auto">
              <a:xfrm>
                <a:off x="7153862" y="3219072"/>
                <a:ext cx="130777" cy="98769"/>
              </a:xfrm>
              <a:custGeom>
                <a:avLst/>
                <a:gdLst>
                  <a:gd name="T0" fmla="*/ 41 w 60"/>
                  <a:gd name="T1" fmla="*/ 5 h 45"/>
                  <a:gd name="T2" fmla="*/ 41 w 60"/>
                  <a:gd name="T3" fmla="*/ 5 h 45"/>
                  <a:gd name="T4" fmla="*/ 41 w 60"/>
                  <a:gd name="T5" fmla="*/ 5 h 45"/>
                  <a:gd name="T6" fmla="*/ 41 w 60"/>
                  <a:gd name="T7" fmla="*/ 5 h 45"/>
                  <a:gd name="T8" fmla="*/ 0 w 60"/>
                  <a:gd name="T9" fmla="*/ 29 h 45"/>
                  <a:gd name="T10" fmla="*/ 9 w 60"/>
                  <a:gd name="T11" fmla="*/ 45 h 45"/>
                  <a:gd name="T12" fmla="*/ 50 w 60"/>
                  <a:gd name="T13" fmla="*/ 21 h 45"/>
                  <a:gd name="T14" fmla="*/ 41 w 60"/>
                  <a:gd name="T15" fmla="*/ 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0" h="45">
                    <a:moveTo>
                      <a:pt x="41" y="5"/>
                    </a:moveTo>
                    <a:cubicBezTo>
                      <a:pt x="41" y="5"/>
                      <a:pt x="41" y="5"/>
                      <a:pt x="41" y="5"/>
                    </a:cubicBezTo>
                    <a:cubicBezTo>
                      <a:pt x="41" y="5"/>
                      <a:pt x="41" y="5"/>
                      <a:pt x="41" y="5"/>
                    </a:cubicBezTo>
                    <a:cubicBezTo>
                      <a:pt x="41" y="5"/>
                      <a:pt x="41" y="5"/>
                      <a:pt x="41" y="5"/>
                    </a:cubicBezTo>
                    <a:cubicBezTo>
                      <a:pt x="33" y="10"/>
                      <a:pt x="0" y="29"/>
                      <a:pt x="0" y="29"/>
                    </a:cubicBezTo>
                    <a:cubicBezTo>
                      <a:pt x="9" y="45"/>
                      <a:pt x="9" y="45"/>
                      <a:pt x="9" y="45"/>
                    </a:cubicBezTo>
                    <a:cubicBezTo>
                      <a:pt x="9" y="45"/>
                      <a:pt x="42" y="25"/>
                      <a:pt x="50" y="21"/>
                    </a:cubicBezTo>
                    <a:cubicBezTo>
                      <a:pt x="60" y="15"/>
                      <a:pt x="51" y="0"/>
                      <a:pt x="41" y="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5" name="Freeform 287"/>
              <p:cNvSpPr>
                <a:spLocks/>
              </p:cNvSpPr>
              <p:nvPr/>
            </p:nvSpPr>
            <p:spPr bwMode="auto">
              <a:xfrm>
                <a:off x="6991991" y="3083723"/>
                <a:ext cx="39325" cy="128948"/>
              </a:xfrm>
              <a:custGeom>
                <a:avLst/>
                <a:gdLst>
                  <a:gd name="T0" fmla="*/ 18 w 18"/>
                  <a:gd name="T1" fmla="*/ 11 h 59"/>
                  <a:gd name="T2" fmla="*/ 18 w 18"/>
                  <a:gd name="T3" fmla="*/ 59 h 59"/>
                  <a:gd name="T4" fmla="*/ 0 w 18"/>
                  <a:gd name="T5" fmla="*/ 59 h 59"/>
                  <a:gd name="T6" fmla="*/ 0 w 18"/>
                  <a:gd name="T7" fmla="*/ 11 h 59"/>
                  <a:gd name="T8" fmla="*/ 18 w 18"/>
                  <a:gd name="T9" fmla="*/ 11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59">
                    <a:moveTo>
                      <a:pt x="18" y="11"/>
                    </a:moveTo>
                    <a:cubicBezTo>
                      <a:pt x="18" y="14"/>
                      <a:pt x="18" y="59"/>
                      <a:pt x="18" y="59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59"/>
                      <a:pt x="0" y="14"/>
                      <a:pt x="0" y="11"/>
                    </a:cubicBezTo>
                    <a:cubicBezTo>
                      <a:pt x="0" y="0"/>
                      <a:pt x="18" y="0"/>
                      <a:pt x="18" y="1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6" name="Freeform 288"/>
              <p:cNvSpPr>
                <a:spLocks/>
              </p:cNvSpPr>
              <p:nvPr/>
            </p:nvSpPr>
            <p:spPr bwMode="auto">
              <a:xfrm>
                <a:off x="6842923" y="3114816"/>
                <a:ext cx="100598" cy="132606"/>
              </a:xfrm>
              <a:custGeom>
                <a:avLst/>
                <a:gdLst>
                  <a:gd name="T0" fmla="*/ 6 w 46"/>
                  <a:gd name="T1" fmla="*/ 19 h 61"/>
                  <a:gd name="T2" fmla="*/ 21 w 46"/>
                  <a:gd name="T3" fmla="*/ 10 h 61"/>
                  <a:gd name="T4" fmla="*/ 46 w 46"/>
                  <a:gd name="T5" fmla="*/ 52 h 61"/>
                  <a:gd name="T6" fmla="*/ 30 w 46"/>
                  <a:gd name="T7" fmla="*/ 61 h 61"/>
                  <a:gd name="T8" fmla="*/ 6 w 46"/>
                  <a:gd name="T9" fmla="*/ 19 h 61"/>
                  <a:gd name="T10" fmla="*/ 6 w 46"/>
                  <a:gd name="T11" fmla="*/ 19 h 61"/>
                  <a:gd name="T12" fmla="*/ 6 w 46"/>
                  <a:gd name="T13" fmla="*/ 19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61">
                    <a:moveTo>
                      <a:pt x="6" y="19"/>
                    </a:moveTo>
                    <a:cubicBezTo>
                      <a:pt x="0" y="9"/>
                      <a:pt x="15" y="0"/>
                      <a:pt x="21" y="10"/>
                    </a:cubicBezTo>
                    <a:cubicBezTo>
                      <a:pt x="24" y="15"/>
                      <a:pt x="46" y="52"/>
                      <a:pt x="46" y="52"/>
                    </a:cubicBezTo>
                    <a:cubicBezTo>
                      <a:pt x="30" y="61"/>
                      <a:pt x="30" y="61"/>
                      <a:pt x="30" y="61"/>
                    </a:cubicBezTo>
                    <a:cubicBezTo>
                      <a:pt x="30" y="61"/>
                      <a:pt x="11" y="28"/>
                      <a:pt x="6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6" y="19"/>
                      <a:pt x="6" y="19"/>
                      <a:pt x="6" y="1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7" name="Freeform 289"/>
              <p:cNvSpPr>
                <a:spLocks/>
              </p:cNvSpPr>
              <p:nvPr/>
            </p:nvSpPr>
            <p:spPr bwMode="auto">
              <a:xfrm>
                <a:off x="6737752" y="3219072"/>
                <a:ext cx="133521" cy="98769"/>
              </a:xfrm>
              <a:custGeom>
                <a:avLst/>
                <a:gdLst>
                  <a:gd name="T0" fmla="*/ 19 w 61"/>
                  <a:gd name="T1" fmla="*/ 5 h 45"/>
                  <a:gd name="T2" fmla="*/ 19 w 61"/>
                  <a:gd name="T3" fmla="*/ 5 h 45"/>
                  <a:gd name="T4" fmla="*/ 19 w 61"/>
                  <a:gd name="T5" fmla="*/ 5 h 45"/>
                  <a:gd name="T6" fmla="*/ 19 w 61"/>
                  <a:gd name="T7" fmla="*/ 5 h 45"/>
                  <a:gd name="T8" fmla="*/ 61 w 61"/>
                  <a:gd name="T9" fmla="*/ 29 h 45"/>
                  <a:gd name="T10" fmla="*/ 52 w 61"/>
                  <a:gd name="T11" fmla="*/ 45 h 45"/>
                  <a:gd name="T12" fmla="*/ 10 w 61"/>
                  <a:gd name="T13" fmla="*/ 21 h 45"/>
                  <a:gd name="T14" fmla="*/ 19 w 61"/>
                  <a:gd name="T15" fmla="*/ 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45">
                    <a:moveTo>
                      <a:pt x="19" y="5"/>
                    </a:moveTo>
                    <a:cubicBezTo>
                      <a:pt x="19" y="5"/>
                      <a:pt x="19" y="5"/>
                      <a:pt x="19" y="5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27" y="10"/>
                      <a:pt x="61" y="29"/>
                      <a:pt x="61" y="29"/>
                    </a:cubicBezTo>
                    <a:cubicBezTo>
                      <a:pt x="52" y="45"/>
                      <a:pt x="52" y="45"/>
                      <a:pt x="52" y="45"/>
                    </a:cubicBezTo>
                    <a:cubicBezTo>
                      <a:pt x="52" y="45"/>
                      <a:pt x="18" y="25"/>
                      <a:pt x="10" y="21"/>
                    </a:cubicBezTo>
                    <a:cubicBezTo>
                      <a:pt x="0" y="15"/>
                      <a:pt x="9" y="0"/>
                      <a:pt x="19" y="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</p:grpSp>
      <p:grpSp>
        <p:nvGrpSpPr>
          <p:cNvPr id="300" name="Grupo 299"/>
          <p:cNvGrpSpPr/>
          <p:nvPr/>
        </p:nvGrpSpPr>
        <p:grpSpPr>
          <a:xfrm>
            <a:off x="539127" y="2213805"/>
            <a:ext cx="684900" cy="684900"/>
            <a:chOff x="2819632" y="4063445"/>
            <a:chExt cx="1010444" cy="1010444"/>
          </a:xfrm>
        </p:grpSpPr>
        <p:sp>
          <p:nvSpPr>
            <p:cNvPr id="288" name="Elipse 287"/>
            <p:cNvSpPr/>
            <p:nvPr/>
          </p:nvSpPr>
          <p:spPr>
            <a:xfrm>
              <a:off x="2819632" y="4063445"/>
              <a:ext cx="1010444" cy="1010444"/>
            </a:xfrm>
            <a:prstGeom prst="ellipse">
              <a:avLst/>
            </a:prstGeom>
            <a:solidFill>
              <a:srgbClr val="0969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89" name="Grupo 288"/>
            <p:cNvGrpSpPr/>
            <p:nvPr/>
          </p:nvGrpSpPr>
          <p:grpSpPr>
            <a:xfrm>
              <a:off x="3041841" y="4293728"/>
              <a:ext cx="566027" cy="549878"/>
              <a:chOff x="7947778" y="3135269"/>
              <a:chExt cx="566027" cy="549878"/>
            </a:xfrm>
          </p:grpSpPr>
          <p:sp>
            <p:nvSpPr>
              <p:cNvPr id="290" name="Freeform 293"/>
              <p:cNvSpPr>
                <a:spLocks noEditPoints="1"/>
              </p:cNvSpPr>
              <p:nvPr/>
            </p:nvSpPr>
            <p:spPr bwMode="auto">
              <a:xfrm>
                <a:off x="7947778" y="3135269"/>
                <a:ext cx="301989" cy="302796"/>
              </a:xfrm>
              <a:custGeom>
                <a:avLst/>
                <a:gdLst>
                  <a:gd name="T0" fmla="*/ 58 w 157"/>
                  <a:gd name="T1" fmla="*/ 12 h 157"/>
                  <a:gd name="T2" fmla="*/ 49 w 157"/>
                  <a:gd name="T3" fmla="*/ 27 h 157"/>
                  <a:gd name="T4" fmla="*/ 33 w 157"/>
                  <a:gd name="T5" fmla="*/ 25 h 157"/>
                  <a:gd name="T6" fmla="*/ 18 w 157"/>
                  <a:gd name="T7" fmla="*/ 30 h 157"/>
                  <a:gd name="T8" fmla="*/ 12 w 157"/>
                  <a:gd name="T9" fmla="*/ 36 h 157"/>
                  <a:gd name="T10" fmla="*/ 22 w 157"/>
                  <a:gd name="T11" fmla="*/ 60 h 157"/>
                  <a:gd name="T12" fmla="*/ 21 w 157"/>
                  <a:gd name="T13" fmla="*/ 63 h 157"/>
                  <a:gd name="T14" fmla="*/ 0 w 157"/>
                  <a:gd name="T15" fmla="*/ 79 h 157"/>
                  <a:gd name="T16" fmla="*/ 1 w 157"/>
                  <a:gd name="T17" fmla="*/ 87 h 157"/>
                  <a:gd name="T18" fmla="*/ 12 w 157"/>
                  <a:gd name="T19" fmla="*/ 99 h 157"/>
                  <a:gd name="T20" fmla="*/ 27 w 157"/>
                  <a:gd name="T21" fmla="*/ 108 h 157"/>
                  <a:gd name="T22" fmla="*/ 25 w 157"/>
                  <a:gd name="T23" fmla="*/ 123 h 157"/>
                  <a:gd name="T24" fmla="*/ 29 w 157"/>
                  <a:gd name="T25" fmla="*/ 139 h 157"/>
                  <a:gd name="T26" fmla="*/ 30 w 157"/>
                  <a:gd name="T27" fmla="*/ 139 h 157"/>
                  <a:gd name="T28" fmla="*/ 46 w 157"/>
                  <a:gd name="T29" fmla="*/ 140 h 157"/>
                  <a:gd name="T30" fmla="*/ 63 w 157"/>
                  <a:gd name="T31" fmla="*/ 135 h 157"/>
                  <a:gd name="T32" fmla="*/ 72 w 157"/>
                  <a:gd name="T33" fmla="*/ 148 h 157"/>
                  <a:gd name="T34" fmla="*/ 87 w 157"/>
                  <a:gd name="T35" fmla="*/ 156 h 157"/>
                  <a:gd name="T36" fmla="*/ 87 w 157"/>
                  <a:gd name="T37" fmla="*/ 156 h 157"/>
                  <a:gd name="T38" fmla="*/ 99 w 157"/>
                  <a:gd name="T39" fmla="*/ 145 h 157"/>
                  <a:gd name="T40" fmla="*/ 105 w 157"/>
                  <a:gd name="T41" fmla="*/ 131 h 157"/>
                  <a:gd name="T42" fmla="*/ 108 w 157"/>
                  <a:gd name="T43" fmla="*/ 129 h 157"/>
                  <a:gd name="T44" fmla="*/ 134 w 157"/>
                  <a:gd name="T45" fmla="*/ 133 h 157"/>
                  <a:gd name="T46" fmla="*/ 139 w 157"/>
                  <a:gd name="T47" fmla="*/ 127 h 157"/>
                  <a:gd name="T48" fmla="*/ 144 w 157"/>
                  <a:gd name="T49" fmla="*/ 120 h 157"/>
                  <a:gd name="T50" fmla="*/ 134 w 157"/>
                  <a:gd name="T51" fmla="*/ 96 h 157"/>
                  <a:gd name="T52" fmla="*/ 135 w 157"/>
                  <a:gd name="T53" fmla="*/ 93 h 157"/>
                  <a:gd name="T54" fmla="*/ 156 w 157"/>
                  <a:gd name="T55" fmla="*/ 78 h 157"/>
                  <a:gd name="T56" fmla="*/ 155 w 157"/>
                  <a:gd name="T57" fmla="*/ 70 h 157"/>
                  <a:gd name="T58" fmla="*/ 155 w 157"/>
                  <a:gd name="T59" fmla="*/ 62 h 157"/>
                  <a:gd name="T60" fmla="*/ 130 w 157"/>
                  <a:gd name="T61" fmla="*/ 51 h 157"/>
                  <a:gd name="T62" fmla="*/ 129 w 157"/>
                  <a:gd name="T63" fmla="*/ 49 h 157"/>
                  <a:gd name="T64" fmla="*/ 131 w 157"/>
                  <a:gd name="T65" fmla="*/ 33 h 157"/>
                  <a:gd name="T66" fmla="*/ 127 w 157"/>
                  <a:gd name="T67" fmla="*/ 18 h 157"/>
                  <a:gd name="T68" fmla="*/ 127 w 157"/>
                  <a:gd name="T69" fmla="*/ 18 h 157"/>
                  <a:gd name="T70" fmla="*/ 111 w 157"/>
                  <a:gd name="T71" fmla="*/ 17 h 157"/>
                  <a:gd name="T72" fmla="*/ 93 w 157"/>
                  <a:gd name="T73" fmla="*/ 22 h 157"/>
                  <a:gd name="T74" fmla="*/ 84 w 157"/>
                  <a:gd name="T75" fmla="*/ 9 h 157"/>
                  <a:gd name="T76" fmla="*/ 70 w 157"/>
                  <a:gd name="T77" fmla="*/ 1 h 157"/>
                  <a:gd name="T78" fmla="*/ 107 w 157"/>
                  <a:gd name="T79" fmla="*/ 75 h 157"/>
                  <a:gd name="T80" fmla="*/ 49 w 157"/>
                  <a:gd name="T81" fmla="*/ 81 h 157"/>
                  <a:gd name="T82" fmla="*/ 107 w 157"/>
                  <a:gd name="T83" fmla="*/ 75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7" h="157">
                    <a:moveTo>
                      <a:pt x="61" y="2"/>
                    </a:moveTo>
                    <a:cubicBezTo>
                      <a:pt x="57" y="2"/>
                      <a:pt x="57" y="6"/>
                      <a:pt x="58" y="12"/>
                    </a:cubicBezTo>
                    <a:cubicBezTo>
                      <a:pt x="58" y="18"/>
                      <a:pt x="57" y="23"/>
                      <a:pt x="51" y="26"/>
                    </a:cubicBezTo>
                    <a:cubicBezTo>
                      <a:pt x="51" y="26"/>
                      <a:pt x="50" y="27"/>
                      <a:pt x="49" y="27"/>
                    </a:cubicBezTo>
                    <a:cubicBezTo>
                      <a:pt x="49" y="28"/>
                      <a:pt x="49" y="28"/>
                      <a:pt x="48" y="28"/>
                    </a:cubicBezTo>
                    <a:cubicBezTo>
                      <a:pt x="43" y="30"/>
                      <a:pt x="38" y="28"/>
                      <a:pt x="33" y="25"/>
                    </a:cubicBezTo>
                    <a:cubicBezTo>
                      <a:pt x="28" y="22"/>
                      <a:pt x="25" y="20"/>
                      <a:pt x="23" y="23"/>
                    </a:cubicBezTo>
                    <a:cubicBezTo>
                      <a:pt x="20" y="26"/>
                      <a:pt x="22" y="24"/>
                      <a:pt x="18" y="30"/>
                    </a:cubicBezTo>
                    <a:cubicBezTo>
                      <a:pt x="18" y="30"/>
                      <a:pt x="18" y="30"/>
                      <a:pt x="17" y="30"/>
                    </a:cubicBezTo>
                    <a:cubicBezTo>
                      <a:pt x="13" y="35"/>
                      <a:pt x="15" y="33"/>
                      <a:pt x="12" y="36"/>
                    </a:cubicBezTo>
                    <a:cubicBezTo>
                      <a:pt x="10" y="39"/>
                      <a:pt x="12" y="42"/>
                      <a:pt x="16" y="46"/>
                    </a:cubicBezTo>
                    <a:cubicBezTo>
                      <a:pt x="21" y="50"/>
                      <a:pt x="24" y="54"/>
                      <a:pt x="22" y="60"/>
                    </a:cubicBezTo>
                    <a:cubicBezTo>
                      <a:pt x="22" y="61"/>
                      <a:pt x="22" y="62"/>
                      <a:pt x="21" y="63"/>
                    </a:cubicBezTo>
                    <a:cubicBezTo>
                      <a:pt x="21" y="63"/>
                      <a:pt x="21" y="63"/>
                      <a:pt x="21" y="63"/>
                    </a:cubicBezTo>
                    <a:cubicBezTo>
                      <a:pt x="20" y="69"/>
                      <a:pt x="15" y="71"/>
                      <a:pt x="9" y="73"/>
                    </a:cubicBezTo>
                    <a:cubicBezTo>
                      <a:pt x="3" y="74"/>
                      <a:pt x="0" y="74"/>
                      <a:pt x="0" y="79"/>
                    </a:cubicBezTo>
                    <a:cubicBezTo>
                      <a:pt x="0" y="83"/>
                      <a:pt x="0" y="80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2" y="94"/>
                      <a:pt x="1" y="91"/>
                      <a:pt x="2" y="95"/>
                    </a:cubicBezTo>
                    <a:cubicBezTo>
                      <a:pt x="2" y="99"/>
                      <a:pt x="6" y="99"/>
                      <a:pt x="12" y="99"/>
                    </a:cubicBezTo>
                    <a:cubicBezTo>
                      <a:pt x="18" y="99"/>
                      <a:pt x="23" y="100"/>
                      <a:pt x="26" y="105"/>
                    </a:cubicBezTo>
                    <a:cubicBezTo>
                      <a:pt x="26" y="106"/>
                      <a:pt x="27" y="107"/>
                      <a:pt x="27" y="108"/>
                    </a:cubicBezTo>
                    <a:cubicBezTo>
                      <a:pt x="27" y="108"/>
                      <a:pt x="27" y="108"/>
                      <a:pt x="27" y="108"/>
                    </a:cubicBezTo>
                    <a:cubicBezTo>
                      <a:pt x="30" y="113"/>
                      <a:pt x="28" y="118"/>
                      <a:pt x="25" y="123"/>
                    </a:cubicBezTo>
                    <a:cubicBezTo>
                      <a:pt x="22" y="128"/>
                      <a:pt x="20" y="131"/>
                      <a:pt x="23" y="134"/>
                    </a:cubicBezTo>
                    <a:cubicBezTo>
                      <a:pt x="26" y="136"/>
                      <a:pt x="24" y="135"/>
                      <a:pt x="29" y="139"/>
                    </a:cubicBezTo>
                    <a:cubicBezTo>
                      <a:pt x="29" y="139"/>
                      <a:pt x="30" y="139"/>
                      <a:pt x="30" y="139"/>
                    </a:cubicBezTo>
                    <a:cubicBezTo>
                      <a:pt x="30" y="139"/>
                      <a:pt x="30" y="139"/>
                      <a:pt x="30" y="139"/>
                    </a:cubicBezTo>
                    <a:cubicBezTo>
                      <a:pt x="35" y="143"/>
                      <a:pt x="33" y="141"/>
                      <a:pt x="36" y="144"/>
                    </a:cubicBezTo>
                    <a:cubicBezTo>
                      <a:pt x="39" y="147"/>
                      <a:pt x="42" y="144"/>
                      <a:pt x="46" y="140"/>
                    </a:cubicBezTo>
                    <a:cubicBezTo>
                      <a:pt x="50" y="136"/>
                      <a:pt x="54" y="133"/>
                      <a:pt x="60" y="134"/>
                    </a:cubicBezTo>
                    <a:cubicBezTo>
                      <a:pt x="61" y="134"/>
                      <a:pt x="62" y="135"/>
                      <a:pt x="63" y="135"/>
                    </a:cubicBezTo>
                    <a:cubicBezTo>
                      <a:pt x="63" y="135"/>
                      <a:pt x="63" y="135"/>
                      <a:pt x="63" y="135"/>
                    </a:cubicBezTo>
                    <a:cubicBezTo>
                      <a:pt x="69" y="137"/>
                      <a:pt x="71" y="142"/>
                      <a:pt x="72" y="148"/>
                    </a:cubicBezTo>
                    <a:cubicBezTo>
                      <a:pt x="74" y="154"/>
                      <a:pt x="74" y="157"/>
                      <a:pt x="78" y="156"/>
                    </a:cubicBezTo>
                    <a:cubicBezTo>
                      <a:pt x="83" y="156"/>
                      <a:pt x="80" y="156"/>
                      <a:pt x="87" y="156"/>
                    </a:cubicBezTo>
                    <a:cubicBezTo>
                      <a:pt x="87" y="156"/>
                      <a:pt x="87" y="156"/>
                      <a:pt x="87" y="156"/>
                    </a:cubicBezTo>
                    <a:cubicBezTo>
                      <a:pt x="87" y="156"/>
                      <a:pt x="87" y="156"/>
                      <a:pt x="87" y="156"/>
                    </a:cubicBezTo>
                    <a:cubicBezTo>
                      <a:pt x="94" y="155"/>
                      <a:pt x="91" y="155"/>
                      <a:pt x="95" y="155"/>
                    </a:cubicBezTo>
                    <a:cubicBezTo>
                      <a:pt x="99" y="154"/>
                      <a:pt x="99" y="151"/>
                      <a:pt x="99" y="145"/>
                    </a:cubicBezTo>
                    <a:cubicBezTo>
                      <a:pt x="99" y="139"/>
                      <a:pt x="100" y="133"/>
                      <a:pt x="105" y="131"/>
                    </a:cubicBezTo>
                    <a:cubicBezTo>
                      <a:pt x="105" y="131"/>
                      <a:pt x="105" y="131"/>
                      <a:pt x="105" y="131"/>
                    </a:cubicBezTo>
                    <a:cubicBezTo>
                      <a:pt x="106" y="130"/>
                      <a:pt x="107" y="130"/>
                      <a:pt x="108" y="129"/>
                    </a:cubicBezTo>
                    <a:cubicBezTo>
                      <a:pt x="108" y="129"/>
                      <a:pt x="108" y="129"/>
                      <a:pt x="108" y="129"/>
                    </a:cubicBezTo>
                    <a:cubicBezTo>
                      <a:pt x="113" y="126"/>
                      <a:pt x="118" y="128"/>
                      <a:pt x="123" y="131"/>
                    </a:cubicBezTo>
                    <a:cubicBezTo>
                      <a:pt x="128" y="135"/>
                      <a:pt x="131" y="137"/>
                      <a:pt x="134" y="133"/>
                    </a:cubicBezTo>
                    <a:cubicBezTo>
                      <a:pt x="136" y="130"/>
                      <a:pt x="134" y="132"/>
                      <a:pt x="139" y="127"/>
                    </a:cubicBezTo>
                    <a:cubicBezTo>
                      <a:pt x="139" y="127"/>
                      <a:pt x="139" y="127"/>
                      <a:pt x="139" y="127"/>
                    </a:cubicBezTo>
                    <a:cubicBezTo>
                      <a:pt x="139" y="127"/>
                      <a:pt x="139" y="127"/>
                      <a:pt x="139" y="127"/>
                    </a:cubicBezTo>
                    <a:cubicBezTo>
                      <a:pt x="143" y="122"/>
                      <a:pt x="141" y="124"/>
                      <a:pt x="144" y="120"/>
                    </a:cubicBezTo>
                    <a:cubicBezTo>
                      <a:pt x="147" y="117"/>
                      <a:pt x="144" y="115"/>
                      <a:pt x="140" y="111"/>
                    </a:cubicBezTo>
                    <a:cubicBezTo>
                      <a:pt x="136" y="107"/>
                      <a:pt x="133" y="102"/>
                      <a:pt x="134" y="96"/>
                    </a:cubicBezTo>
                    <a:cubicBezTo>
                      <a:pt x="134" y="95"/>
                      <a:pt x="135" y="94"/>
                      <a:pt x="135" y="93"/>
                    </a:cubicBezTo>
                    <a:cubicBezTo>
                      <a:pt x="135" y="93"/>
                      <a:pt x="135" y="93"/>
                      <a:pt x="135" y="93"/>
                    </a:cubicBezTo>
                    <a:cubicBezTo>
                      <a:pt x="137" y="87"/>
                      <a:pt x="142" y="85"/>
                      <a:pt x="148" y="84"/>
                    </a:cubicBezTo>
                    <a:cubicBezTo>
                      <a:pt x="154" y="83"/>
                      <a:pt x="157" y="82"/>
                      <a:pt x="156" y="78"/>
                    </a:cubicBezTo>
                    <a:cubicBezTo>
                      <a:pt x="156" y="74"/>
                      <a:pt x="156" y="77"/>
                      <a:pt x="155" y="70"/>
                    </a:cubicBezTo>
                    <a:cubicBezTo>
                      <a:pt x="155" y="70"/>
                      <a:pt x="155" y="70"/>
                      <a:pt x="155" y="70"/>
                    </a:cubicBezTo>
                    <a:cubicBezTo>
                      <a:pt x="155" y="70"/>
                      <a:pt x="155" y="70"/>
                      <a:pt x="155" y="70"/>
                    </a:cubicBezTo>
                    <a:cubicBezTo>
                      <a:pt x="155" y="63"/>
                      <a:pt x="155" y="66"/>
                      <a:pt x="155" y="62"/>
                    </a:cubicBezTo>
                    <a:cubicBezTo>
                      <a:pt x="154" y="57"/>
                      <a:pt x="151" y="57"/>
                      <a:pt x="145" y="58"/>
                    </a:cubicBezTo>
                    <a:cubicBezTo>
                      <a:pt x="139" y="58"/>
                      <a:pt x="133" y="57"/>
                      <a:pt x="130" y="51"/>
                    </a:cubicBezTo>
                    <a:cubicBezTo>
                      <a:pt x="130" y="51"/>
                      <a:pt x="130" y="51"/>
                      <a:pt x="130" y="51"/>
                    </a:cubicBezTo>
                    <a:cubicBezTo>
                      <a:pt x="130" y="51"/>
                      <a:pt x="129" y="50"/>
                      <a:pt x="129" y="49"/>
                    </a:cubicBezTo>
                    <a:cubicBezTo>
                      <a:pt x="129" y="49"/>
                      <a:pt x="129" y="49"/>
                      <a:pt x="129" y="49"/>
                    </a:cubicBezTo>
                    <a:cubicBezTo>
                      <a:pt x="126" y="43"/>
                      <a:pt x="128" y="38"/>
                      <a:pt x="131" y="33"/>
                    </a:cubicBezTo>
                    <a:cubicBezTo>
                      <a:pt x="135" y="28"/>
                      <a:pt x="137" y="25"/>
                      <a:pt x="133" y="23"/>
                    </a:cubicBezTo>
                    <a:cubicBezTo>
                      <a:pt x="130" y="20"/>
                      <a:pt x="132" y="22"/>
                      <a:pt x="127" y="18"/>
                    </a:cubicBezTo>
                    <a:cubicBezTo>
                      <a:pt x="127" y="18"/>
                      <a:pt x="127" y="18"/>
                      <a:pt x="127" y="18"/>
                    </a:cubicBezTo>
                    <a:cubicBezTo>
                      <a:pt x="127" y="18"/>
                      <a:pt x="127" y="18"/>
                      <a:pt x="127" y="18"/>
                    </a:cubicBezTo>
                    <a:cubicBezTo>
                      <a:pt x="121" y="13"/>
                      <a:pt x="124" y="15"/>
                      <a:pt x="120" y="12"/>
                    </a:cubicBezTo>
                    <a:cubicBezTo>
                      <a:pt x="117" y="10"/>
                      <a:pt x="115" y="12"/>
                      <a:pt x="111" y="17"/>
                    </a:cubicBezTo>
                    <a:cubicBezTo>
                      <a:pt x="107" y="21"/>
                      <a:pt x="102" y="24"/>
                      <a:pt x="96" y="22"/>
                    </a:cubicBezTo>
                    <a:cubicBezTo>
                      <a:pt x="95" y="22"/>
                      <a:pt x="94" y="22"/>
                      <a:pt x="93" y="22"/>
                    </a:cubicBezTo>
                    <a:cubicBezTo>
                      <a:pt x="93" y="21"/>
                      <a:pt x="93" y="21"/>
                      <a:pt x="93" y="21"/>
                    </a:cubicBezTo>
                    <a:cubicBezTo>
                      <a:pt x="87" y="20"/>
                      <a:pt x="85" y="15"/>
                      <a:pt x="84" y="9"/>
                    </a:cubicBezTo>
                    <a:cubicBezTo>
                      <a:pt x="83" y="3"/>
                      <a:pt x="82" y="0"/>
                      <a:pt x="78" y="0"/>
                    </a:cubicBezTo>
                    <a:cubicBezTo>
                      <a:pt x="74" y="1"/>
                      <a:pt x="77" y="0"/>
                      <a:pt x="70" y="1"/>
                    </a:cubicBezTo>
                    <a:cubicBezTo>
                      <a:pt x="63" y="2"/>
                      <a:pt x="66" y="1"/>
                      <a:pt x="61" y="2"/>
                    </a:cubicBezTo>
                    <a:close/>
                    <a:moveTo>
                      <a:pt x="107" y="75"/>
                    </a:moveTo>
                    <a:cubicBezTo>
                      <a:pt x="109" y="91"/>
                      <a:pt x="97" y="106"/>
                      <a:pt x="81" y="107"/>
                    </a:cubicBezTo>
                    <a:cubicBezTo>
                      <a:pt x="65" y="109"/>
                      <a:pt x="51" y="98"/>
                      <a:pt x="49" y="81"/>
                    </a:cubicBezTo>
                    <a:cubicBezTo>
                      <a:pt x="47" y="65"/>
                      <a:pt x="59" y="51"/>
                      <a:pt x="75" y="49"/>
                    </a:cubicBezTo>
                    <a:cubicBezTo>
                      <a:pt x="91" y="47"/>
                      <a:pt x="106" y="59"/>
                      <a:pt x="107" y="7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1" name="Freeform 294"/>
              <p:cNvSpPr>
                <a:spLocks noEditPoints="1"/>
              </p:cNvSpPr>
              <p:nvPr/>
            </p:nvSpPr>
            <p:spPr bwMode="auto">
              <a:xfrm>
                <a:off x="8161754" y="3331481"/>
                <a:ext cx="352051" cy="353666"/>
              </a:xfrm>
              <a:custGeom>
                <a:avLst/>
                <a:gdLst>
                  <a:gd name="T0" fmla="*/ 48 w 183"/>
                  <a:gd name="T1" fmla="*/ 21 h 183"/>
                  <a:gd name="T2" fmla="*/ 42 w 183"/>
                  <a:gd name="T3" fmla="*/ 42 h 183"/>
                  <a:gd name="T4" fmla="*/ 24 w 183"/>
                  <a:gd name="T5" fmla="*/ 44 h 183"/>
                  <a:gd name="T6" fmla="*/ 7 w 183"/>
                  <a:gd name="T7" fmla="*/ 54 h 183"/>
                  <a:gd name="T8" fmla="*/ 3 w 183"/>
                  <a:gd name="T9" fmla="*/ 63 h 183"/>
                  <a:gd name="T10" fmla="*/ 22 w 183"/>
                  <a:gd name="T11" fmla="*/ 87 h 183"/>
                  <a:gd name="T12" fmla="*/ 22 w 183"/>
                  <a:gd name="T13" fmla="*/ 92 h 183"/>
                  <a:gd name="T14" fmla="*/ 2 w 183"/>
                  <a:gd name="T15" fmla="*/ 115 h 183"/>
                  <a:gd name="T16" fmla="*/ 5 w 183"/>
                  <a:gd name="T17" fmla="*/ 125 h 183"/>
                  <a:gd name="T18" fmla="*/ 21 w 183"/>
                  <a:gd name="T19" fmla="*/ 135 h 183"/>
                  <a:gd name="T20" fmla="*/ 42 w 183"/>
                  <a:gd name="T21" fmla="*/ 141 h 183"/>
                  <a:gd name="T22" fmla="*/ 44 w 183"/>
                  <a:gd name="T23" fmla="*/ 160 h 183"/>
                  <a:gd name="T24" fmla="*/ 54 w 183"/>
                  <a:gd name="T25" fmla="*/ 176 h 183"/>
                  <a:gd name="T26" fmla="*/ 54 w 183"/>
                  <a:gd name="T27" fmla="*/ 176 h 183"/>
                  <a:gd name="T28" fmla="*/ 73 w 183"/>
                  <a:gd name="T29" fmla="*/ 172 h 183"/>
                  <a:gd name="T30" fmla="*/ 91 w 183"/>
                  <a:gd name="T31" fmla="*/ 161 h 183"/>
                  <a:gd name="T32" fmla="*/ 106 w 183"/>
                  <a:gd name="T33" fmla="*/ 173 h 183"/>
                  <a:gd name="T34" fmla="*/ 124 w 183"/>
                  <a:gd name="T35" fmla="*/ 178 h 183"/>
                  <a:gd name="T36" fmla="*/ 124 w 183"/>
                  <a:gd name="T37" fmla="*/ 178 h 183"/>
                  <a:gd name="T38" fmla="*/ 135 w 183"/>
                  <a:gd name="T39" fmla="*/ 162 h 183"/>
                  <a:gd name="T40" fmla="*/ 138 w 183"/>
                  <a:gd name="T41" fmla="*/ 144 h 183"/>
                  <a:gd name="T42" fmla="*/ 141 w 183"/>
                  <a:gd name="T43" fmla="*/ 141 h 183"/>
                  <a:gd name="T44" fmla="*/ 172 w 183"/>
                  <a:gd name="T45" fmla="*/ 139 h 183"/>
                  <a:gd name="T46" fmla="*/ 176 w 183"/>
                  <a:gd name="T47" fmla="*/ 130 h 183"/>
                  <a:gd name="T48" fmla="*/ 180 w 183"/>
                  <a:gd name="T49" fmla="*/ 121 h 183"/>
                  <a:gd name="T50" fmla="*/ 161 w 183"/>
                  <a:gd name="T51" fmla="*/ 96 h 183"/>
                  <a:gd name="T52" fmla="*/ 161 w 183"/>
                  <a:gd name="T53" fmla="*/ 92 h 183"/>
                  <a:gd name="T54" fmla="*/ 181 w 183"/>
                  <a:gd name="T55" fmla="*/ 68 h 183"/>
                  <a:gd name="T56" fmla="*/ 178 w 183"/>
                  <a:gd name="T57" fmla="*/ 59 h 183"/>
                  <a:gd name="T58" fmla="*/ 174 w 183"/>
                  <a:gd name="T59" fmla="*/ 50 h 183"/>
                  <a:gd name="T60" fmla="*/ 144 w 183"/>
                  <a:gd name="T61" fmla="*/ 45 h 183"/>
                  <a:gd name="T62" fmla="*/ 141 w 183"/>
                  <a:gd name="T63" fmla="*/ 43 h 183"/>
                  <a:gd name="T64" fmla="*/ 139 w 183"/>
                  <a:gd name="T65" fmla="*/ 24 h 183"/>
                  <a:gd name="T66" fmla="*/ 129 w 183"/>
                  <a:gd name="T67" fmla="*/ 8 h 183"/>
                  <a:gd name="T68" fmla="*/ 129 w 183"/>
                  <a:gd name="T69" fmla="*/ 8 h 183"/>
                  <a:gd name="T70" fmla="*/ 111 w 183"/>
                  <a:gd name="T71" fmla="*/ 11 h 183"/>
                  <a:gd name="T72" fmla="*/ 92 w 183"/>
                  <a:gd name="T73" fmla="*/ 22 h 183"/>
                  <a:gd name="T74" fmla="*/ 77 w 183"/>
                  <a:gd name="T75" fmla="*/ 10 h 183"/>
                  <a:gd name="T76" fmla="*/ 59 w 183"/>
                  <a:gd name="T77" fmla="*/ 6 h 183"/>
                  <a:gd name="T78" fmla="*/ 124 w 183"/>
                  <a:gd name="T79" fmla="*/ 79 h 183"/>
                  <a:gd name="T80" fmla="*/ 59 w 183"/>
                  <a:gd name="T81" fmla="*/ 104 h 183"/>
                  <a:gd name="T82" fmla="*/ 124 w 183"/>
                  <a:gd name="T83" fmla="*/ 79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83" h="183">
                    <a:moveTo>
                      <a:pt x="50" y="9"/>
                    </a:moveTo>
                    <a:cubicBezTo>
                      <a:pt x="45" y="11"/>
                      <a:pt x="46" y="14"/>
                      <a:pt x="48" y="21"/>
                    </a:cubicBezTo>
                    <a:cubicBezTo>
                      <a:pt x="50" y="28"/>
                      <a:pt x="50" y="35"/>
                      <a:pt x="45" y="40"/>
                    </a:cubicBezTo>
                    <a:cubicBezTo>
                      <a:pt x="44" y="40"/>
                      <a:pt x="43" y="41"/>
                      <a:pt x="42" y="42"/>
                    </a:cubicBezTo>
                    <a:cubicBezTo>
                      <a:pt x="42" y="42"/>
                      <a:pt x="42" y="42"/>
                      <a:pt x="42" y="42"/>
                    </a:cubicBezTo>
                    <a:cubicBezTo>
                      <a:pt x="37" y="47"/>
                      <a:pt x="30" y="46"/>
                      <a:pt x="24" y="44"/>
                    </a:cubicBezTo>
                    <a:cubicBezTo>
                      <a:pt x="17" y="42"/>
                      <a:pt x="13" y="40"/>
                      <a:pt x="11" y="45"/>
                    </a:cubicBezTo>
                    <a:cubicBezTo>
                      <a:pt x="9" y="50"/>
                      <a:pt x="11" y="46"/>
                      <a:pt x="7" y="54"/>
                    </a:cubicBezTo>
                    <a:cubicBezTo>
                      <a:pt x="7" y="54"/>
                      <a:pt x="7" y="54"/>
                      <a:pt x="7" y="54"/>
                    </a:cubicBezTo>
                    <a:cubicBezTo>
                      <a:pt x="4" y="61"/>
                      <a:pt x="5" y="58"/>
                      <a:pt x="3" y="63"/>
                    </a:cubicBezTo>
                    <a:cubicBezTo>
                      <a:pt x="1" y="67"/>
                      <a:pt x="5" y="69"/>
                      <a:pt x="11" y="73"/>
                    </a:cubicBezTo>
                    <a:cubicBezTo>
                      <a:pt x="17" y="76"/>
                      <a:pt x="22" y="81"/>
                      <a:pt x="22" y="87"/>
                    </a:cubicBezTo>
                    <a:cubicBezTo>
                      <a:pt x="22" y="89"/>
                      <a:pt x="22" y="90"/>
                      <a:pt x="22" y="91"/>
                    </a:cubicBezTo>
                    <a:cubicBezTo>
                      <a:pt x="22" y="92"/>
                      <a:pt x="22" y="92"/>
                      <a:pt x="22" y="92"/>
                    </a:cubicBezTo>
                    <a:cubicBezTo>
                      <a:pt x="21" y="99"/>
                      <a:pt x="16" y="103"/>
                      <a:pt x="10" y="106"/>
                    </a:cubicBezTo>
                    <a:cubicBezTo>
                      <a:pt x="3" y="109"/>
                      <a:pt x="0" y="111"/>
                      <a:pt x="2" y="115"/>
                    </a:cubicBezTo>
                    <a:cubicBezTo>
                      <a:pt x="4" y="120"/>
                      <a:pt x="2" y="117"/>
                      <a:pt x="5" y="124"/>
                    </a:cubicBezTo>
                    <a:cubicBezTo>
                      <a:pt x="5" y="125"/>
                      <a:pt x="5" y="125"/>
                      <a:pt x="5" y="125"/>
                    </a:cubicBezTo>
                    <a:cubicBezTo>
                      <a:pt x="8" y="132"/>
                      <a:pt x="7" y="129"/>
                      <a:pt x="9" y="134"/>
                    </a:cubicBezTo>
                    <a:cubicBezTo>
                      <a:pt x="11" y="138"/>
                      <a:pt x="14" y="137"/>
                      <a:pt x="21" y="135"/>
                    </a:cubicBezTo>
                    <a:cubicBezTo>
                      <a:pt x="28" y="133"/>
                      <a:pt x="34" y="133"/>
                      <a:pt x="39" y="138"/>
                    </a:cubicBezTo>
                    <a:cubicBezTo>
                      <a:pt x="40" y="139"/>
                      <a:pt x="41" y="140"/>
                      <a:pt x="42" y="141"/>
                    </a:cubicBezTo>
                    <a:cubicBezTo>
                      <a:pt x="42" y="141"/>
                      <a:pt x="42" y="141"/>
                      <a:pt x="42" y="141"/>
                    </a:cubicBezTo>
                    <a:cubicBezTo>
                      <a:pt x="47" y="146"/>
                      <a:pt x="46" y="153"/>
                      <a:pt x="44" y="160"/>
                    </a:cubicBezTo>
                    <a:cubicBezTo>
                      <a:pt x="41" y="166"/>
                      <a:pt x="40" y="170"/>
                      <a:pt x="45" y="172"/>
                    </a:cubicBezTo>
                    <a:cubicBezTo>
                      <a:pt x="49" y="174"/>
                      <a:pt x="46" y="173"/>
                      <a:pt x="54" y="176"/>
                    </a:cubicBezTo>
                    <a:cubicBezTo>
                      <a:pt x="54" y="176"/>
                      <a:pt x="54" y="176"/>
                      <a:pt x="54" y="176"/>
                    </a:cubicBezTo>
                    <a:cubicBezTo>
                      <a:pt x="54" y="176"/>
                      <a:pt x="54" y="176"/>
                      <a:pt x="54" y="176"/>
                    </a:cubicBezTo>
                    <a:cubicBezTo>
                      <a:pt x="61" y="179"/>
                      <a:pt x="58" y="178"/>
                      <a:pt x="63" y="180"/>
                    </a:cubicBezTo>
                    <a:cubicBezTo>
                      <a:pt x="67" y="182"/>
                      <a:pt x="69" y="179"/>
                      <a:pt x="73" y="172"/>
                    </a:cubicBezTo>
                    <a:cubicBezTo>
                      <a:pt x="76" y="166"/>
                      <a:pt x="80" y="161"/>
                      <a:pt x="87" y="161"/>
                    </a:cubicBezTo>
                    <a:cubicBezTo>
                      <a:pt x="89" y="161"/>
                      <a:pt x="90" y="162"/>
                      <a:pt x="91" y="161"/>
                    </a:cubicBezTo>
                    <a:cubicBezTo>
                      <a:pt x="91" y="162"/>
                      <a:pt x="91" y="162"/>
                      <a:pt x="91" y="162"/>
                    </a:cubicBezTo>
                    <a:cubicBezTo>
                      <a:pt x="98" y="162"/>
                      <a:pt x="103" y="167"/>
                      <a:pt x="106" y="173"/>
                    </a:cubicBezTo>
                    <a:cubicBezTo>
                      <a:pt x="109" y="180"/>
                      <a:pt x="110" y="183"/>
                      <a:pt x="115" y="182"/>
                    </a:cubicBezTo>
                    <a:cubicBezTo>
                      <a:pt x="120" y="180"/>
                      <a:pt x="117" y="181"/>
                      <a:pt x="124" y="178"/>
                    </a:cubicBezTo>
                    <a:cubicBezTo>
                      <a:pt x="124" y="178"/>
                      <a:pt x="124" y="178"/>
                      <a:pt x="124" y="178"/>
                    </a:cubicBezTo>
                    <a:cubicBezTo>
                      <a:pt x="124" y="178"/>
                      <a:pt x="124" y="178"/>
                      <a:pt x="124" y="178"/>
                    </a:cubicBezTo>
                    <a:cubicBezTo>
                      <a:pt x="132" y="175"/>
                      <a:pt x="129" y="176"/>
                      <a:pt x="134" y="175"/>
                    </a:cubicBezTo>
                    <a:cubicBezTo>
                      <a:pt x="138" y="173"/>
                      <a:pt x="137" y="169"/>
                      <a:pt x="135" y="162"/>
                    </a:cubicBezTo>
                    <a:cubicBezTo>
                      <a:pt x="133" y="155"/>
                      <a:pt x="133" y="149"/>
                      <a:pt x="138" y="144"/>
                    </a:cubicBezTo>
                    <a:cubicBezTo>
                      <a:pt x="138" y="144"/>
                      <a:pt x="138" y="144"/>
                      <a:pt x="138" y="144"/>
                    </a:cubicBezTo>
                    <a:cubicBezTo>
                      <a:pt x="139" y="143"/>
                      <a:pt x="140" y="142"/>
                      <a:pt x="141" y="141"/>
                    </a:cubicBezTo>
                    <a:cubicBezTo>
                      <a:pt x="141" y="141"/>
                      <a:pt x="141" y="141"/>
                      <a:pt x="141" y="141"/>
                    </a:cubicBezTo>
                    <a:cubicBezTo>
                      <a:pt x="146" y="137"/>
                      <a:pt x="153" y="137"/>
                      <a:pt x="159" y="139"/>
                    </a:cubicBezTo>
                    <a:cubicBezTo>
                      <a:pt x="166" y="142"/>
                      <a:pt x="170" y="143"/>
                      <a:pt x="172" y="139"/>
                    </a:cubicBezTo>
                    <a:cubicBezTo>
                      <a:pt x="174" y="134"/>
                      <a:pt x="172" y="137"/>
                      <a:pt x="176" y="130"/>
                    </a:cubicBezTo>
                    <a:cubicBezTo>
                      <a:pt x="176" y="130"/>
                      <a:pt x="176" y="130"/>
                      <a:pt x="176" y="130"/>
                    </a:cubicBezTo>
                    <a:cubicBezTo>
                      <a:pt x="176" y="130"/>
                      <a:pt x="176" y="130"/>
                      <a:pt x="176" y="130"/>
                    </a:cubicBezTo>
                    <a:cubicBezTo>
                      <a:pt x="179" y="122"/>
                      <a:pt x="178" y="125"/>
                      <a:pt x="180" y="121"/>
                    </a:cubicBezTo>
                    <a:cubicBezTo>
                      <a:pt x="182" y="116"/>
                      <a:pt x="178" y="114"/>
                      <a:pt x="172" y="111"/>
                    </a:cubicBezTo>
                    <a:cubicBezTo>
                      <a:pt x="166" y="107"/>
                      <a:pt x="161" y="103"/>
                      <a:pt x="161" y="96"/>
                    </a:cubicBezTo>
                    <a:cubicBezTo>
                      <a:pt x="161" y="95"/>
                      <a:pt x="161" y="93"/>
                      <a:pt x="161" y="92"/>
                    </a:cubicBezTo>
                    <a:cubicBezTo>
                      <a:pt x="161" y="92"/>
                      <a:pt x="161" y="92"/>
                      <a:pt x="161" y="92"/>
                    </a:cubicBezTo>
                    <a:cubicBezTo>
                      <a:pt x="162" y="85"/>
                      <a:pt x="167" y="81"/>
                      <a:pt x="173" y="78"/>
                    </a:cubicBezTo>
                    <a:cubicBezTo>
                      <a:pt x="180" y="74"/>
                      <a:pt x="183" y="73"/>
                      <a:pt x="181" y="68"/>
                    </a:cubicBezTo>
                    <a:cubicBezTo>
                      <a:pt x="180" y="63"/>
                      <a:pt x="181" y="67"/>
                      <a:pt x="178" y="59"/>
                    </a:cubicBezTo>
                    <a:cubicBezTo>
                      <a:pt x="178" y="59"/>
                      <a:pt x="178" y="59"/>
                      <a:pt x="178" y="59"/>
                    </a:cubicBezTo>
                    <a:cubicBezTo>
                      <a:pt x="178" y="59"/>
                      <a:pt x="178" y="59"/>
                      <a:pt x="178" y="59"/>
                    </a:cubicBezTo>
                    <a:cubicBezTo>
                      <a:pt x="175" y="51"/>
                      <a:pt x="176" y="54"/>
                      <a:pt x="174" y="50"/>
                    </a:cubicBezTo>
                    <a:cubicBezTo>
                      <a:pt x="173" y="45"/>
                      <a:pt x="169" y="46"/>
                      <a:pt x="162" y="48"/>
                    </a:cubicBezTo>
                    <a:cubicBezTo>
                      <a:pt x="155" y="50"/>
                      <a:pt x="149" y="50"/>
                      <a:pt x="144" y="45"/>
                    </a:cubicBezTo>
                    <a:cubicBezTo>
                      <a:pt x="144" y="45"/>
                      <a:pt x="144" y="45"/>
                      <a:pt x="144" y="45"/>
                    </a:cubicBezTo>
                    <a:cubicBezTo>
                      <a:pt x="143" y="44"/>
                      <a:pt x="142" y="44"/>
                      <a:pt x="141" y="43"/>
                    </a:cubicBezTo>
                    <a:cubicBezTo>
                      <a:pt x="141" y="43"/>
                      <a:pt x="141" y="43"/>
                      <a:pt x="141" y="42"/>
                    </a:cubicBezTo>
                    <a:cubicBezTo>
                      <a:pt x="136" y="37"/>
                      <a:pt x="137" y="31"/>
                      <a:pt x="139" y="24"/>
                    </a:cubicBezTo>
                    <a:cubicBezTo>
                      <a:pt x="142" y="17"/>
                      <a:pt x="143" y="14"/>
                      <a:pt x="138" y="12"/>
                    </a:cubicBezTo>
                    <a:cubicBezTo>
                      <a:pt x="134" y="10"/>
                      <a:pt x="137" y="11"/>
                      <a:pt x="129" y="8"/>
                    </a:cubicBezTo>
                    <a:cubicBezTo>
                      <a:pt x="129" y="8"/>
                      <a:pt x="129" y="8"/>
                      <a:pt x="129" y="8"/>
                    </a:cubicBezTo>
                    <a:cubicBezTo>
                      <a:pt x="129" y="8"/>
                      <a:pt x="129" y="8"/>
                      <a:pt x="129" y="8"/>
                    </a:cubicBezTo>
                    <a:cubicBezTo>
                      <a:pt x="122" y="4"/>
                      <a:pt x="125" y="6"/>
                      <a:pt x="120" y="4"/>
                    </a:cubicBezTo>
                    <a:cubicBezTo>
                      <a:pt x="116" y="1"/>
                      <a:pt x="114" y="5"/>
                      <a:pt x="111" y="11"/>
                    </a:cubicBezTo>
                    <a:cubicBezTo>
                      <a:pt x="107" y="17"/>
                      <a:pt x="103" y="22"/>
                      <a:pt x="96" y="22"/>
                    </a:cubicBezTo>
                    <a:cubicBezTo>
                      <a:pt x="94" y="22"/>
                      <a:pt x="93" y="22"/>
                      <a:pt x="92" y="22"/>
                    </a:cubicBezTo>
                    <a:cubicBezTo>
                      <a:pt x="92" y="22"/>
                      <a:pt x="92" y="22"/>
                      <a:pt x="92" y="22"/>
                    </a:cubicBezTo>
                    <a:cubicBezTo>
                      <a:pt x="85" y="22"/>
                      <a:pt x="80" y="17"/>
                      <a:pt x="77" y="10"/>
                    </a:cubicBezTo>
                    <a:cubicBezTo>
                      <a:pt x="74" y="4"/>
                      <a:pt x="73" y="0"/>
                      <a:pt x="68" y="2"/>
                    </a:cubicBezTo>
                    <a:cubicBezTo>
                      <a:pt x="63" y="4"/>
                      <a:pt x="67" y="3"/>
                      <a:pt x="59" y="6"/>
                    </a:cubicBezTo>
                    <a:cubicBezTo>
                      <a:pt x="51" y="8"/>
                      <a:pt x="54" y="7"/>
                      <a:pt x="50" y="9"/>
                    </a:cubicBezTo>
                    <a:close/>
                    <a:moveTo>
                      <a:pt x="124" y="79"/>
                    </a:moveTo>
                    <a:cubicBezTo>
                      <a:pt x="131" y="97"/>
                      <a:pt x="122" y="117"/>
                      <a:pt x="104" y="124"/>
                    </a:cubicBezTo>
                    <a:cubicBezTo>
                      <a:pt x="86" y="131"/>
                      <a:pt x="66" y="122"/>
                      <a:pt x="59" y="104"/>
                    </a:cubicBezTo>
                    <a:cubicBezTo>
                      <a:pt x="52" y="86"/>
                      <a:pt x="61" y="66"/>
                      <a:pt x="79" y="59"/>
                    </a:cubicBezTo>
                    <a:cubicBezTo>
                      <a:pt x="97" y="52"/>
                      <a:pt x="117" y="61"/>
                      <a:pt x="124" y="7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</p:grpSp>
      <p:grpSp>
        <p:nvGrpSpPr>
          <p:cNvPr id="302" name="Grupo 301"/>
          <p:cNvGrpSpPr/>
          <p:nvPr/>
        </p:nvGrpSpPr>
        <p:grpSpPr>
          <a:xfrm>
            <a:off x="1227913" y="3424026"/>
            <a:ext cx="684900" cy="684900"/>
            <a:chOff x="2068220" y="2333679"/>
            <a:chExt cx="1010444" cy="1010444"/>
          </a:xfrm>
        </p:grpSpPr>
        <p:sp>
          <p:nvSpPr>
            <p:cNvPr id="292" name="Elipse 291"/>
            <p:cNvSpPr/>
            <p:nvPr/>
          </p:nvSpPr>
          <p:spPr>
            <a:xfrm>
              <a:off x="2068220" y="2333679"/>
              <a:ext cx="1010444" cy="1010444"/>
            </a:xfrm>
            <a:prstGeom prst="ellipse">
              <a:avLst/>
            </a:prstGeom>
            <a:solidFill>
              <a:srgbClr val="8CB9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93" name="Grupo 292"/>
            <p:cNvGrpSpPr/>
            <p:nvPr/>
          </p:nvGrpSpPr>
          <p:grpSpPr>
            <a:xfrm>
              <a:off x="2280799" y="2582267"/>
              <a:ext cx="585286" cy="513268"/>
              <a:chOff x="3059761" y="3153574"/>
              <a:chExt cx="585286" cy="513268"/>
            </a:xfrm>
          </p:grpSpPr>
          <p:sp>
            <p:nvSpPr>
              <p:cNvPr id="294" name="Freeform 235"/>
              <p:cNvSpPr>
                <a:spLocks/>
              </p:cNvSpPr>
              <p:nvPr/>
            </p:nvSpPr>
            <p:spPr bwMode="auto">
              <a:xfrm>
                <a:off x="3059761" y="3153574"/>
                <a:ext cx="585286" cy="219482"/>
              </a:xfrm>
              <a:custGeom>
                <a:avLst/>
                <a:gdLst>
                  <a:gd name="T0" fmla="*/ 214 w 214"/>
                  <a:gd name="T1" fmla="*/ 40 h 80"/>
                  <a:gd name="T2" fmla="*/ 199 w 214"/>
                  <a:gd name="T3" fmla="*/ 60 h 80"/>
                  <a:gd name="T4" fmla="*/ 181 w 214"/>
                  <a:gd name="T5" fmla="*/ 64 h 80"/>
                  <a:gd name="T6" fmla="*/ 107 w 214"/>
                  <a:gd name="T7" fmla="*/ 80 h 80"/>
                  <a:gd name="T8" fmla="*/ 34 w 214"/>
                  <a:gd name="T9" fmla="*/ 64 h 80"/>
                  <a:gd name="T10" fmla="*/ 16 w 214"/>
                  <a:gd name="T11" fmla="*/ 60 h 80"/>
                  <a:gd name="T12" fmla="*/ 0 w 214"/>
                  <a:gd name="T13" fmla="*/ 40 h 80"/>
                  <a:gd name="T14" fmla="*/ 16 w 214"/>
                  <a:gd name="T15" fmla="*/ 21 h 80"/>
                  <a:gd name="T16" fmla="*/ 103 w 214"/>
                  <a:gd name="T17" fmla="*/ 1 h 80"/>
                  <a:gd name="T18" fmla="*/ 107 w 214"/>
                  <a:gd name="T19" fmla="*/ 0 h 80"/>
                  <a:gd name="T20" fmla="*/ 112 w 214"/>
                  <a:gd name="T21" fmla="*/ 1 h 80"/>
                  <a:gd name="T22" fmla="*/ 199 w 214"/>
                  <a:gd name="T23" fmla="*/ 21 h 80"/>
                  <a:gd name="T24" fmla="*/ 214 w 214"/>
                  <a:gd name="T25" fmla="*/ 4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14" h="80">
                    <a:moveTo>
                      <a:pt x="214" y="40"/>
                    </a:moveTo>
                    <a:cubicBezTo>
                      <a:pt x="214" y="50"/>
                      <a:pt x="208" y="58"/>
                      <a:pt x="199" y="60"/>
                    </a:cubicBezTo>
                    <a:cubicBezTo>
                      <a:pt x="181" y="64"/>
                      <a:pt x="181" y="64"/>
                      <a:pt x="181" y="64"/>
                    </a:cubicBezTo>
                    <a:cubicBezTo>
                      <a:pt x="107" y="80"/>
                      <a:pt x="107" y="80"/>
                      <a:pt x="107" y="80"/>
                    </a:cubicBezTo>
                    <a:cubicBezTo>
                      <a:pt x="34" y="64"/>
                      <a:pt x="34" y="64"/>
                      <a:pt x="34" y="64"/>
                    </a:cubicBezTo>
                    <a:cubicBezTo>
                      <a:pt x="16" y="60"/>
                      <a:pt x="16" y="60"/>
                      <a:pt x="16" y="60"/>
                    </a:cubicBezTo>
                    <a:cubicBezTo>
                      <a:pt x="7" y="58"/>
                      <a:pt x="0" y="50"/>
                      <a:pt x="0" y="40"/>
                    </a:cubicBezTo>
                    <a:cubicBezTo>
                      <a:pt x="0" y="31"/>
                      <a:pt x="7" y="23"/>
                      <a:pt x="16" y="21"/>
                    </a:cubicBezTo>
                    <a:cubicBezTo>
                      <a:pt x="103" y="1"/>
                      <a:pt x="103" y="1"/>
                      <a:pt x="103" y="1"/>
                    </a:cubicBezTo>
                    <a:cubicBezTo>
                      <a:pt x="104" y="0"/>
                      <a:pt x="106" y="0"/>
                      <a:pt x="107" y="0"/>
                    </a:cubicBezTo>
                    <a:cubicBezTo>
                      <a:pt x="109" y="0"/>
                      <a:pt x="110" y="0"/>
                      <a:pt x="112" y="1"/>
                    </a:cubicBezTo>
                    <a:cubicBezTo>
                      <a:pt x="199" y="21"/>
                      <a:pt x="199" y="21"/>
                      <a:pt x="199" y="21"/>
                    </a:cubicBezTo>
                    <a:cubicBezTo>
                      <a:pt x="208" y="23"/>
                      <a:pt x="214" y="31"/>
                      <a:pt x="214" y="4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5" name="Freeform 236"/>
              <p:cNvSpPr>
                <a:spLocks/>
              </p:cNvSpPr>
              <p:nvPr/>
            </p:nvSpPr>
            <p:spPr bwMode="auto">
              <a:xfrm>
                <a:off x="3590176" y="3337619"/>
                <a:ext cx="36580" cy="202335"/>
              </a:xfrm>
              <a:custGeom>
                <a:avLst/>
                <a:gdLst>
                  <a:gd name="T0" fmla="*/ 0 w 13"/>
                  <a:gd name="T1" fmla="*/ 7 h 74"/>
                  <a:gd name="T2" fmla="*/ 0 w 13"/>
                  <a:gd name="T3" fmla="*/ 67 h 74"/>
                  <a:gd name="T4" fmla="*/ 7 w 13"/>
                  <a:gd name="T5" fmla="*/ 74 h 74"/>
                  <a:gd name="T6" fmla="*/ 13 w 13"/>
                  <a:gd name="T7" fmla="*/ 67 h 74"/>
                  <a:gd name="T8" fmla="*/ 13 w 13"/>
                  <a:gd name="T9" fmla="*/ 7 h 74"/>
                  <a:gd name="T10" fmla="*/ 7 w 13"/>
                  <a:gd name="T11" fmla="*/ 0 h 74"/>
                  <a:gd name="T12" fmla="*/ 0 w 13"/>
                  <a:gd name="T13" fmla="*/ 7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74">
                    <a:moveTo>
                      <a:pt x="0" y="7"/>
                    </a:moveTo>
                    <a:cubicBezTo>
                      <a:pt x="0" y="67"/>
                      <a:pt x="0" y="67"/>
                      <a:pt x="0" y="67"/>
                    </a:cubicBezTo>
                    <a:cubicBezTo>
                      <a:pt x="0" y="71"/>
                      <a:pt x="3" y="74"/>
                      <a:pt x="7" y="74"/>
                    </a:cubicBezTo>
                    <a:cubicBezTo>
                      <a:pt x="10" y="74"/>
                      <a:pt x="13" y="71"/>
                      <a:pt x="13" y="67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3"/>
                      <a:pt x="10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6" name="Oval 237"/>
              <p:cNvSpPr>
                <a:spLocks noChangeArrowheads="1"/>
              </p:cNvSpPr>
              <p:nvPr/>
            </p:nvSpPr>
            <p:spPr bwMode="auto">
              <a:xfrm>
                <a:off x="3571886" y="3557101"/>
                <a:ext cx="73161" cy="10974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7" name="Freeform 238"/>
              <p:cNvSpPr>
                <a:spLocks/>
              </p:cNvSpPr>
              <p:nvPr/>
            </p:nvSpPr>
            <p:spPr bwMode="auto">
              <a:xfrm>
                <a:off x="3188936" y="3357052"/>
                <a:ext cx="328081" cy="200049"/>
              </a:xfrm>
              <a:custGeom>
                <a:avLst/>
                <a:gdLst>
                  <a:gd name="T0" fmla="*/ 65 w 120"/>
                  <a:gd name="T1" fmla="*/ 13 h 73"/>
                  <a:gd name="T2" fmla="*/ 60 w 120"/>
                  <a:gd name="T3" fmla="*/ 13 h 73"/>
                  <a:gd name="T4" fmla="*/ 56 w 120"/>
                  <a:gd name="T5" fmla="*/ 13 h 73"/>
                  <a:gd name="T6" fmla="*/ 0 w 120"/>
                  <a:gd name="T7" fmla="*/ 0 h 73"/>
                  <a:gd name="T8" fmla="*/ 0 w 120"/>
                  <a:gd name="T9" fmla="*/ 53 h 73"/>
                  <a:gd name="T10" fmla="*/ 60 w 120"/>
                  <a:gd name="T11" fmla="*/ 73 h 73"/>
                  <a:gd name="T12" fmla="*/ 120 w 120"/>
                  <a:gd name="T13" fmla="*/ 53 h 73"/>
                  <a:gd name="T14" fmla="*/ 120 w 120"/>
                  <a:gd name="T15" fmla="*/ 0 h 73"/>
                  <a:gd name="T16" fmla="*/ 65 w 120"/>
                  <a:gd name="T17" fmla="*/ 1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" h="73">
                    <a:moveTo>
                      <a:pt x="65" y="13"/>
                    </a:moveTo>
                    <a:cubicBezTo>
                      <a:pt x="63" y="13"/>
                      <a:pt x="62" y="13"/>
                      <a:pt x="60" y="13"/>
                    </a:cubicBezTo>
                    <a:cubicBezTo>
                      <a:pt x="59" y="13"/>
                      <a:pt x="57" y="13"/>
                      <a:pt x="56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61"/>
                      <a:pt x="20" y="73"/>
                      <a:pt x="60" y="73"/>
                    </a:cubicBezTo>
                    <a:cubicBezTo>
                      <a:pt x="100" y="73"/>
                      <a:pt x="120" y="61"/>
                      <a:pt x="120" y="53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65" y="1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</p:grpSp>
      <p:pic>
        <p:nvPicPr>
          <p:cNvPr id="16" name="Picture 2" descr="I:\CCS\05 -Padrões\ifam-cmc-201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141539"/>
            <a:ext cx="1350359" cy="37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4" name="CaixaDeTexto 303"/>
          <p:cNvSpPr txBox="1"/>
          <p:nvPr/>
        </p:nvSpPr>
        <p:spPr>
          <a:xfrm>
            <a:off x="4928757" y="1277294"/>
            <a:ext cx="34445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PRODUÇÃO </a:t>
            </a:r>
            <a:r>
              <a:rPr lang="pt-BR" sz="1900" dirty="0" smtClean="0"/>
              <a:t>////////////////////</a:t>
            </a:r>
          </a:p>
          <a:p>
            <a:r>
              <a:rPr lang="pt-BR" sz="4000" b="1" dirty="0" smtClean="0">
                <a:latin typeface="Century Gothic" panose="020B0502020202020204" pitchFamily="34" charset="0"/>
              </a:rPr>
              <a:t>PUBLICITÁRIA</a:t>
            </a:r>
            <a:endParaRPr lang="pt-BR" sz="4000" b="1" dirty="0">
              <a:latin typeface="Century Gothic" panose="020B0502020202020204" pitchFamily="34" charset="0"/>
            </a:endParaRPr>
          </a:p>
        </p:txBody>
      </p:sp>
      <p:sp>
        <p:nvSpPr>
          <p:cNvPr id="305" name="CaixaDeTexto 304"/>
          <p:cNvSpPr txBox="1"/>
          <p:nvPr/>
        </p:nvSpPr>
        <p:spPr>
          <a:xfrm>
            <a:off x="5007177" y="2903011"/>
            <a:ext cx="1607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DEFESA DE TCC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74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295552" y="209383"/>
            <a:ext cx="8528454" cy="4413496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395536" y="4230604"/>
            <a:ext cx="20778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FONTE: </a:t>
            </a:r>
            <a:r>
              <a:rPr lang="pt-B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Elaborado por</a:t>
            </a:r>
            <a:endParaRPr lang="pt-BR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Ondulado 14"/>
          <p:cNvSpPr/>
          <p:nvPr/>
        </p:nvSpPr>
        <p:spPr>
          <a:xfrm>
            <a:off x="2339752" y="51470"/>
            <a:ext cx="4104456" cy="620407"/>
          </a:xfrm>
          <a:prstGeom prst="wav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RESULTADO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99592" y="1059582"/>
            <a:ext cx="750105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Não insira muitos dados dentro de um mesmo gráfico. De forma geral, eles não são 100% analisados pela audiência –ou não há possibilidade de leitura para tal, ou não há tempo. </a:t>
            </a:r>
            <a:r>
              <a:rPr lang="pt-BR" b="1" dirty="0"/>
              <a:t>Veja qual o objetivo do gráfico e diminua a quantidade de números. Se o objetivo for mostrar evolução, trabalhe com intervalo de datas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491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\Pictures\disig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41481"/>
            <a:ext cx="8951587" cy="461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539552" y="627534"/>
            <a:ext cx="6408711" cy="3429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000" b="1" dirty="0" smtClean="0">
              <a:latin typeface="+mj-lt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pt-BR" sz="3000" b="1" dirty="0" smtClean="0">
                <a:latin typeface="+mj-lt"/>
              </a:rPr>
              <a:t>Tópico 1;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pt-BR" sz="3000" b="1" dirty="0" smtClean="0">
                <a:latin typeface="+mj-lt"/>
              </a:rPr>
              <a:t>Tópico 2;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pt-BR" sz="3000" b="1" dirty="0" smtClean="0">
                <a:latin typeface="+mj-lt"/>
              </a:rPr>
              <a:t>Tópico 3;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pt-BR" sz="3000" b="1" dirty="0" smtClean="0">
                <a:latin typeface="+mj-lt"/>
              </a:rPr>
              <a:t>Tópico 4.</a:t>
            </a:r>
          </a:p>
          <a:p>
            <a:endParaRPr lang="pt-BR" sz="2000" b="1" dirty="0" smtClean="0">
              <a:latin typeface="+mj-lt"/>
            </a:endParaRPr>
          </a:p>
          <a:p>
            <a:endParaRPr lang="pt-BR" sz="2000" b="1" dirty="0" smtClean="0">
              <a:latin typeface="+mj-lt"/>
            </a:endParaRPr>
          </a:p>
          <a:p>
            <a:endParaRPr lang="pt-BR" sz="2000" b="1" dirty="0" smtClean="0">
              <a:latin typeface="+mj-lt"/>
            </a:endParaRPr>
          </a:p>
          <a:p>
            <a:endParaRPr lang="pt-BR" sz="2000" b="1" dirty="0">
              <a:latin typeface="+mj-lt"/>
            </a:endParaRPr>
          </a:p>
        </p:txBody>
      </p:sp>
      <p:sp>
        <p:nvSpPr>
          <p:cNvPr id="10" name="Ondulado 9"/>
          <p:cNvSpPr/>
          <p:nvPr/>
        </p:nvSpPr>
        <p:spPr>
          <a:xfrm>
            <a:off x="2339752" y="51470"/>
            <a:ext cx="4104456" cy="620407"/>
          </a:xfrm>
          <a:prstGeom prst="wav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CONSIDERAÇÕES FINAIS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 rot="623423">
            <a:off x="603970" y="4165129"/>
            <a:ext cx="1226475" cy="1624390"/>
            <a:chOff x="3152261" y="1751055"/>
            <a:chExt cx="2971800" cy="3525838"/>
          </a:xfrm>
        </p:grpSpPr>
        <p:sp>
          <p:nvSpPr>
            <p:cNvPr id="7" name="Freeform 582"/>
            <p:cNvSpPr>
              <a:spLocks/>
            </p:cNvSpPr>
            <p:nvPr/>
          </p:nvSpPr>
          <p:spPr bwMode="auto">
            <a:xfrm>
              <a:off x="5055674" y="2835318"/>
              <a:ext cx="17463" cy="155575"/>
            </a:xfrm>
            <a:custGeom>
              <a:avLst/>
              <a:gdLst>
                <a:gd name="T0" fmla="*/ 11 w 11"/>
                <a:gd name="T1" fmla="*/ 0 h 98"/>
                <a:gd name="T2" fmla="*/ 11 w 11"/>
                <a:gd name="T3" fmla="*/ 98 h 98"/>
                <a:gd name="T4" fmla="*/ 0 w 11"/>
                <a:gd name="T5" fmla="*/ 96 h 98"/>
                <a:gd name="T6" fmla="*/ 0 w 11"/>
                <a:gd name="T7" fmla="*/ 5 h 98"/>
                <a:gd name="T8" fmla="*/ 3 w 11"/>
                <a:gd name="T9" fmla="*/ 4 h 98"/>
                <a:gd name="T10" fmla="*/ 8 w 11"/>
                <a:gd name="T11" fmla="*/ 1 h 98"/>
                <a:gd name="T12" fmla="*/ 11 w 11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98">
                  <a:moveTo>
                    <a:pt x="11" y="0"/>
                  </a:moveTo>
                  <a:lnTo>
                    <a:pt x="11" y="98"/>
                  </a:lnTo>
                  <a:lnTo>
                    <a:pt x="0" y="96"/>
                  </a:lnTo>
                  <a:lnTo>
                    <a:pt x="0" y="5"/>
                  </a:lnTo>
                  <a:lnTo>
                    <a:pt x="3" y="4"/>
                  </a:lnTo>
                  <a:lnTo>
                    <a:pt x="8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583"/>
            <p:cNvSpPr>
              <a:spLocks/>
            </p:cNvSpPr>
            <p:nvPr/>
          </p:nvSpPr>
          <p:spPr bwMode="auto">
            <a:xfrm>
              <a:off x="5073136" y="2828968"/>
              <a:ext cx="15875" cy="168275"/>
            </a:xfrm>
            <a:custGeom>
              <a:avLst/>
              <a:gdLst>
                <a:gd name="T0" fmla="*/ 10 w 10"/>
                <a:gd name="T1" fmla="*/ 0 h 106"/>
                <a:gd name="T2" fmla="*/ 10 w 10"/>
                <a:gd name="T3" fmla="*/ 106 h 106"/>
                <a:gd name="T4" fmla="*/ 0 w 10"/>
                <a:gd name="T5" fmla="*/ 102 h 106"/>
                <a:gd name="T6" fmla="*/ 0 w 10"/>
                <a:gd name="T7" fmla="*/ 4 h 106"/>
                <a:gd name="T8" fmla="*/ 8 w 10"/>
                <a:gd name="T9" fmla="*/ 2 h 106"/>
                <a:gd name="T10" fmla="*/ 10 w 10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6">
                  <a:moveTo>
                    <a:pt x="10" y="0"/>
                  </a:moveTo>
                  <a:lnTo>
                    <a:pt x="10" y="106"/>
                  </a:lnTo>
                  <a:lnTo>
                    <a:pt x="0" y="102"/>
                  </a:lnTo>
                  <a:lnTo>
                    <a:pt x="0" y="4"/>
                  </a:lnTo>
                  <a:lnTo>
                    <a:pt x="8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B"/>
            </a:solidFill>
            <a:ln w="0">
              <a:solidFill>
                <a:srgbClr val="FFDFA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584"/>
            <p:cNvSpPr>
              <a:spLocks/>
            </p:cNvSpPr>
            <p:nvPr/>
          </p:nvSpPr>
          <p:spPr bwMode="auto">
            <a:xfrm>
              <a:off x="5089011" y="2822618"/>
              <a:ext cx="17463" cy="179388"/>
            </a:xfrm>
            <a:custGeom>
              <a:avLst/>
              <a:gdLst>
                <a:gd name="T0" fmla="*/ 11 w 11"/>
                <a:gd name="T1" fmla="*/ 0 h 113"/>
                <a:gd name="T2" fmla="*/ 11 w 11"/>
                <a:gd name="T3" fmla="*/ 113 h 113"/>
                <a:gd name="T4" fmla="*/ 0 w 11"/>
                <a:gd name="T5" fmla="*/ 110 h 113"/>
                <a:gd name="T6" fmla="*/ 0 w 11"/>
                <a:gd name="T7" fmla="*/ 4 h 113"/>
                <a:gd name="T8" fmla="*/ 8 w 11"/>
                <a:gd name="T9" fmla="*/ 0 h 113"/>
                <a:gd name="T10" fmla="*/ 11 w 11"/>
                <a:gd name="T1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13">
                  <a:moveTo>
                    <a:pt x="11" y="0"/>
                  </a:moveTo>
                  <a:lnTo>
                    <a:pt x="11" y="113"/>
                  </a:lnTo>
                  <a:lnTo>
                    <a:pt x="0" y="110"/>
                  </a:lnTo>
                  <a:lnTo>
                    <a:pt x="0" y="4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DA8"/>
            </a:solidFill>
            <a:ln w="0">
              <a:solidFill>
                <a:srgbClr val="FFDD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585"/>
            <p:cNvSpPr>
              <a:spLocks/>
            </p:cNvSpPr>
            <p:nvPr/>
          </p:nvSpPr>
          <p:spPr bwMode="auto">
            <a:xfrm>
              <a:off x="5106474" y="2816268"/>
              <a:ext cx="15875" cy="192088"/>
            </a:xfrm>
            <a:custGeom>
              <a:avLst/>
              <a:gdLst>
                <a:gd name="T0" fmla="*/ 10 w 10"/>
                <a:gd name="T1" fmla="*/ 0 h 121"/>
                <a:gd name="T2" fmla="*/ 10 w 10"/>
                <a:gd name="T3" fmla="*/ 121 h 121"/>
                <a:gd name="T4" fmla="*/ 0 w 10"/>
                <a:gd name="T5" fmla="*/ 117 h 121"/>
                <a:gd name="T6" fmla="*/ 0 w 10"/>
                <a:gd name="T7" fmla="*/ 4 h 121"/>
                <a:gd name="T8" fmla="*/ 10 w 10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1">
                  <a:moveTo>
                    <a:pt x="10" y="0"/>
                  </a:moveTo>
                  <a:lnTo>
                    <a:pt x="10" y="121"/>
                  </a:lnTo>
                  <a:lnTo>
                    <a:pt x="0" y="117"/>
                  </a:lnTo>
                  <a:lnTo>
                    <a:pt x="0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586"/>
            <p:cNvSpPr>
              <a:spLocks/>
            </p:cNvSpPr>
            <p:nvPr/>
          </p:nvSpPr>
          <p:spPr bwMode="auto">
            <a:xfrm>
              <a:off x="5122349" y="2813093"/>
              <a:ext cx="17463" cy="198438"/>
            </a:xfrm>
            <a:custGeom>
              <a:avLst/>
              <a:gdLst>
                <a:gd name="T0" fmla="*/ 11 w 11"/>
                <a:gd name="T1" fmla="*/ 0 h 125"/>
                <a:gd name="T2" fmla="*/ 11 w 11"/>
                <a:gd name="T3" fmla="*/ 125 h 125"/>
                <a:gd name="T4" fmla="*/ 0 w 11"/>
                <a:gd name="T5" fmla="*/ 123 h 125"/>
                <a:gd name="T6" fmla="*/ 0 w 11"/>
                <a:gd name="T7" fmla="*/ 2 h 125"/>
                <a:gd name="T8" fmla="*/ 0 w 11"/>
                <a:gd name="T9" fmla="*/ 2 h 125"/>
                <a:gd name="T10" fmla="*/ 11 w 11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5">
                  <a:moveTo>
                    <a:pt x="11" y="0"/>
                  </a:moveTo>
                  <a:lnTo>
                    <a:pt x="11" y="125"/>
                  </a:lnTo>
                  <a:lnTo>
                    <a:pt x="0" y="12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9A3"/>
            </a:solidFill>
            <a:ln w="0">
              <a:solidFill>
                <a:srgbClr val="FFD9A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587"/>
            <p:cNvSpPr>
              <a:spLocks/>
            </p:cNvSpPr>
            <p:nvPr/>
          </p:nvSpPr>
          <p:spPr bwMode="auto">
            <a:xfrm>
              <a:off x="5139811" y="2808330"/>
              <a:ext cx="15875" cy="207963"/>
            </a:xfrm>
            <a:custGeom>
              <a:avLst/>
              <a:gdLst>
                <a:gd name="T0" fmla="*/ 10 w 10"/>
                <a:gd name="T1" fmla="*/ 0 h 131"/>
                <a:gd name="T2" fmla="*/ 10 w 10"/>
                <a:gd name="T3" fmla="*/ 126 h 131"/>
                <a:gd name="T4" fmla="*/ 6 w 10"/>
                <a:gd name="T5" fmla="*/ 130 h 131"/>
                <a:gd name="T6" fmla="*/ 4 w 10"/>
                <a:gd name="T7" fmla="*/ 131 h 131"/>
                <a:gd name="T8" fmla="*/ 0 w 10"/>
                <a:gd name="T9" fmla="*/ 128 h 131"/>
                <a:gd name="T10" fmla="*/ 0 w 10"/>
                <a:gd name="T11" fmla="*/ 3 h 131"/>
                <a:gd name="T12" fmla="*/ 4 w 10"/>
                <a:gd name="T13" fmla="*/ 1 h 131"/>
                <a:gd name="T14" fmla="*/ 10 w 10"/>
                <a:gd name="T1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31">
                  <a:moveTo>
                    <a:pt x="10" y="0"/>
                  </a:moveTo>
                  <a:lnTo>
                    <a:pt x="10" y="126"/>
                  </a:lnTo>
                  <a:lnTo>
                    <a:pt x="6" y="130"/>
                  </a:lnTo>
                  <a:lnTo>
                    <a:pt x="4" y="131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4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7A0"/>
            </a:solidFill>
            <a:ln w="0">
              <a:solidFill>
                <a:srgbClr val="FFD7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" name="Freeform 588"/>
            <p:cNvSpPr>
              <a:spLocks/>
            </p:cNvSpPr>
            <p:nvPr/>
          </p:nvSpPr>
          <p:spPr bwMode="auto">
            <a:xfrm>
              <a:off x="5155686" y="2806743"/>
              <a:ext cx="17463" cy="201613"/>
            </a:xfrm>
            <a:custGeom>
              <a:avLst/>
              <a:gdLst>
                <a:gd name="T0" fmla="*/ 11 w 11"/>
                <a:gd name="T1" fmla="*/ 0 h 127"/>
                <a:gd name="T2" fmla="*/ 11 w 11"/>
                <a:gd name="T3" fmla="*/ 116 h 127"/>
                <a:gd name="T4" fmla="*/ 9 w 11"/>
                <a:gd name="T5" fmla="*/ 118 h 127"/>
                <a:gd name="T6" fmla="*/ 1 w 11"/>
                <a:gd name="T7" fmla="*/ 125 h 127"/>
                <a:gd name="T8" fmla="*/ 0 w 11"/>
                <a:gd name="T9" fmla="*/ 127 h 127"/>
                <a:gd name="T10" fmla="*/ 0 w 11"/>
                <a:gd name="T11" fmla="*/ 1 h 127"/>
                <a:gd name="T12" fmla="*/ 8 w 11"/>
                <a:gd name="T13" fmla="*/ 0 h 127"/>
                <a:gd name="T14" fmla="*/ 11 w 11"/>
                <a:gd name="T1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27">
                  <a:moveTo>
                    <a:pt x="11" y="0"/>
                  </a:moveTo>
                  <a:lnTo>
                    <a:pt x="11" y="116"/>
                  </a:lnTo>
                  <a:lnTo>
                    <a:pt x="9" y="118"/>
                  </a:lnTo>
                  <a:lnTo>
                    <a:pt x="1" y="125"/>
                  </a:lnTo>
                  <a:lnTo>
                    <a:pt x="0" y="127"/>
                  </a:lnTo>
                  <a:lnTo>
                    <a:pt x="0" y="1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C"/>
            </a:solidFill>
            <a:ln w="0">
              <a:solidFill>
                <a:srgbClr val="FFD59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" name="Freeform 589"/>
            <p:cNvSpPr>
              <a:spLocks/>
            </p:cNvSpPr>
            <p:nvPr/>
          </p:nvSpPr>
          <p:spPr bwMode="auto">
            <a:xfrm>
              <a:off x="5173149" y="2806743"/>
              <a:ext cx="14288" cy="184150"/>
            </a:xfrm>
            <a:custGeom>
              <a:avLst/>
              <a:gdLst>
                <a:gd name="T0" fmla="*/ 9 w 9"/>
                <a:gd name="T1" fmla="*/ 0 h 116"/>
                <a:gd name="T2" fmla="*/ 9 w 9"/>
                <a:gd name="T3" fmla="*/ 103 h 116"/>
                <a:gd name="T4" fmla="*/ 7 w 9"/>
                <a:gd name="T5" fmla="*/ 106 h 116"/>
                <a:gd name="T6" fmla="*/ 0 w 9"/>
                <a:gd name="T7" fmla="*/ 116 h 116"/>
                <a:gd name="T8" fmla="*/ 0 w 9"/>
                <a:gd name="T9" fmla="*/ 0 h 116"/>
                <a:gd name="T10" fmla="*/ 9 w 9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16">
                  <a:moveTo>
                    <a:pt x="9" y="0"/>
                  </a:moveTo>
                  <a:lnTo>
                    <a:pt x="9" y="103"/>
                  </a:lnTo>
                  <a:lnTo>
                    <a:pt x="7" y="106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D39A"/>
            </a:solidFill>
            <a:ln w="0">
              <a:solidFill>
                <a:srgbClr val="FFD39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8" name="Freeform 590"/>
            <p:cNvSpPr>
              <a:spLocks/>
            </p:cNvSpPr>
            <p:nvPr/>
          </p:nvSpPr>
          <p:spPr bwMode="auto">
            <a:xfrm>
              <a:off x="5187436" y="2806743"/>
              <a:ext cx="15875" cy="163513"/>
            </a:xfrm>
            <a:custGeom>
              <a:avLst/>
              <a:gdLst>
                <a:gd name="T0" fmla="*/ 1 w 10"/>
                <a:gd name="T1" fmla="*/ 0 h 103"/>
                <a:gd name="T2" fmla="*/ 10 w 10"/>
                <a:gd name="T3" fmla="*/ 2 h 103"/>
                <a:gd name="T4" fmla="*/ 10 w 10"/>
                <a:gd name="T5" fmla="*/ 85 h 103"/>
                <a:gd name="T6" fmla="*/ 9 w 10"/>
                <a:gd name="T7" fmla="*/ 88 h 103"/>
                <a:gd name="T8" fmla="*/ 0 w 10"/>
                <a:gd name="T9" fmla="*/ 103 h 103"/>
                <a:gd name="T10" fmla="*/ 0 w 10"/>
                <a:gd name="T11" fmla="*/ 0 h 103"/>
                <a:gd name="T12" fmla="*/ 1 w 10"/>
                <a:gd name="T13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3">
                  <a:moveTo>
                    <a:pt x="1" y="0"/>
                  </a:moveTo>
                  <a:lnTo>
                    <a:pt x="10" y="2"/>
                  </a:lnTo>
                  <a:lnTo>
                    <a:pt x="10" y="85"/>
                  </a:lnTo>
                  <a:lnTo>
                    <a:pt x="9" y="88"/>
                  </a:lnTo>
                  <a:lnTo>
                    <a:pt x="0" y="10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297"/>
            </a:solidFill>
            <a:ln w="0">
              <a:solidFill>
                <a:srgbClr val="FFD2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9" name="Freeform 591"/>
            <p:cNvSpPr>
              <a:spLocks/>
            </p:cNvSpPr>
            <p:nvPr/>
          </p:nvSpPr>
          <p:spPr bwMode="auto">
            <a:xfrm>
              <a:off x="5203311" y="2809918"/>
              <a:ext cx="17463" cy="131763"/>
            </a:xfrm>
            <a:custGeom>
              <a:avLst/>
              <a:gdLst>
                <a:gd name="T0" fmla="*/ 0 w 11"/>
                <a:gd name="T1" fmla="*/ 0 h 83"/>
                <a:gd name="T2" fmla="*/ 3 w 11"/>
                <a:gd name="T3" fmla="*/ 0 h 83"/>
                <a:gd name="T4" fmla="*/ 11 w 11"/>
                <a:gd name="T5" fmla="*/ 6 h 83"/>
                <a:gd name="T6" fmla="*/ 11 w 11"/>
                <a:gd name="T7" fmla="*/ 61 h 83"/>
                <a:gd name="T8" fmla="*/ 11 w 11"/>
                <a:gd name="T9" fmla="*/ 62 h 83"/>
                <a:gd name="T10" fmla="*/ 0 w 11"/>
                <a:gd name="T11" fmla="*/ 83 h 83"/>
                <a:gd name="T12" fmla="*/ 0 w 11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83">
                  <a:moveTo>
                    <a:pt x="0" y="0"/>
                  </a:moveTo>
                  <a:lnTo>
                    <a:pt x="3" y="0"/>
                  </a:lnTo>
                  <a:lnTo>
                    <a:pt x="11" y="6"/>
                  </a:lnTo>
                  <a:lnTo>
                    <a:pt x="11" y="61"/>
                  </a:lnTo>
                  <a:lnTo>
                    <a:pt x="11" y="62"/>
                  </a:lnTo>
                  <a:lnTo>
                    <a:pt x="0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094"/>
            </a:solidFill>
            <a:ln w="0">
              <a:solidFill>
                <a:srgbClr val="FFD0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" name="Freeform 592"/>
            <p:cNvSpPr>
              <a:spLocks/>
            </p:cNvSpPr>
            <p:nvPr/>
          </p:nvSpPr>
          <p:spPr bwMode="auto">
            <a:xfrm>
              <a:off x="5220774" y="2819443"/>
              <a:ext cx="15875" cy="87313"/>
            </a:xfrm>
            <a:custGeom>
              <a:avLst/>
              <a:gdLst>
                <a:gd name="T0" fmla="*/ 0 w 10"/>
                <a:gd name="T1" fmla="*/ 0 h 55"/>
                <a:gd name="T2" fmla="*/ 1 w 10"/>
                <a:gd name="T3" fmla="*/ 1 h 55"/>
                <a:gd name="T4" fmla="*/ 8 w 10"/>
                <a:gd name="T5" fmla="*/ 10 h 55"/>
                <a:gd name="T6" fmla="*/ 10 w 10"/>
                <a:gd name="T7" fmla="*/ 25 h 55"/>
                <a:gd name="T8" fmla="*/ 10 w 10"/>
                <a:gd name="T9" fmla="*/ 25 h 55"/>
                <a:gd name="T10" fmla="*/ 0 w 10"/>
                <a:gd name="T11" fmla="*/ 55 h 55"/>
                <a:gd name="T12" fmla="*/ 0 w 10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55">
                  <a:moveTo>
                    <a:pt x="0" y="0"/>
                  </a:moveTo>
                  <a:lnTo>
                    <a:pt x="1" y="1"/>
                  </a:lnTo>
                  <a:lnTo>
                    <a:pt x="8" y="1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0" y="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1" name="Rectangle 593"/>
            <p:cNvSpPr>
              <a:spLocks noChangeArrowheads="1"/>
            </p:cNvSpPr>
            <p:nvPr/>
          </p:nvSpPr>
          <p:spPr bwMode="auto">
            <a:xfrm>
              <a:off x="5236649" y="2859130"/>
              <a:ext cx="1588" cy="1588"/>
            </a:xfrm>
            <a:prstGeom prst="rect">
              <a:avLst/>
            </a:pr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2" name="Freeform 594"/>
            <p:cNvSpPr>
              <a:spLocks/>
            </p:cNvSpPr>
            <p:nvPr/>
          </p:nvSpPr>
          <p:spPr bwMode="auto">
            <a:xfrm>
              <a:off x="3299899" y="5068930"/>
              <a:ext cx="1330325" cy="207963"/>
            </a:xfrm>
            <a:custGeom>
              <a:avLst/>
              <a:gdLst>
                <a:gd name="T0" fmla="*/ 419 w 838"/>
                <a:gd name="T1" fmla="*/ 0 h 131"/>
                <a:gd name="T2" fmla="*/ 482 w 838"/>
                <a:gd name="T3" fmla="*/ 2 h 131"/>
                <a:gd name="T4" fmla="*/ 541 w 838"/>
                <a:gd name="T5" fmla="*/ 3 h 131"/>
                <a:gd name="T6" fmla="*/ 596 w 838"/>
                <a:gd name="T7" fmla="*/ 7 h 131"/>
                <a:gd name="T8" fmla="*/ 648 w 838"/>
                <a:gd name="T9" fmla="*/ 11 h 131"/>
                <a:gd name="T10" fmla="*/ 694 w 838"/>
                <a:gd name="T11" fmla="*/ 16 h 131"/>
                <a:gd name="T12" fmla="*/ 736 w 838"/>
                <a:gd name="T13" fmla="*/ 23 h 131"/>
                <a:gd name="T14" fmla="*/ 771 w 838"/>
                <a:gd name="T15" fmla="*/ 31 h 131"/>
                <a:gd name="T16" fmla="*/ 800 w 838"/>
                <a:gd name="T17" fmla="*/ 38 h 131"/>
                <a:gd name="T18" fmla="*/ 821 w 838"/>
                <a:gd name="T19" fmla="*/ 48 h 131"/>
                <a:gd name="T20" fmla="*/ 834 w 838"/>
                <a:gd name="T21" fmla="*/ 57 h 131"/>
                <a:gd name="T22" fmla="*/ 838 w 838"/>
                <a:gd name="T23" fmla="*/ 66 h 131"/>
                <a:gd name="T24" fmla="*/ 834 w 838"/>
                <a:gd name="T25" fmla="*/ 75 h 131"/>
                <a:gd name="T26" fmla="*/ 821 w 838"/>
                <a:gd name="T27" fmla="*/ 85 h 131"/>
                <a:gd name="T28" fmla="*/ 800 w 838"/>
                <a:gd name="T29" fmla="*/ 93 h 131"/>
                <a:gd name="T30" fmla="*/ 771 w 838"/>
                <a:gd name="T31" fmla="*/ 101 h 131"/>
                <a:gd name="T32" fmla="*/ 736 w 838"/>
                <a:gd name="T33" fmla="*/ 109 h 131"/>
                <a:gd name="T34" fmla="*/ 694 w 838"/>
                <a:gd name="T35" fmla="*/ 116 h 131"/>
                <a:gd name="T36" fmla="*/ 648 w 838"/>
                <a:gd name="T37" fmla="*/ 121 h 131"/>
                <a:gd name="T38" fmla="*/ 596 w 838"/>
                <a:gd name="T39" fmla="*/ 126 h 131"/>
                <a:gd name="T40" fmla="*/ 541 w 838"/>
                <a:gd name="T41" fmla="*/ 129 h 131"/>
                <a:gd name="T42" fmla="*/ 482 w 838"/>
                <a:gd name="T43" fmla="*/ 131 h 131"/>
                <a:gd name="T44" fmla="*/ 419 w 838"/>
                <a:gd name="T45" fmla="*/ 131 h 131"/>
                <a:gd name="T46" fmla="*/ 357 w 838"/>
                <a:gd name="T47" fmla="*/ 131 h 131"/>
                <a:gd name="T48" fmla="*/ 299 w 838"/>
                <a:gd name="T49" fmla="*/ 129 h 131"/>
                <a:gd name="T50" fmla="*/ 242 w 838"/>
                <a:gd name="T51" fmla="*/ 126 h 131"/>
                <a:gd name="T52" fmla="*/ 191 w 838"/>
                <a:gd name="T53" fmla="*/ 121 h 131"/>
                <a:gd name="T54" fmla="*/ 144 w 838"/>
                <a:gd name="T55" fmla="*/ 116 h 131"/>
                <a:gd name="T56" fmla="*/ 103 w 838"/>
                <a:gd name="T57" fmla="*/ 109 h 131"/>
                <a:gd name="T58" fmla="*/ 68 w 838"/>
                <a:gd name="T59" fmla="*/ 101 h 131"/>
                <a:gd name="T60" fmla="*/ 39 w 838"/>
                <a:gd name="T61" fmla="*/ 93 h 131"/>
                <a:gd name="T62" fmla="*/ 18 w 838"/>
                <a:gd name="T63" fmla="*/ 85 h 131"/>
                <a:gd name="T64" fmla="*/ 5 w 838"/>
                <a:gd name="T65" fmla="*/ 75 h 131"/>
                <a:gd name="T66" fmla="*/ 0 w 838"/>
                <a:gd name="T67" fmla="*/ 66 h 131"/>
                <a:gd name="T68" fmla="*/ 5 w 838"/>
                <a:gd name="T69" fmla="*/ 57 h 131"/>
                <a:gd name="T70" fmla="*/ 18 w 838"/>
                <a:gd name="T71" fmla="*/ 48 h 131"/>
                <a:gd name="T72" fmla="*/ 39 w 838"/>
                <a:gd name="T73" fmla="*/ 38 h 131"/>
                <a:gd name="T74" fmla="*/ 68 w 838"/>
                <a:gd name="T75" fmla="*/ 31 h 131"/>
                <a:gd name="T76" fmla="*/ 103 w 838"/>
                <a:gd name="T77" fmla="*/ 23 h 131"/>
                <a:gd name="T78" fmla="*/ 144 w 838"/>
                <a:gd name="T79" fmla="*/ 16 h 131"/>
                <a:gd name="T80" fmla="*/ 191 w 838"/>
                <a:gd name="T81" fmla="*/ 11 h 131"/>
                <a:gd name="T82" fmla="*/ 242 w 838"/>
                <a:gd name="T83" fmla="*/ 7 h 131"/>
                <a:gd name="T84" fmla="*/ 299 w 838"/>
                <a:gd name="T85" fmla="*/ 3 h 131"/>
                <a:gd name="T86" fmla="*/ 357 w 838"/>
                <a:gd name="T87" fmla="*/ 2 h 131"/>
                <a:gd name="T88" fmla="*/ 419 w 838"/>
                <a:gd name="T8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38" h="131">
                  <a:moveTo>
                    <a:pt x="419" y="0"/>
                  </a:moveTo>
                  <a:lnTo>
                    <a:pt x="482" y="2"/>
                  </a:lnTo>
                  <a:lnTo>
                    <a:pt x="541" y="3"/>
                  </a:lnTo>
                  <a:lnTo>
                    <a:pt x="596" y="7"/>
                  </a:lnTo>
                  <a:lnTo>
                    <a:pt x="648" y="11"/>
                  </a:lnTo>
                  <a:lnTo>
                    <a:pt x="694" y="16"/>
                  </a:lnTo>
                  <a:lnTo>
                    <a:pt x="736" y="23"/>
                  </a:lnTo>
                  <a:lnTo>
                    <a:pt x="771" y="31"/>
                  </a:lnTo>
                  <a:lnTo>
                    <a:pt x="800" y="38"/>
                  </a:lnTo>
                  <a:lnTo>
                    <a:pt x="821" y="48"/>
                  </a:lnTo>
                  <a:lnTo>
                    <a:pt x="834" y="57"/>
                  </a:lnTo>
                  <a:lnTo>
                    <a:pt x="838" y="66"/>
                  </a:lnTo>
                  <a:lnTo>
                    <a:pt x="834" y="75"/>
                  </a:lnTo>
                  <a:lnTo>
                    <a:pt x="821" y="85"/>
                  </a:lnTo>
                  <a:lnTo>
                    <a:pt x="800" y="93"/>
                  </a:lnTo>
                  <a:lnTo>
                    <a:pt x="771" y="101"/>
                  </a:lnTo>
                  <a:lnTo>
                    <a:pt x="736" y="109"/>
                  </a:lnTo>
                  <a:lnTo>
                    <a:pt x="694" y="116"/>
                  </a:lnTo>
                  <a:lnTo>
                    <a:pt x="648" y="121"/>
                  </a:lnTo>
                  <a:lnTo>
                    <a:pt x="596" y="126"/>
                  </a:lnTo>
                  <a:lnTo>
                    <a:pt x="541" y="129"/>
                  </a:lnTo>
                  <a:lnTo>
                    <a:pt x="482" y="131"/>
                  </a:lnTo>
                  <a:lnTo>
                    <a:pt x="419" y="131"/>
                  </a:lnTo>
                  <a:lnTo>
                    <a:pt x="357" y="131"/>
                  </a:lnTo>
                  <a:lnTo>
                    <a:pt x="299" y="129"/>
                  </a:lnTo>
                  <a:lnTo>
                    <a:pt x="242" y="126"/>
                  </a:lnTo>
                  <a:lnTo>
                    <a:pt x="191" y="121"/>
                  </a:lnTo>
                  <a:lnTo>
                    <a:pt x="144" y="116"/>
                  </a:lnTo>
                  <a:lnTo>
                    <a:pt x="103" y="109"/>
                  </a:lnTo>
                  <a:lnTo>
                    <a:pt x="68" y="101"/>
                  </a:lnTo>
                  <a:lnTo>
                    <a:pt x="39" y="93"/>
                  </a:lnTo>
                  <a:lnTo>
                    <a:pt x="18" y="85"/>
                  </a:lnTo>
                  <a:lnTo>
                    <a:pt x="5" y="75"/>
                  </a:lnTo>
                  <a:lnTo>
                    <a:pt x="0" y="66"/>
                  </a:lnTo>
                  <a:lnTo>
                    <a:pt x="5" y="57"/>
                  </a:lnTo>
                  <a:lnTo>
                    <a:pt x="18" y="48"/>
                  </a:lnTo>
                  <a:lnTo>
                    <a:pt x="39" y="38"/>
                  </a:lnTo>
                  <a:lnTo>
                    <a:pt x="68" y="31"/>
                  </a:lnTo>
                  <a:lnTo>
                    <a:pt x="103" y="23"/>
                  </a:lnTo>
                  <a:lnTo>
                    <a:pt x="144" y="16"/>
                  </a:lnTo>
                  <a:lnTo>
                    <a:pt x="191" y="11"/>
                  </a:lnTo>
                  <a:lnTo>
                    <a:pt x="242" y="7"/>
                  </a:lnTo>
                  <a:lnTo>
                    <a:pt x="299" y="3"/>
                  </a:lnTo>
                  <a:lnTo>
                    <a:pt x="357" y="2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B7C9B9"/>
            </a:solidFill>
            <a:ln w="0">
              <a:solidFill>
                <a:srgbClr val="B7C9B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3" name="Freeform 595"/>
            <p:cNvSpPr>
              <a:spLocks/>
            </p:cNvSpPr>
            <p:nvPr/>
          </p:nvSpPr>
          <p:spPr bwMode="auto">
            <a:xfrm>
              <a:off x="3152261" y="3646530"/>
              <a:ext cx="17463" cy="71438"/>
            </a:xfrm>
            <a:custGeom>
              <a:avLst/>
              <a:gdLst>
                <a:gd name="T0" fmla="*/ 11 w 11"/>
                <a:gd name="T1" fmla="*/ 0 h 45"/>
                <a:gd name="T2" fmla="*/ 11 w 11"/>
                <a:gd name="T3" fmla="*/ 45 h 45"/>
                <a:gd name="T4" fmla="*/ 7 w 11"/>
                <a:gd name="T5" fmla="*/ 38 h 45"/>
                <a:gd name="T6" fmla="*/ 3 w 11"/>
                <a:gd name="T7" fmla="*/ 28 h 45"/>
                <a:gd name="T8" fmla="*/ 0 w 11"/>
                <a:gd name="T9" fmla="*/ 22 h 45"/>
                <a:gd name="T10" fmla="*/ 0 w 11"/>
                <a:gd name="T11" fmla="*/ 19 h 45"/>
                <a:gd name="T12" fmla="*/ 9 w 11"/>
                <a:gd name="T13" fmla="*/ 1 h 45"/>
                <a:gd name="T14" fmla="*/ 11 w 11"/>
                <a:gd name="T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45">
                  <a:moveTo>
                    <a:pt x="11" y="0"/>
                  </a:moveTo>
                  <a:lnTo>
                    <a:pt x="11" y="45"/>
                  </a:lnTo>
                  <a:lnTo>
                    <a:pt x="7" y="38"/>
                  </a:lnTo>
                  <a:lnTo>
                    <a:pt x="3" y="28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9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4" name="Freeform 596"/>
            <p:cNvSpPr>
              <a:spLocks/>
            </p:cNvSpPr>
            <p:nvPr/>
          </p:nvSpPr>
          <p:spPr bwMode="auto">
            <a:xfrm>
              <a:off x="3169724" y="3627480"/>
              <a:ext cx="15875" cy="119063"/>
            </a:xfrm>
            <a:custGeom>
              <a:avLst/>
              <a:gdLst>
                <a:gd name="T0" fmla="*/ 10 w 10"/>
                <a:gd name="T1" fmla="*/ 0 h 75"/>
                <a:gd name="T2" fmla="*/ 10 w 10"/>
                <a:gd name="T3" fmla="*/ 75 h 75"/>
                <a:gd name="T4" fmla="*/ 10 w 10"/>
                <a:gd name="T5" fmla="*/ 73 h 75"/>
                <a:gd name="T6" fmla="*/ 1 w 10"/>
                <a:gd name="T7" fmla="*/ 61 h 75"/>
                <a:gd name="T8" fmla="*/ 0 w 10"/>
                <a:gd name="T9" fmla="*/ 57 h 75"/>
                <a:gd name="T10" fmla="*/ 0 w 10"/>
                <a:gd name="T11" fmla="*/ 12 h 75"/>
                <a:gd name="T12" fmla="*/ 10 w 10"/>
                <a:gd name="T1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0"/>
                  </a:moveTo>
                  <a:lnTo>
                    <a:pt x="10" y="75"/>
                  </a:lnTo>
                  <a:lnTo>
                    <a:pt x="10" y="73"/>
                  </a:lnTo>
                  <a:lnTo>
                    <a:pt x="1" y="61"/>
                  </a:lnTo>
                  <a:lnTo>
                    <a:pt x="0" y="57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C"/>
            </a:solidFill>
            <a:ln w="0">
              <a:solidFill>
                <a:srgbClr val="FFDFA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" name="Freeform 597"/>
            <p:cNvSpPr>
              <a:spLocks/>
            </p:cNvSpPr>
            <p:nvPr/>
          </p:nvSpPr>
          <p:spPr bwMode="auto">
            <a:xfrm>
              <a:off x="3185599" y="3614780"/>
              <a:ext cx="19050" cy="147638"/>
            </a:xfrm>
            <a:custGeom>
              <a:avLst/>
              <a:gdLst>
                <a:gd name="T0" fmla="*/ 12 w 12"/>
                <a:gd name="T1" fmla="*/ 0 h 93"/>
                <a:gd name="T2" fmla="*/ 12 w 12"/>
                <a:gd name="T3" fmla="*/ 93 h 93"/>
                <a:gd name="T4" fmla="*/ 0 w 12"/>
                <a:gd name="T5" fmla="*/ 83 h 93"/>
                <a:gd name="T6" fmla="*/ 0 w 12"/>
                <a:gd name="T7" fmla="*/ 8 h 93"/>
                <a:gd name="T8" fmla="*/ 3 w 12"/>
                <a:gd name="T9" fmla="*/ 5 h 93"/>
                <a:gd name="T10" fmla="*/ 12 w 12"/>
                <a:gd name="T1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93">
                  <a:moveTo>
                    <a:pt x="12" y="0"/>
                  </a:moveTo>
                  <a:lnTo>
                    <a:pt x="12" y="93"/>
                  </a:lnTo>
                  <a:lnTo>
                    <a:pt x="0" y="83"/>
                  </a:lnTo>
                  <a:lnTo>
                    <a:pt x="0" y="8"/>
                  </a:lnTo>
                  <a:lnTo>
                    <a:pt x="3" y="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EAA"/>
            </a:solidFill>
            <a:ln w="0">
              <a:solidFill>
                <a:srgbClr val="FFDEA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" name="Freeform 598"/>
            <p:cNvSpPr>
              <a:spLocks/>
            </p:cNvSpPr>
            <p:nvPr/>
          </p:nvSpPr>
          <p:spPr bwMode="auto">
            <a:xfrm>
              <a:off x="3204649" y="3602080"/>
              <a:ext cx="15875" cy="174625"/>
            </a:xfrm>
            <a:custGeom>
              <a:avLst/>
              <a:gdLst>
                <a:gd name="T0" fmla="*/ 10 w 10"/>
                <a:gd name="T1" fmla="*/ 0 h 110"/>
                <a:gd name="T2" fmla="*/ 10 w 10"/>
                <a:gd name="T3" fmla="*/ 110 h 110"/>
                <a:gd name="T4" fmla="*/ 0 w 10"/>
                <a:gd name="T5" fmla="*/ 102 h 110"/>
                <a:gd name="T6" fmla="*/ 0 w 10"/>
                <a:gd name="T7" fmla="*/ 101 h 110"/>
                <a:gd name="T8" fmla="*/ 0 w 10"/>
                <a:gd name="T9" fmla="*/ 8 h 110"/>
                <a:gd name="T10" fmla="*/ 8 w 10"/>
                <a:gd name="T11" fmla="*/ 1 h 110"/>
                <a:gd name="T12" fmla="*/ 10 w 10"/>
                <a:gd name="T1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10">
                  <a:moveTo>
                    <a:pt x="10" y="0"/>
                  </a:moveTo>
                  <a:lnTo>
                    <a:pt x="10" y="110"/>
                  </a:lnTo>
                  <a:lnTo>
                    <a:pt x="0" y="102"/>
                  </a:lnTo>
                  <a:lnTo>
                    <a:pt x="0" y="101"/>
                  </a:lnTo>
                  <a:lnTo>
                    <a:pt x="0" y="8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CA8"/>
            </a:solidFill>
            <a:ln w="0">
              <a:solidFill>
                <a:srgbClr val="FFDC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" name="Freeform 599"/>
            <p:cNvSpPr>
              <a:spLocks/>
            </p:cNvSpPr>
            <p:nvPr/>
          </p:nvSpPr>
          <p:spPr bwMode="auto">
            <a:xfrm>
              <a:off x="3220524" y="3594143"/>
              <a:ext cx="17463" cy="193675"/>
            </a:xfrm>
            <a:custGeom>
              <a:avLst/>
              <a:gdLst>
                <a:gd name="T0" fmla="*/ 11 w 11"/>
                <a:gd name="T1" fmla="*/ 0 h 122"/>
                <a:gd name="T2" fmla="*/ 11 w 11"/>
                <a:gd name="T3" fmla="*/ 122 h 122"/>
                <a:gd name="T4" fmla="*/ 4 w 11"/>
                <a:gd name="T5" fmla="*/ 118 h 122"/>
                <a:gd name="T6" fmla="*/ 0 w 11"/>
                <a:gd name="T7" fmla="*/ 115 h 122"/>
                <a:gd name="T8" fmla="*/ 0 w 11"/>
                <a:gd name="T9" fmla="*/ 5 h 122"/>
                <a:gd name="T10" fmla="*/ 11 w 11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2">
                  <a:moveTo>
                    <a:pt x="11" y="0"/>
                  </a:moveTo>
                  <a:lnTo>
                    <a:pt x="11" y="122"/>
                  </a:lnTo>
                  <a:lnTo>
                    <a:pt x="4" y="118"/>
                  </a:lnTo>
                  <a:lnTo>
                    <a:pt x="0" y="115"/>
                  </a:lnTo>
                  <a:lnTo>
                    <a:pt x="0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" name="Freeform 600"/>
            <p:cNvSpPr>
              <a:spLocks/>
            </p:cNvSpPr>
            <p:nvPr/>
          </p:nvSpPr>
          <p:spPr bwMode="auto">
            <a:xfrm>
              <a:off x="3237986" y="3587793"/>
              <a:ext cx="19050" cy="207963"/>
            </a:xfrm>
            <a:custGeom>
              <a:avLst/>
              <a:gdLst>
                <a:gd name="T0" fmla="*/ 12 w 12"/>
                <a:gd name="T1" fmla="*/ 0 h 131"/>
                <a:gd name="T2" fmla="*/ 12 w 12"/>
                <a:gd name="T3" fmla="*/ 131 h 131"/>
                <a:gd name="T4" fmla="*/ 0 w 12"/>
                <a:gd name="T5" fmla="*/ 126 h 131"/>
                <a:gd name="T6" fmla="*/ 0 w 12"/>
                <a:gd name="T7" fmla="*/ 4 h 131"/>
                <a:gd name="T8" fmla="*/ 4 w 12"/>
                <a:gd name="T9" fmla="*/ 3 h 131"/>
                <a:gd name="T10" fmla="*/ 12 w 12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31">
                  <a:moveTo>
                    <a:pt x="12" y="0"/>
                  </a:moveTo>
                  <a:lnTo>
                    <a:pt x="12" y="131"/>
                  </a:lnTo>
                  <a:lnTo>
                    <a:pt x="0" y="126"/>
                  </a:lnTo>
                  <a:lnTo>
                    <a:pt x="0" y="4"/>
                  </a:lnTo>
                  <a:lnTo>
                    <a:pt x="4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AA4"/>
            </a:solidFill>
            <a:ln w="0">
              <a:solidFill>
                <a:srgbClr val="FFDAA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" name="Freeform 601"/>
            <p:cNvSpPr>
              <a:spLocks/>
            </p:cNvSpPr>
            <p:nvPr/>
          </p:nvSpPr>
          <p:spPr bwMode="auto">
            <a:xfrm>
              <a:off x="3257036" y="3581443"/>
              <a:ext cx="15875" cy="219075"/>
            </a:xfrm>
            <a:custGeom>
              <a:avLst/>
              <a:gdLst>
                <a:gd name="T0" fmla="*/ 10 w 10"/>
                <a:gd name="T1" fmla="*/ 0 h 138"/>
                <a:gd name="T2" fmla="*/ 10 w 10"/>
                <a:gd name="T3" fmla="*/ 138 h 138"/>
                <a:gd name="T4" fmla="*/ 0 w 10"/>
                <a:gd name="T5" fmla="*/ 135 h 138"/>
                <a:gd name="T6" fmla="*/ 0 w 10"/>
                <a:gd name="T7" fmla="*/ 135 h 138"/>
                <a:gd name="T8" fmla="*/ 0 w 10"/>
                <a:gd name="T9" fmla="*/ 4 h 138"/>
                <a:gd name="T10" fmla="*/ 9 w 10"/>
                <a:gd name="T11" fmla="*/ 0 h 138"/>
                <a:gd name="T12" fmla="*/ 10 w 10"/>
                <a:gd name="T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38">
                  <a:moveTo>
                    <a:pt x="10" y="0"/>
                  </a:moveTo>
                  <a:lnTo>
                    <a:pt x="10" y="13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0" y="4"/>
                  </a:lnTo>
                  <a:lnTo>
                    <a:pt x="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8A1"/>
            </a:solidFill>
            <a:ln w="0">
              <a:solidFill>
                <a:srgbClr val="FFD8A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0" name="Freeform 602"/>
            <p:cNvSpPr>
              <a:spLocks/>
            </p:cNvSpPr>
            <p:nvPr/>
          </p:nvSpPr>
          <p:spPr bwMode="auto">
            <a:xfrm>
              <a:off x="3272911" y="3576680"/>
              <a:ext cx="17463" cy="227013"/>
            </a:xfrm>
            <a:custGeom>
              <a:avLst/>
              <a:gdLst>
                <a:gd name="T0" fmla="*/ 11 w 11"/>
                <a:gd name="T1" fmla="*/ 0 h 143"/>
                <a:gd name="T2" fmla="*/ 11 w 11"/>
                <a:gd name="T3" fmla="*/ 143 h 143"/>
                <a:gd name="T4" fmla="*/ 0 w 11"/>
                <a:gd name="T5" fmla="*/ 141 h 143"/>
                <a:gd name="T6" fmla="*/ 0 w 11"/>
                <a:gd name="T7" fmla="*/ 3 h 143"/>
                <a:gd name="T8" fmla="*/ 11 w 11"/>
                <a:gd name="T9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43">
                  <a:moveTo>
                    <a:pt x="11" y="0"/>
                  </a:moveTo>
                  <a:lnTo>
                    <a:pt x="11" y="143"/>
                  </a:lnTo>
                  <a:lnTo>
                    <a:pt x="0" y="141"/>
                  </a:lnTo>
                  <a:lnTo>
                    <a:pt x="0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79F"/>
            </a:solidFill>
            <a:ln w="0">
              <a:solidFill>
                <a:srgbClr val="FFD7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1" name="Freeform 603"/>
            <p:cNvSpPr>
              <a:spLocks/>
            </p:cNvSpPr>
            <p:nvPr/>
          </p:nvSpPr>
          <p:spPr bwMode="auto">
            <a:xfrm>
              <a:off x="3290374" y="3573505"/>
              <a:ext cx="17463" cy="230188"/>
            </a:xfrm>
            <a:custGeom>
              <a:avLst/>
              <a:gdLst>
                <a:gd name="T0" fmla="*/ 11 w 11"/>
                <a:gd name="T1" fmla="*/ 0 h 145"/>
                <a:gd name="T2" fmla="*/ 11 w 11"/>
                <a:gd name="T3" fmla="*/ 133 h 145"/>
                <a:gd name="T4" fmla="*/ 1 w 11"/>
                <a:gd name="T5" fmla="*/ 145 h 145"/>
                <a:gd name="T6" fmla="*/ 0 w 11"/>
                <a:gd name="T7" fmla="*/ 145 h 145"/>
                <a:gd name="T8" fmla="*/ 0 w 11"/>
                <a:gd name="T9" fmla="*/ 2 h 145"/>
                <a:gd name="T10" fmla="*/ 2 w 11"/>
                <a:gd name="T11" fmla="*/ 1 h 145"/>
                <a:gd name="T12" fmla="*/ 11 w 11"/>
                <a:gd name="T13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45">
                  <a:moveTo>
                    <a:pt x="11" y="0"/>
                  </a:moveTo>
                  <a:lnTo>
                    <a:pt x="11" y="133"/>
                  </a:lnTo>
                  <a:lnTo>
                    <a:pt x="1" y="145"/>
                  </a:lnTo>
                  <a:lnTo>
                    <a:pt x="0" y="145"/>
                  </a:lnTo>
                  <a:lnTo>
                    <a:pt x="0" y="2"/>
                  </a:lnTo>
                  <a:lnTo>
                    <a:pt x="2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D"/>
            </a:solidFill>
            <a:ln w="0">
              <a:solidFill>
                <a:srgbClr val="FFD59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2" name="Freeform 604"/>
            <p:cNvSpPr>
              <a:spLocks/>
            </p:cNvSpPr>
            <p:nvPr/>
          </p:nvSpPr>
          <p:spPr bwMode="auto">
            <a:xfrm>
              <a:off x="3307836" y="3571918"/>
              <a:ext cx="17463" cy="212725"/>
            </a:xfrm>
            <a:custGeom>
              <a:avLst/>
              <a:gdLst>
                <a:gd name="T0" fmla="*/ 4 w 11"/>
                <a:gd name="T1" fmla="*/ 0 h 134"/>
                <a:gd name="T2" fmla="*/ 11 w 11"/>
                <a:gd name="T3" fmla="*/ 6 h 134"/>
                <a:gd name="T4" fmla="*/ 11 w 11"/>
                <a:gd name="T5" fmla="*/ 121 h 134"/>
                <a:gd name="T6" fmla="*/ 0 w 11"/>
                <a:gd name="T7" fmla="*/ 134 h 134"/>
                <a:gd name="T8" fmla="*/ 0 w 11"/>
                <a:gd name="T9" fmla="*/ 1 h 134"/>
                <a:gd name="T10" fmla="*/ 0 w 11"/>
                <a:gd name="T11" fmla="*/ 1 h 134"/>
                <a:gd name="T12" fmla="*/ 4 w 11"/>
                <a:gd name="T1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34">
                  <a:moveTo>
                    <a:pt x="4" y="0"/>
                  </a:moveTo>
                  <a:lnTo>
                    <a:pt x="11" y="6"/>
                  </a:lnTo>
                  <a:lnTo>
                    <a:pt x="11" y="121"/>
                  </a:lnTo>
                  <a:lnTo>
                    <a:pt x="0" y="134"/>
                  </a:lnTo>
                  <a:lnTo>
                    <a:pt x="0" y="1"/>
                  </a:lnTo>
                  <a:lnTo>
                    <a:pt x="0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D49B"/>
            </a:solidFill>
            <a:ln w="0">
              <a:solidFill>
                <a:srgbClr val="FFD49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3" name="Freeform 605"/>
            <p:cNvSpPr>
              <a:spLocks/>
            </p:cNvSpPr>
            <p:nvPr/>
          </p:nvSpPr>
          <p:spPr bwMode="auto">
            <a:xfrm>
              <a:off x="3325299" y="3581443"/>
              <a:ext cx="15875" cy="182563"/>
            </a:xfrm>
            <a:custGeom>
              <a:avLst/>
              <a:gdLst>
                <a:gd name="T0" fmla="*/ 0 w 10"/>
                <a:gd name="T1" fmla="*/ 0 h 115"/>
                <a:gd name="T2" fmla="*/ 10 w 10"/>
                <a:gd name="T3" fmla="*/ 11 h 115"/>
                <a:gd name="T4" fmla="*/ 10 w 10"/>
                <a:gd name="T5" fmla="*/ 102 h 115"/>
                <a:gd name="T6" fmla="*/ 0 w 10"/>
                <a:gd name="T7" fmla="*/ 115 h 115"/>
                <a:gd name="T8" fmla="*/ 0 w 10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5">
                  <a:moveTo>
                    <a:pt x="0" y="0"/>
                  </a:moveTo>
                  <a:lnTo>
                    <a:pt x="10" y="11"/>
                  </a:lnTo>
                  <a:lnTo>
                    <a:pt x="10" y="102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399"/>
            </a:solidFill>
            <a:ln w="0">
              <a:solidFill>
                <a:srgbClr val="FFD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4" name="Freeform 606"/>
            <p:cNvSpPr>
              <a:spLocks/>
            </p:cNvSpPr>
            <p:nvPr/>
          </p:nvSpPr>
          <p:spPr bwMode="auto">
            <a:xfrm>
              <a:off x="3341174" y="3598905"/>
              <a:ext cx="19050" cy="144463"/>
            </a:xfrm>
            <a:custGeom>
              <a:avLst/>
              <a:gdLst>
                <a:gd name="T0" fmla="*/ 0 w 12"/>
                <a:gd name="T1" fmla="*/ 0 h 91"/>
                <a:gd name="T2" fmla="*/ 12 w 12"/>
                <a:gd name="T3" fmla="*/ 9 h 91"/>
                <a:gd name="T4" fmla="*/ 12 w 12"/>
                <a:gd name="T5" fmla="*/ 78 h 91"/>
                <a:gd name="T6" fmla="*/ 0 w 12"/>
                <a:gd name="T7" fmla="*/ 91 h 91"/>
                <a:gd name="T8" fmla="*/ 0 w 12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91">
                  <a:moveTo>
                    <a:pt x="0" y="0"/>
                  </a:moveTo>
                  <a:lnTo>
                    <a:pt x="12" y="9"/>
                  </a:lnTo>
                  <a:lnTo>
                    <a:pt x="12" y="78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196"/>
            </a:solidFill>
            <a:ln w="0">
              <a:solidFill>
                <a:srgbClr val="FFD19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grpSp>
          <p:nvGrpSpPr>
            <p:cNvPr id="35" name="Group 808"/>
            <p:cNvGrpSpPr>
              <a:grpSpLocks/>
            </p:cNvGrpSpPr>
            <p:nvPr/>
          </p:nvGrpSpPr>
          <p:grpSpPr bwMode="auto">
            <a:xfrm>
              <a:off x="3203061" y="1751055"/>
              <a:ext cx="2921000" cy="3490913"/>
              <a:chOff x="2246" y="1020"/>
              <a:chExt cx="1840" cy="2199"/>
            </a:xfrm>
          </p:grpSpPr>
          <p:sp>
            <p:nvSpPr>
              <p:cNvPr id="54" name="Freeform 608"/>
              <p:cNvSpPr>
                <a:spLocks/>
              </p:cNvSpPr>
              <p:nvPr/>
            </p:nvSpPr>
            <p:spPr bwMode="auto">
              <a:xfrm>
                <a:off x="2345" y="2193"/>
                <a:ext cx="10" cy="69"/>
              </a:xfrm>
              <a:custGeom>
                <a:avLst/>
                <a:gdLst>
                  <a:gd name="T0" fmla="*/ 0 w 10"/>
                  <a:gd name="T1" fmla="*/ 0 h 69"/>
                  <a:gd name="T2" fmla="*/ 10 w 10"/>
                  <a:gd name="T3" fmla="*/ 10 h 69"/>
                  <a:gd name="T4" fmla="*/ 10 w 10"/>
                  <a:gd name="T5" fmla="*/ 56 h 69"/>
                  <a:gd name="T6" fmla="*/ 0 w 10"/>
                  <a:gd name="T7" fmla="*/ 69 h 69"/>
                  <a:gd name="T8" fmla="*/ 0 w 10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9">
                    <a:moveTo>
                      <a:pt x="0" y="0"/>
                    </a:moveTo>
                    <a:lnTo>
                      <a:pt x="10" y="10"/>
                    </a:lnTo>
                    <a:lnTo>
                      <a:pt x="10" y="56"/>
                    </a:lnTo>
                    <a:lnTo>
                      <a:pt x="0" y="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5" name="Freeform 609"/>
              <p:cNvSpPr>
                <a:spLocks/>
              </p:cNvSpPr>
              <p:nvPr/>
            </p:nvSpPr>
            <p:spPr bwMode="auto">
              <a:xfrm>
                <a:off x="2355" y="2203"/>
                <a:ext cx="12" cy="46"/>
              </a:xfrm>
              <a:custGeom>
                <a:avLst/>
                <a:gdLst>
                  <a:gd name="T0" fmla="*/ 0 w 12"/>
                  <a:gd name="T1" fmla="*/ 0 h 46"/>
                  <a:gd name="T2" fmla="*/ 12 w 12"/>
                  <a:gd name="T3" fmla="*/ 11 h 46"/>
                  <a:gd name="T4" fmla="*/ 12 w 12"/>
                  <a:gd name="T5" fmla="*/ 33 h 46"/>
                  <a:gd name="T6" fmla="*/ 0 w 12"/>
                  <a:gd name="T7" fmla="*/ 46 h 46"/>
                  <a:gd name="T8" fmla="*/ 0 w 12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46">
                    <a:moveTo>
                      <a:pt x="0" y="0"/>
                    </a:moveTo>
                    <a:lnTo>
                      <a:pt x="12" y="11"/>
                    </a:lnTo>
                    <a:lnTo>
                      <a:pt x="12" y="33"/>
                    </a:lnTo>
                    <a:lnTo>
                      <a:pt x="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6" name="Freeform 610"/>
              <p:cNvSpPr>
                <a:spLocks/>
              </p:cNvSpPr>
              <p:nvPr/>
            </p:nvSpPr>
            <p:spPr bwMode="auto">
              <a:xfrm>
                <a:off x="2367" y="2214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11 w 11"/>
                  <a:gd name="T3" fmla="*/ 9 h 22"/>
                  <a:gd name="T4" fmla="*/ 0 w 11"/>
                  <a:gd name="T5" fmla="*/ 22 h 22"/>
                  <a:gd name="T6" fmla="*/ 0 w 11"/>
                  <a:gd name="T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11" y="9"/>
                    </a:lnTo>
                    <a:lnTo>
                      <a:pt x="0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7" name="Freeform 611"/>
              <p:cNvSpPr>
                <a:spLocks/>
              </p:cNvSpPr>
              <p:nvPr/>
            </p:nvSpPr>
            <p:spPr bwMode="auto">
              <a:xfrm>
                <a:off x="2819" y="3083"/>
                <a:ext cx="242" cy="98"/>
              </a:xfrm>
              <a:custGeom>
                <a:avLst/>
                <a:gdLst>
                  <a:gd name="T0" fmla="*/ 22 w 242"/>
                  <a:gd name="T1" fmla="*/ 0 h 98"/>
                  <a:gd name="T2" fmla="*/ 95 w 242"/>
                  <a:gd name="T3" fmla="*/ 6 h 98"/>
                  <a:gd name="T4" fmla="*/ 105 w 242"/>
                  <a:gd name="T5" fmla="*/ 21 h 98"/>
                  <a:gd name="T6" fmla="*/ 116 w 242"/>
                  <a:gd name="T7" fmla="*/ 33 h 98"/>
                  <a:gd name="T8" fmla="*/ 132 w 242"/>
                  <a:gd name="T9" fmla="*/ 42 h 98"/>
                  <a:gd name="T10" fmla="*/ 148 w 242"/>
                  <a:gd name="T11" fmla="*/ 50 h 98"/>
                  <a:gd name="T12" fmla="*/ 164 w 242"/>
                  <a:gd name="T13" fmla="*/ 55 h 98"/>
                  <a:gd name="T14" fmla="*/ 177 w 242"/>
                  <a:gd name="T15" fmla="*/ 58 h 98"/>
                  <a:gd name="T16" fmla="*/ 186 w 242"/>
                  <a:gd name="T17" fmla="*/ 60 h 98"/>
                  <a:gd name="T18" fmla="*/ 190 w 242"/>
                  <a:gd name="T19" fmla="*/ 60 h 98"/>
                  <a:gd name="T20" fmla="*/ 207 w 242"/>
                  <a:gd name="T21" fmla="*/ 63 h 98"/>
                  <a:gd name="T22" fmla="*/ 220 w 242"/>
                  <a:gd name="T23" fmla="*/ 68 h 98"/>
                  <a:gd name="T24" fmla="*/ 230 w 242"/>
                  <a:gd name="T25" fmla="*/ 75 h 98"/>
                  <a:gd name="T26" fmla="*/ 237 w 242"/>
                  <a:gd name="T27" fmla="*/ 82 h 98"/>
                  <a:gd name="T28" fmla="*/ 241 w 242"/>
                  <a:gd name="T29" fmla="*/ 89 h 98"/>
                  <a:gd name="T30" fmla="*/ 242 w 242"/>
                  <a:gd name="T31" fmla="*/ 93 h 98"/>
                  <a:gd name="T32" fmla="*/ 242 w 242"/>
                  <a:gd name="T33" fmla="*/ 95 h 98"/>
                  <a:gd name="T34" fmla="*/ 216 w 242"/>
                  <a:gd name="T35" fmla="*/ 97 h 98"/>
                  <a:gd name="T36" fmla="*/ 187 w 242"/>
                  <a:gd name="T37" fmla="*/ 98 h 98"/>
                  <a:gd name="T38" fmla="*/ 160 w 242"/>
                  <a:gd name="T39" fmla="*/ 98 h 98"/>
                  <a:gd name="T40" fmla="*/ 135 w 242"/>
                  <a:gd name="T41" fmla="*/ 98 h 98"/>
                  <a:gd name="T42" fmla="*/ 112 w 242"/>
                  <a:gd name="T43" fmla="*/ 98 h 98"/>
                  <a:gd name="T44" fmla="*/ 95 w 242"/>
                  <a:gd name="T45" fmla="*/ 97 h 98"/>
                  <a:gd name="T46" fmla="*/ 84 w 242"/>
                  <a:gd name="T47" fmla="*/ 97 h 98"/>
                  <a:gd name="T48" fmla="*/ 80 w 242"/>
                  <a:gd name="T49" fmla="*/ 97 h 98"/>
                  <a:gd name="T50" fmla="*/ 56 w 242"/>
                  <a:gd name="T51" fmla="*/ 76 h 98"/>
                  <a:gd name="T52" fmla="*/ 52 w 242"/>
                  <a:gd name="T53" fmla="*/ 97 h 98"/>
                  <a:gd name="T54" fmla="*/ 0 w 242"/>
                  <a:gd name="T55" fmla="*/ 94 h 98"/>
                  <a:gd name="T56" fmla="*/ 22 w 242"/>
                  <a:gd name="T5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2" h="98">
                    <a:moveTo>
                      <a:pt x="22" y="0"/>
                    </a:moveTo>
                    <a:lnTo>
                      <a:pt x="95" y="6"/>
                    </a:lnTo>
                    <a:lnTo>
                      <a:pt x="105" y="21"/>
                    </a:lnTo>
                    <a:lnTo>
                      <a:pt x="116" y="33"/>
                    </a:lnTo>
                    <a:lnTo>
                      <a:pt x="132" y="42"/>
                    </a:lnTo>
                    <a:lnTo>
                      <a:pt x="148" y="50"/>
                    </a:lnTo>
                    <a:lnTo>
                      <a:pt x="164" y="55"/>
                    </a:lnTo>
                    <a:lnTo>
                      <a:pt x="177" y="58"/>
                    </a:lnTo>
                    <a:lnTo>
                      <a:pt x="186" y="60"/>
                    </a:lnTo>
                    <a:lnTo>
                      <a:pt x="190" y="60"/>
                    </a:lnTo>
                    <a:lnTo>
                      <a:pt x="207" y="63"/>
                    </a:lnTo>
                    <a:lnTo>
                      <a:pt x="220" y="68"/>
                    </a:lnTo>
                    <a:lnTo>
                      <a:pt x="230" y="75"/>
                    </a:lnTo>
                    <a:lnTo>
                      <a:pt x="237" y="82"/>
                    </a:lnTo>
                    <a:lnTo>
                      <a:pt x="241" y="89"/>
                    </a:lnTo>
                    <a:lnTo>
                      <a:pt x="242" y="93"/>
                    </a:lnTo>
                    <a:lnTo>
                      <a:pt x="242" y="95"/>
                    </a:lnTo>
                    <a:lnTo>
                      <a:pt x="216" y="97"/>
                    </a:lnTo>
                    <a:lnTo>
                      <a:pt x="187" y="98"/>
                    </a:lnTo>
                    <a:lnTo>
                      <a:pt x="160" y="98"/>
                    </a:lnTo>
                    <a:lnTo>
                      <a:pt x="135" y="98"/>
                    </a:lnTo>
                    <a:lnTo>
                      <a:pt x="112" y="98"/>
                    </a:lnTo>
                    <a:lnTo>
                      <a:pt x="95" y="97"/>
                    </a:lnTo>
                    <a:lnTo>
                      <a:pt x="84" y="97"/>
                    </a:lnTo>
                    <a:lnTo>
                      <a:pt x="80" y="97"/>
                    </a:lnTo>
                    <a:lnTo>
                      <a:pt x="56" y="76"/>
                    </a:lnTo>
                    <a:lnTo>
                      <a:pt x="52" y="97"/>
                    </a:lnTo>
                    <a:lnTo>
                      <a:pt x="0" y="94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8" name="Freeform 612"/>
              <p:cNvSpPr>
                <a:spLocks/>
              </p:cNvSpPr>
              <p:nvPr/>
            </p:nvSpPr>
            <p:spPr bwMode="auto">
              <a:xfrm>
                <a:off x="2434" y="3108"/>
                <a:ext cx="241" cy="111"/>
              </a:xfrm>
              <a:custGeom>
                <a:avLst/>
                <a:gdLst>
                  <a:gd name="T0" fmla="*/ 28 w 241"/>
                  <a:gd name="T1" fmla="*/ 0 h 111"/>
                  <a:gd name="T2" fmla="*/ 101 w 241"/>
                  <a:gd name="T3" fmla="*/ 12 h 111"/>
                  <a:gd name="T4" fmla="*/ 109 w 241"/>
                  <a:gd name="T5" fmla="*/ 27 h 111"/>
                  <a:gd name="T6" fmla="*/ 120 w 241"/>
                  <a:gd name="T7" fmla="*/ 39 h 111"/>
                  <a:gd name="T8" fmla="*/ 135 w 241"/>
                  <a:gd name="T9" fmla="*/ 50 h 111"/>
                  <a:gd name="T10" fmla="*/ 151 w 241"/>
                  <a:gd name="T11" fmla="*/ 59 h 111"/>
                  <a:gd name="T12" fmla="*/ 165 w 241"/>
                  <a:gd name="T13" fmla="*/ 65 h 111"/>
                  <a:gd name="T14" fmla="*/ 178 w 241"/>
                  <a:gd name="T15" fmla="*/ 69 h 111"/>
                  <a:gd name="T16" fmla="*/ 187 w 241"/>
                  <a:gd name="T17" fmla="*/ 72 h 111"/>
                  <a:gd name="T18" fmla="*/ 191 w 241"/>
                  <a:gd name="T19" fmla="*/ 72 h 111"/>
                  <a:gd name="T20" fmla="*/ 208 w 241"/>
                  <a:gd name="T21" fmla="*/ 76 h 111"/>
                  <a:gd name="T22" fmla="*/ 221 w 241"/>
                  <a:gd name="T23" fmla="*/ 82 h 111"/>
                  <a:gd name="T24" fmla="*/ 230 w 241"/>
                  <a:gd name="T25" fmla="*/ 90 h 111"/>
                  <a:gd name="T26" fmla="*/ 236 w 241"/>
                  <a:gd name="T27" fmla="*/ 97 h 111"/>
                  <a:gd name="T28" fmla="*/ 240 w 241"/>
                  <a:gd name="T29" fmla="*/ 105 h 111"/>
                  <a:gd name="T30" fmla="*/ 241 w 241"/>
                  <a:gd name="T31" fmla="*/ 108 h 111"/>
                  <a:gd name="T32" fmla="*/ 241 w 241"/>
                  <a:gd name="T33" fmla="*/ 111 h 111"/>
                  <a:gd name="T34" fmla="*/ 213 w 241"/>
                  <a:gd name="T35" fmla="*/ 110 h 111"/>
                  <a:gd name="T36" fmla="*/ 186 w 241"/>
                  <a:gd name="T37" fmla="*/ 110 h 111"/>
                  <a:gd name="T38" fmla="*/ 158 w 241"/>
                  <a:gd name="T39" fmla="*/ 107 h 111"/>
                  <a:gd name="T40" fmla="*/ 134 w 241"/>
                  <a:gd name="T41" fmla="*/ 106 h 111"/>
                  <a:gd name="T42" fmla="*/ 111 w 241"/>
                  <a:gd name="T43" fmla="*/ 105 h 111"/>
                  <a:gd name="T44" fmla="*/ 94 w 241"/>
                  <a:gd name="T45" fmla="*/ 102 h 111"/>
                  <a:gd name="T46" fmla="*/ 83 w 241"/>
                  <a:gd name="T47" fmla="*/ 101 h 111"/>
                  <a:gd name="T48" fmla="*/ 79 w 241"/>
                  <a:gd name="T49" fmla="*/ 101 h 111"/>
                  <a:gd name="T50" fmla="*/ 56 w 241"/>
                  <a:gd name="T51" fmla="*/ 78 h 111"/>
                  <a:gd name="T52" fmla="*/ 52 w 241"/>
                  <a:gd name="T53" fmla="*/ 99 h 111"/>
                  <a:gd name="T54" fmla="*/ 0 w 241"/>
                  <a:gd name="T55" fmla="*/ 93 h 111"/>
                  <a:gd name="T56" fmla="*/ 28 w 241"/>
                  <a:gd name="T5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1" h="111">
                    <a:moveTo>
                      <a:pt x="28" y="0"/>
                    </a:moveTo>
                    <a:lnTo>
                      <a:pt x="101" y="12"/>
                    </a:lnTo>
                    <a:lnTo>
                      <a:pt x="109" y="27"/>
                    </a:lnTo>
                    <a:lnTo>
                      <a:pt x="120" y="39"/>
                    </a:lnTo>
                    <a:lnTo>
                      <a:pt x="135" y="50"/>
                    </a:lnTo>
                    <a:lnTo>
                      <a:pt x="151" y="59"/>
                    </a:lnTo>
                    <a:lnTo>
                      <a:pt x="165" y="65"/>
                    </a:lnTo>
                    <a:lnTo>
                      <a:pt x="178" y="69"/>
                    </a:lnTo>
                    <a:lnTo>
                      <a:pt x="187" y="72"/>
                    </a:lnTo>
                    <a:lnTo>
                      <a:pt x="191" y="72"/>
                    </a:lnTo>
                    <a:lnTo>
                      <a:pt x="208" y="76"/>
                    </a:lnTo>
                    <a:lnTo>
                      <a:pt x="221" y="82"/>
                    </a:lnTo>
                    <a:lnTo>
                      <a:pt x="230" y="90"/>
                    </a:lnTo>
                    <a:lnTo>
                      <a:pt x="236" y="97"/>
                    </a:lnTo>
                    <a:lnTo>
                      <a:pt x="240" y="105"/>
                    </a:lnTo>
                    <a:lnTo>
                      <a:pt x="241" y="108"/>
                    </a:lnTo>
                    <a:lnTo>
                      <a:pt x="241" y="111"/>
                    </a:lnTo>
                    <a:lnTo>
                      <a:pt x="213" y="110"/>
                    </a:lnTo>
                    <a:lnTo>
                      <a:pt x="186" y="110"/>
                    </a:lnTo>
                    <a:lnTo>
                      <a:pt x="158" y="107"/>
                    </a:lnTo>
                    <a:lnTo>
                      <a:pt x="134" y="106"/>
                    </a:lnTo>
                    <a:lnTo>
                      <a:pt x="111" y="105"/>
                    </a:lnTo>
                    <a:lnTo>
                      <a:pt x="94" y="102"/>
                    </a:lnTo>
                    <a:lnTo>
                      <a:pt x="83" y="101"/>
                    </a:lnTo>
                    <a:lnTo>
                      <a:pt x="79" y="101"/>
                    </a:lnTo>
                    <a:lnTo>
                      <a:pt x="56" y="78"/>
                    </a:lnTo>
                    <a:lnTo>
                      <a:pt x="52" y="99"/>
                    </a:lnTo>
                    <a:lnTo>
                      <a:pt x="0" y="9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9" name="Freeform 613"/>
              <p:cNvSpPr>
                <a:spLocks/>
              </p:cNvSpPr>
              <p:nvPr/>
            </p:nvSpPr>
            <p:spPr bwMode="auto">
              <a:xfrm>
                <a:off x="2293" y="1746"/>
                <a:ext cx="1225" cy="593"/>
              </a:xfrm>
              <a:custGeom>
                <a:avLst/>
                <a:gdLst>
                  <a:gd name="T0" fmla="*/ 1081 w 1225"/>
                  <a:gd name="T1" fmla="*/ 2 h 593"/>
                  <a:gd name="T2" fmla="*/ 1099 w 1225"/>
                  <a:gd name="T3" fmla="*/ 16 h 593"/>
                  <a:gd name="T4" fmla="*/ 1135 w 1225"/>
                  <a:gd name="T5" fmla="*/ 36 h 593"/>
                  <a:gd name="T6" fmla="*/ 1190 w 1225"/>
                  <a:gd name="T7" fmla="*/ 57 h 593"/>
                  <a:gd name="T8" fmla="*/ 1222 w 1225"/>
                  <a:gd name="T9" fmla="*/ 67 h 593"/>
                  <a:gd name="T10" fmla="*/ 1204 w 1225"/>
                  <a:gd name="T11" fmla="*/ 85 h 593"/>
                  <a:gd name="T12" fmla="*/ 1169 w 1225"/>
                  <a:gd name="T13" fmla="*/ 116 h 593"/>
                  <a:gd name="T14" fmla="*/ 1122 w 1225"/>
                  <a:gd name="T15" fmla="*/ 153 h 593"/>
                  <a:gd name="T16" fmla="*/ 1063 w 1225"/>
                  <a:gd name="T17" fmla="*/ 194 h 593"/>
                  <a:gd name="T18" fmla="*/ 996 w 1225"/>
                  <a:gd name="T19" fmla="*/ 232 h 593"/>
                  <a:gd name="T20" fmla="*/ 923 w 1225"/>
                  <a:gd name="T21" fmla="*/ 262 h 593"/>
                  <a:gd name="T22" fmla="*/ 848 w 1225"/>
                  <a:gd name="T23" fmla="*/ 280 h 593"/>
                  <a:gd name="T24" fmla="*/ 810 w 1225"/>
                  <a:gd name="T25" fmla="*/ 284 h 593"/>
                  <a:gd name="T26" fmla="*/ 814 w 1225"/>
                  <a:gd name="T27" fmla="*/ 300 h 593"/>
                  <a:gd name="T28" fmla="*/ 818 w 1225"/>
                  <a:gd name="T29" fmla="*/ 334 h 593"/>
                  <a:gd name="T30" fmla="*/ 819 w 1225"/>
                  <a:gd name="T31" fmla="*/ 385 h 593"/>
                  <a:gd name="T32" fmla="*/ 813 w 1225"/>
                  <a:gd name="T33" fmla="*/ 457 h 593"/>
                  <a:gd name="T34" fmla="*/ 797 w 1225"/>
                  <a:gd name="T35" fmla="*/ 551 h 593"/>
                  <a:gd name="T36" fmla="*/ 792 w 1225"/>
                  <a:gd name="T37" fmla="*/ 555 h 593"/>
                  <a:gd name="T38" fmla="*/ 776 w 1225"/>
                  <a:gd name="T39" fmla="*/ 565 h 593"/>
                  <a:gd name="T40" fmla="*/ 747 w 1225"/>
                  <a:gd name="T41" fmla="*/ 575 h 593"/>
                  <a:gd name="T42" fmla="*/ 705 w 1225"/>
                  <a:gd name="T43" fmla="*/ 585 h 593"/>
                  <a:gd name="T44" fmla="*/ 648 w 1225"/>
                  <a:gd name="T45" fmla="*/ 592 h 593"/>
                  <a:gd name="T46" fmla="*/ 573 w 1225"/>
                  <a:gd name="T47" fmla="*/ 591 h 593"/>
                  <a:gd name="T48" fmla="*/ 480 w 1225"/>
                  <a:gd name="T49" fmla="*/ 579 h 593"/>
                  <a:gd name="T50" fmla="*/ 366 w 1225"/>
                  <a:gd name="T51" fmla="*/ 554 h 593"/>
                  <a:gd name="T52" fmla="*/ 313 w 1225"/>
                  <a:gd name="T53" fmla="*/ 303 h 593"/>
                  <a:gd name="T54" fmla="*/ 301 w 1225"/>
                  <a:gd name="T55" fmla="*/ 308 h 593"/>
                  <a:gd name="T56" fmla="*/ 268 w 1225"/>
                  <a:gd name="T57" fmla="*/ 326 h 593"/>
                  <a:gd name="T58" fmla="*/ 222 w 1225"/>
                  <a:gd name="T59" fmla="*/ 358 h 593"/>
                  <a:gd name="T60" fmla="*/ 171 w 1225"/>
                  <a:gd name="T61" fmla="*/ 402 h 593"/>
                  <a:gd name="T62" fmla="*/ 121 w 1225"/>
                  <a:gd name="T63" fmla="*/ 460 h 593"/>
                  <a:gd name="T64" fmla="*/ 0 w 1225"/>
                  <a:gd name="T65" fmla="*/ 405 h 593"/>
                  <a:gd name="T66" fmla="*/ 10 w 1225"/>
                  <a:gd name="T67" fmla="*/ 396 h 593"/>
                  <a:gd name="T68" fmla="*/ 38 w 1225"/>
                  <a:gd name="T69" fmla="*/ 371 h 593"/>
                  <a:gd name="T70" fmla="*/ 82 w 1225"/>
                  <a:gd name="T71" fmla="*/ 337 h 593"/>
                  <a:gd name="T72" fmla="*/ 141 w 1225"/>
                  <a:gd name="T73" fmla="*/ 296 h 593"/>
                  <a:gd name="T74" fmla="*/ 212 w 1225"/>
                  <a:gd name="T75" fmla="*/ 256 h 593"/>
                  <a:gd name="T76" fmla="*/ 294 w 1225"/>
                  <a:gd name="T77" fmla="*/ 222 h 593"/>
                  <a:gd name="T78" fmla="*/ 386 w 1225"/>
                  <a:gd name="T79" fmla="*/ 197 h 593"/>
                  <a:gd name="T80" fmla="*/ 485 w 1225"/>
                  <a:gd name="T81" fmla="*/ 188 h 593"/>
                  <a:gd name="T82" fmla="*/ 835 w 1225"/>
                  <a:gd name="T83" fmla="*/ 188 h 593"/>
                  <a:gd name="T84" fmla="*/ 853 w 1225"/>
                  <a:gd name="T85" fmla="*/ 186 h 593"/>
                  <a:gd name="T86" fmla="*/ 887 w 1225"/>
                  <a:gd name="T87" fmla="*/ 181 h 593"/>
                  <a:gd name="T88" fmla="*/ 930 w 1225"/>
                  <a:gd name="T89" fmla="*/ 164 h 593"/>
                  <a:gd name="T90" fmla="*/ 980 w 1225"/>
                  <a:gd name="T91" fmla="*/ 133 h 593"/>
                  <a:gd name="T92" fmla="*/ 1031 w 1225"/>
                  <a:gd name="T93" fmla="*/ 79 h 593"/>
                  <a:gd name="T94" fmla="*/ 1078 w 1225"/>
                  <a:gd name="T95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5" h="593">
                    <a:moveTo>
                      <a:pt x="1078" y="0"/>
                    </a:moveTo>
                    <a:lnTo>
                      <a:pt x="1081" y="2"/>
                    </a:lnTo>
                    <a:lnTo>
                      <a:pt x="1088" y="7"/>
                    </a:lnTo>
                    <a:lnTo>
                      <a:pt x="1099" y="16"/>
                    </a:lnTo>
                    <a:lnTo>
                      <a:pt x="1115" y="25"/>
                    </a:lnTo>
                    <a:lnTo>
                      <a:pt x="1135" y="36"/>
                    </a:lnTo>
                    <a:lnTo>
                      <a:pt x="1161" y="46"/>
                    </a:lnTo>
                    <a:lnTo>
                      <a:pt x="1190" y="57"/>
                    </a:lnTo>
                    <a:lnTo>
                      <a:pt x="1225" y="64"/>
                    </a:lnTo>
                    <a:lnTo>
                      <a:pt x="1222" y="67"/>
                    </a:lnTo>
                    <a:lnTo>
                      <a:pt x="1214" y="74"/>
                    </a:lnTo>
                    <a:lnTo>
                      <a:pt x="1204" y="85"/>
                    </a:lnTo>
                    <a:lnTo>
                      <a:pt x="1188" y="99"/>
                    </a:lnTo>
                    <a:lnTo>
                      <a:pt x="1169" y="116"/>
                    </a:lnTo>
                    <a:lnTo>
                      <a:pt x="1146" y="134"/>
                    </a:lnTo>
                    <a:lnTo>
                      <a:pt x="1122" y="153"/>
                    </a:lnTo>
                    <a:lnTo>
                      <a:pt x="1093" y="173"/>
                    </a:lnTo>
                    <a:lnTo>
                      <a:pt x="1063" y="194"/>
                    </a:lnTo>
                    <a:lnTo>
                      <a:pt x="1030" y="214"/>
                    </a:lnTo>
                    <a:lnTo>
                      <a:pt x="996" y="232"/>
                    </a:lnTo>
                    <a:lnTo>
                      <a:pt x="959" y="249"/>
                    </a:lnTo>
                    <a:lnTo>
                      <a:pt x="923" y="262"/>
                    </a:lnTo>
                    <a:lnTo>
                      <a:pt x="886" y="274"/>
                    </a:lnTo>
                    <a:lnTo>
                      <a:pt x="848" y="280"/>
                    </a:lnTo>
                    <a:lnTo>
                      <a:pt x="810" y="283"/>
                    </a:lnTo>
                    <a:lnTo>
                      <a:pt x="810" y="284"/>
                    </a:lnTo>
                    <a:lnTo>
                      <a:pt x="813" y="291"/>
                    </a:lnTo>
                    <a:lnTo>
                      <a:pt x="814" y="300"/>
                    </a:lnTo>
                    <a:lnTo>
                      <a:pt x="817" y="315"/>
                    </a:lnTo>
                    <a:lnTo>
                      <a:pt x="818" y="334"/>
                    </a:lnTo>
                    <a:lnTo>
                      <a:pt x="819" y="356"/>
                    </a:lnTo>
                    <a:lnTo>
                      <a:pt x="819" y="385"/>
                    </a:lnTo>
                    <a:lnTo>
                      <a:pt x="818" y="419"/>
                    </a:lnTo>
                    <a:lnTo>
                      <a:pt x="813" y="457"/>
                    </a:lnTo>
                    <a:lnTo>
                      <a:pt x="806" y="502"/>
                    </a:lnTo>
                    <a:lnTo>
                      <a:pt x="797" y="551"/>
                    </a:lnTo>
                    <a:lnTo>
                      <a:pt x="796" y="553"/>
                    </a:lnTo>
                    <a:lnTo>
                      <a:pt x="792" y="555"/>
                    </a:lnTo>
                    <a:lnTo>
                      <a:pt x="785" y="559"/>
                    </a:lnTo>
                    <a:lnTo>
                      <a:pt x="776" y="565"/>
                    </a:lnTo>
                    <a:lnTo>
                      <a:pt x="763" y="570"/>
                    </a:lnTo>
                    <a:lnTo>
                      <a:pt x="747" y="575"/>
                    </a:lnTo>
                    <a:lnTo>
                      <a:pt x="729" y="582"/>
                    </a:lnTo>
                    <a:lnTo>
                      <a:pt x="705" y="585"/>
                    </a:lnTo>
                    <a:lnTo>
                      <a:pt x="679" y="589"/>
                    </a:lnTo>
                    <a:lnTo>
                      <a:pt x="648" y="592"/>
                    </a:lnTo>
                    <a:lnTo>
                      <a:pt x="612" y="593"/>
                    </a:lnTo>
                    <a:lnTo>
                      <a:pt x="573" y="591"/>
                    </a:lnTo>
                    <a:lnTo>
                      <a:pt x="529" y="587"/>
                    </a:lnTo>
                    <a:lnTo>
                      <a:pt x="480" y="579"/>
                    </a:lnTo>
                    <a:lnTo>
                      <a:pt x="425" y="568"/>
                    </a:lnTo>
                    <a:lnTo>
                      <a:pt x="366" y="554"/>
                    </a:lnTo>
                    <a:lnTo>
                      <a:pt x="301" y="534"/>
                    </a:lnTo>
                    <a:lnTo>
                      <a:pt x="313" y="303"/>
                    </a:lnTo>
                    <a:lnTo>
                      <a:pt x="310" y="304"/>
                    </a:lnTo>
                    <a:lnTo>
                      <a:pt x="301" y="308"/>
                    </a:lnTo>
                    <a:lnTo>
                      <a:pt x="286" y="316"/>
                    </a:lnTo>
                    <a:lnTo>
                      <a:pt x="268" y="326"/>
                    </a:lnTo>
                    <a:lnTo>
                      <a:pt x="246" y="341"/>
                    </a:lnTo>
                    <a:lnTo>
                      <a:pt x="222" y="358"/>
                    </a:lnTo>
                    <a:lnTo>
                      <a:pt x="196" y="379"/>
                    </a:lnTo>
                    <a:lnTo>
                      <a:pt x="171" y="402"/>
                    </a:lnTo>
                    <a:lnTo>
                      <a:pt x="145" y="430"/>
                    </a:lnTo>
                    <a:lnTo>
                      <a:pt x="121" y="460"/>
                    </a:lnTo>
                    <a:lnTo>
                      <a:pt x="99" y="494"/>
                    </a:lnTo>
                    <a:lnTo>
                      <a:pt x="0" y="405"/>
                    </a:lnTo>
                    <a:lnTo>
                      <a:pt x="2" y="404"/>
                    </a:lnTo>
                    <a:lnTo>
                      <a:pt x="10" y="396"/>
                    </a:lnTo>
                    <a:lnTo>
                      <a:pt x="22" y="385"/>
                    </a:lnTo>
                    <a:lnTo>
                      <a:pt x="38" y="371"/>
                    </a:lnTo>
                    <a:lnTo>
                      <a:pt x="57" y="355"/>
                    </a:lnTo>
                    <a:lnTo>
                      <a:pt x="82" y="337"/>
                    </a:lnTo>
                    <a:lnTo>
                      <a:pt x="110" y="317"/>
                    </a:lnTo>
                    <a:lnTo>
                      <a:pt x="141" y="296"/>
                    </a:lnTo>
                    <a:lnTo>
                      <a:pt x="175" y="277"/>
                    </a:lnTo>
                    <a:lnTo>
                      <a:pt x="212" y="256"/>
                    </a:lnTo>
                    <a:lnTo>
                      <a:pt x="252" y="237"/>
                    </a:lnTo>
                    <a:lnTo>
                      <a:pt x="294" y="222"/>
                    </a:lnTo>
                    <a:lnTo>
                      <a:pt x="339" y="207"/>
                    </a:lnTo>
                    <a:lnTo>
                      <a:pt x="386" y="197"/>
                    </a:lnTo>
                    <a:lnTo>
                      <a:pt x="436" y="190"/>
                    </a:lnTo>
                    <a:lnTo>
                      <a:pt x="485" y="188"/>
                    </a:lnTo>
                    <a:lnTo>
                      <a:pt x="832" y="188"/>
                    </a:lnTo>
                    <a:lnTo>
                      <a:pt x="835" y="188"/>
                    </a:lnTo>
                    <a:lnTo>
                      <a:pt x="843" y="188"/>
                    </a:lnTo>
                    <a:lnTo>
                      <a:pt x="853" y="186"/>
                    </a:lnTo>
                    <a:lnTo>
                      <a:pt x="869" y="185"/>
                    </a:lnTo>
                    <a:lnTo>
                      <a:pt x="887" y="181"/>
                    </a:lnTo>
                    <a:lnTo>
                      <a:pt x="908" y="174"/>
                    </a:lnTo>
                    <a:lnTo>
                      <a:pt x="930" y="164"/>
                    </a:lnTo>
                    <a:lnTo>
                      <a:pt x="954" y="151"/>
                    </a:lnTo>
                    <a:lnTo>
                      <a:pt x="980" y="133"/>
                    </a:lnTo>
                    <a:lnTo>
                      <a:pt x="1005" y="108"/>
                    </a:lnTo>
                    <a:lnTo>
                      <a:pt x="1031" y="79"/>
                    </a:lnTo>
                    <a:lnTo>
                      <a:pt x="1055" y="42"/>
                    </a:lnTo>
                    <a:lnTo>
                      <a:pt x="1078" y="0"/>
                    </a:lnTo>
                    <a:close/>
                  </a:path>
                </a:pathLst>
              </a:custGeom>
              <a:solidFill>
                <a:srgbClr val="B8CABB"/>
              </a:solidFill>
              <a:ln w="0">
                <a:solidFill>
                  <a:srgbClr val="B8CAB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0" name="Freeform 614"/>
              <p:cNvSpPr>
                <a:spLocks/>
              </p:cNvSpPr>
              <p:nvPr/>
            </p:nvSpPr>
            <p:spPr bwMode="auto">
              <a:xfrm>
                <a:off x="2446" y="2279"/>
                <a:ext cx="644" cy="858"/>
              </a:xfrm>
              <a:custGeom>
                <a:avLst/>
                <a:gdLst>
                  <a:gd name="T0" fmla="*/ 148 w 644"/>
                  <a:gd name="T1" fmla="*/ 0 h 858"/>
                  <a:gd name="T2" fmla="*/ 212 w 644"/>
                  <a:gd name="T3" fmla="*/ 18 h 858"/>
                  <a:gd name="T4" fmla="*/ 272 w 644"/>
                  <a:gd name="T5" fmla="*/ 33 h 858"/>
                  <a:gd name="T6" fmla="*/ 326 w 644"/>
                  <a:gd name="T7" fmla="*/ 45 h 858"/>
                  <a:gd name="T8" fmla="*/ 376 w 644"/>
                  <a:gd name="T9" fmla="*/ 51 h 858"/>
                  <a:gd name="T10" fmla="*/ 419 w 644"/>
                  <a:gd name="T11" fmla="*/ 56 h 858"/>
                  <a:gd name="T12" fmla="*/ 459 w 644"/>
                  <a:gd name="T13" fmla="*/ 58 h 858"/>
                  <a:gd name="T14" fmla="*/ 495 w 644"/>
                  <a:gd name="T15" fmla="*/ 58 h 858"/>
                  <a:gd name="T16" fmla="*/ 525 w 644"/>
                  <a:gd name="T17" fmla="*/ 55 h 858"/>
                  <a:gd name="T18" fmla="*/ 552 w 644"/>
                  <a:gd name="T19" fmla="*/ 51 h 858"/>
                  <a:gd name="T20" fmla="*/ 575 w 644"/>
                  <a:gd name="T21" fmla="*/ 47 h 858"/>
                  <a:gd name="T22" fmla="*/ 594 w 644"/>
                  <a:gd name="T23" fmla="*/ 42 h 858"/>
                  <a:gd name="T24" fmla="*/ 610 w 644"/>
                  <a:gd name="T25" fmla="*/ 35 h 858"/>
                  <a:gd name="T26" fmla="*/ 623 w 644"/>
                  <a:gd name="T27" fmla="*/ 30 h 858"/>
                  <a:gd name="T28" fmla="*/ 632 w 644"/>
                  <a:gd name="T29" fmla="*/ 25 h 858"/>
                  <a:gd name="T30" fmla="*/ 639 w 644"/>
                  <a:gd name="T31" fmla="*/ 21 h 858"/>
                  <a:gd name="T32" fmla="*/ 643 w 644"/>
                  <a:gd name="T33" fmla="*/ 18 h 858"/>
                  <a:gd name="T34" fmla="*/ 644 w 644"/>
                  <a:gd name="T35" fmla="*/ 17 h 858"/>
                  <a:gd name="T36" fmla="*/ 489 w 644"/>
                  <a:gd name="T37" fmla="*/ 820 h 858"/>
                  <a:gd name="T38" fmla="*/ 378 w 644"/>
                  <a:gd name="T39" fmla="*/ 817 h 858"/>
                  <a:gd name="T40" fmla="*/ 433 w 644"/>
                  <a:gd name="T41" fmla="*/ 215 h 858"/>
                  <a:gd name="T42" fmla="*/ 399 w 644"/>
                  <a:gd name="T43" fmla="*/ 216 h 858"/>
                  <a:gd name="T44" fmla="*/ 369 w 644"/>
                  <a:gd name="T45" fmla="*/ 217 h 858"/>
                  <a:gd name="T46" fmla="*/ 344 w 644"/>
                  <a:gd name="T47" fmla="*/ 216 h 858"/>
                  <a:gd name="T48" fmla="*/ 323 w 644"/>
                  <a:gd name="T49" fmla="*/ 215 h 858"/>
                  <a:gd name="T50" fmla="*/ 307 w 644"/>
                  <a:gd name="T51" fmla="*/ 214 h 858"/>
                  <a:gd name="T52" fmla="*/ 298 w 644"/>
                  <a:gd name="T53" fmla="*/ 211 h 858"/>
                  <a:gd name="T54" fmla="*/ 294 w 644"/>
                  <a:gd name="T55" fmla="*/ 211 h 858"/>
                  <a:gd name="T56" fmla="*/ 108 w 644"/>
                  <a:gd name="T57" fmla="*/ 858 h 858"/>
                  <a:gd name="T58" fmla="*/ 0 w 644"/>
                  <a:gd name="T59" fmla="*/ 842 h 858"/>
                  <a:gd name="T60" fmla="*/ 16 w 644"/>
                  <a:gd name="T61" fmla="*/ 783 h 858"/>
                  <a:gd name="T62" fmla="*/ 30 w 644"/>
                  <a:gd name="T63" fmla="*/ 723 h 858"/>
                  <a:gd name="T64" fmla="*/ 43 w 644"/>
                  <a:gd name="T65" fmla="*/ 660 h 858"/>
                  <a:gd name="T66" fmla="*/ 56 w 644"/>
                  <a:gd name="T67" fmla="*/ 597 h 858"/>
                  <a:gd name="T68" fmla="*/ 68 w 644"/>
                  <a:gd name="T69" fmla="*/ 534 h 858"/>
                  <a:gd name="T70" fmla="*/ 80 w 644"/>
                  <a:gd name="T71" fmla="*/ 473 h 858"/>
                  <a:gd name="T72" fmla="*/ 90 w 644"/>
                  <a:gd name="T73" fmla="*/ 411 h 858"/>
                  <a:gd name="T74" fmla="*/ 99 w 644"/>
                  <a:gd name="T75" fmla="*/ 352 h 858"/>
                  <a:gd name="T76" fmla="*/ 108 w 644"/>
                  <a:gd name="T77" fmla="*/ 296 h 858"/>
                  <a:gd name="T78" fmla="*/ 116 w 644"/>
                  <a:gd name="T79" fmla="*/ 242 h 858"/>
                  <a:gd name="T80" fmla="*/ 123 w 644"/>
                  <a:gd name="T81" fmla="*/ 193 h 858"/>
                  <a:gd name="T82" fmla="*/ 129 w 644"/>
                  <a:gd name="T83" fmla="*/ 147 h 858"/>
                  <a:gd name="T84" fmla="*/ 135 w 644"/>
                  <a:gd name="T85" fmla="*/ 106 h 858"/>
                  <a:gd name="T86" fmla="*/ 139 w 644"/>
                  <a:gd name="T87" fmla="*/ 72 h 858"/>
                  <a:gd name="T88" fmla="*/ 143 w 644"/>
                  <a:gd name="T89" fmla="*/ 43 h 858"/>
                  <a:gd name="T90" fmla="*/ 145 w 644"/>
                  <a:gd name="T91" fmla="*/ 21 h 858"/>
                  <a:gd name="T92" fmla="*/ 146 w 644"/>
                  <a:gd name="T93" fmla="*/ 7 h 858"/>
                  <a:gd name="T94" fmla="*/ 148 w 644"/>
                  <a:gd name="T95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44" h="858">
                    <a:moveTo>
                      <a:pt x="148" y="0"/>
                    </a:moveTo>
                    <a:lnTo>
                      <a:pt x="212" y="18"/>
                    </a:lnTo>
                    <a:lnTo>
                      <a:pt x="272" y="33"/>
                    </a:lnTo>
                    <a:lnTo>
                      <a:pt x="326" y="45"/>
                    </a:lnTo>
                    <a:lnTo>
                      <a:pt x="376" y="51"/>
                    </a:lnTo>
                    <a:lnTo>
                      <a:pt x="419" y="56"/>
                    </a:lnTo>
                    <a:lnTo>
                      <a:pt x="459" y="58"/>
                    </a:lnTo>
                    <a:lnTo>
                      <a:pt x="495" y="58"/>
                    </a:lnTo>
                    <a:lnTo>
                      <a:pt x="525" y="55"/>
                    </a:lnTo>
                    <a:lnTo>
                      <a:pt x="552" y="51"/>
                    </a:lnTo>
                    <a:lnTo>
                      <a:pt x="575" y="47"/>
                    </a:lnTo>
                    <a:lnTo>
                      <a:pt x="594" y="42"/>
                    </a:lnTo>
                    <a:lnTo>
                      <a:pt x="610" y="35"/>
                    </a:lnTo>
                    <a:lnTo>
                      <a:pt x="623" y="30"/>
                    </a:lnTo>
                    <a:lnTo>
                      <a:pt x="632" y="25"/>
                    </a:lnTo>
                    <a:lnTo>
                      <a:pt x="639" y="21"/>
                    </a:lnTo>
                    <a:lnTo>
                      <a:pt x="643" y="18"/>
                    </a:lnTo>
                    <a:lnTo>
                      <a:pt x="644" y="17"/>
                    </a:lnTo>
                    <a:lnTo>
                      <a:pt x="489" y="820"/>
                    </a:lnTo>
                    <a:lnTo>
                      <a:pt x="378" y="817"/>
                    </a:lnTo>
                    <a:lnTo>
                      <a:pt x="433" y="215"/>
                    </a:lnTo>
                    <a:lnTo>
                      <a:pt x="399" y="216"/>
                    </a:lnTo>
                    <a:lnTo>
                      <a:pt x="369" y="217"/>
                    </a:lnTo>
                    <a:lnTo>
                      <a:pt x="344" y="216"/>
                    </a:lnTo>
                    <a:lnTo>
                      <a:pt x="323" y="215"/>
                    </a:lnTo>
                    <a:lnTo>
                      <a:pt x="307" y="214"/>
                    </a:lnTo>
                    <a:lnTo>
                      <a:pt x="298" y="211"/>
                    </a:lnTo>
                    <a:lnTo>
                      <a:pt x="294" y="211"/>
                    </a:lnTo>
                    <a:lnTo>
                      <a:pt x="108" y="858"/>
                    </a:lnTo>
                    <a:lnTo>
                      <a:pt x="0" y="842"/>
                    </a:lnTo>
                    <a:lnTo>
                      <a:pt x="16" y="783"/>
                    </a:lnTo>
                    <a:lnTo>
                      <a:pt x="30" y="723"/>
                    </a:lnTo>
                    <a:lnTo>
                      <a:pt x="43" y="660"/>
                    </a:lnTo>
                    <a:lnTo>
                      <a:pt x="56" y="597"/>
                    </a:lnTo>
                    <a:lnTo>
                      <a:pt x="68" y="534"/>
                    </a:lnTo>
                    <a:lnTo>
                      <a:pt x="80" y="473"/>
                    </a:lnTo>
                    <a:lnTo>
                      <a:pt x="90" y="411"/>
                    </a:lnTo>
                    <a:lnTo>
                      <a:pt x="99" y="352"/>
                    </a:lnTo>
                    <a:lnTo>
                      <a:pt x="108" y="296"/>
                    </a:lnTo>
                    <a:lnTo>
                      <a:pt x="116" y="242"/>
                    </a:lnTo>
                    <a:lnTo>
                      <a:pt x="123" y="193"/>
                    </a:lnTo>
                    <a:lnTo>
                      <a:pt x="129" y="147"/>
                    </a:lnTo>
                    <a:lnTo>
                      <a:pt x="135" y="106"/>
                    </a:lnTo>
                    <a:lnTo>
                      <a:pt x="139" y="72"/>
                    </a:lnTo>
                    <a:lnTo>
                      <a:pt x="143" y="43"/>
                    </a:lnTo>
                    <a:lnTo>
                      <a:pt x="145" y="21"/>
                    </a:lnTo>
                    <a:lnTo>
                      <a:pt x="146" y="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1" name="Freeform 615"/>
              <p:cNvSpPr>
                <a:spLocks/>
              </p:cNvSpPr>
              <p:nvPr/>
            </p:nvSpPr>
            <p:spPr bwMode="auto">
              <a:xfrm>
                <a:off x="3327" y="1166"/>
                <a:ext cx="526" cy="600"/>
              </a:xfrm>
              <a:custGeom>
                <a:avLst/>
                <a:gdLst>
                  <a:gd name="T0" fmla="*/ 453 w 526"/>
                  <a:gd name="T1" fmla="*/ 0 h 600"/>
                  <a:gd name="T2" fmla="*/ 474 w 526"/>
                  <a:gd name="T3" fmla="*/ 147 h 600"/>
                  <a:gd name="T4" fmla="*/ 482 w 526"/>
                  <a:gd name="T5" fmla="*/ 154 h 600"/>
                  <a:gd name="T6" fmla="*/ 488 w 526"/>
                  <a:gd name="T7" fmla="*/ 165 h 600"/>
                  <a:gd name="T8" fmla="*/ 495 w 526"/>
                  <a:gd name="T9" fmla="*/ 181 h 600"/>
                  <a:gd name="T10" fmla="*/ 500 w 526"/>
                  <a:gd name="T11" fmla="*/ 202 h 600"/>
                  <a:gd name="T12" fmla="*/ 505 w 526"/>
                  <a:gd name="T13" fmla="*/ 224 h 600"/>
                  <a:gd name="T14" fmla="*/ 509 w 526"/>
                  <a:gd name="T15" fmla="*/ 249 h 600"/>
                  <a:gd name="T16" fmla="*/ 512 w 526"/>
                  <a:gd name="T17" fmla="*/ 273 h 600"/>
                  <a:gd name="T18" fmla="*/ 513 w 526"/>
                  <a:gd name="T19" fmla="*/ 296 h 600"/>
                  <a:gd name="T20" fmla="*/ 514 w 526"/>
                  <a:gd name="T21" fmla="*/ 317 h 600"/>
                  <a:gd name="T22" fmla="*/ 512 w 526"/>
                  <a:gd name="T23" fmla="*/ 334 h 600"/>
                  <a:gd name="T24" fmla="*/ 509 w 526"/>
                  <a:gd name="T25" fmla="*/ 347 h 600"/>
                  <a:gd name="T26" fmla="*/ 504 w 526"/>
                  <a:gd name="T27" fmla="*/ 355 h 600"/>
                  <a:gd name="T28" fmla="*/ 526 w 526"/>
                  <a:gd name="T29" fmla="*/ 502 h 600"/>
                  <a:gd name="T30" fmla="*/ 215 w 526"/>
                  <a:gd name="T31" fmla="*/ 371 h 600"/>
                  <a:gd name="T32" fmla="*/ 169 w 526"/>
                  <a:gd name="T33" fmla="*/ 380 h 600"/>
                  <a:gd name="T34" fmla="*/ 186 w 526"/>
                  <a:gd name="T35" fmla="*/ 563 h 600"/>
                  <a:gd name="T36" fmla="*/ 184 w 526"/>
                  <a:gd name="T37" fmla="*/ 571 h 600"/>
                  <a:gd name="T38" fmla="*/ 179 w 526"/>
                  <a:gd name="T39" fmla="*/ 580 h 600"/>
                  <a:gd name="T40" fmla="*/ 171 w 526"/>
                  <a:gd name="T41" fmla="*/ 588 h 600"/>
                  <a:gd name="T42" fmla="*/ 163 w 526"/>
                  <a:gd name="T43" fmla="*/ 595 h 600"/>
                  <a:gd name="T44" fmla="*/ 157 w 526"/>
                  <a:gd name="T45" fmla="*/ 599 h 600"/>
                  <a:gd name="T46" fmla="*/ 132 w 526"/>
                  <a:gd name="T47" fmla="*/ 600 h 600"/>
                  <a:gd name="T48" fmla="*/ 123 w 526"/>
                  <a:gd name="T49" fmla="*/ 597 h 600"/>
                  <a:gd name="T50" fmla="*/ 114 w 526"/>
                  <a:gd name="T51" fmla="*/ 591 h 600"/>
                  <a:gd name="T52" fmla="*/ 107 w 526"/>
                  <a:gd name="T53" fmla="*/ 582 h 600"/>
                  <a:gd name="T54" fmla="*/ 103 w 526"/>
                  <a:gd name="T55" fmla="*/ 574 h 600"/>
                  <a:gd name="T56" fmla="*/ 101 w 526"/>
                  <a:gd name="T57" fmla="*/ 389 h 600"/>
                  <a:gd name="T58" fmla="*/ 23 w 526"/>
                  <a:gd name="T59" fmla="*/ 400 h 600"/>
                  <a:gd name="T60" fmla="*/ 0 w 526"/>
                  <a:gd name="T61" fmla="*/ 240 h 600"/>
                  <a:gd name="T62" fmla="*/ 192 w 526"/>
                  <a:gd name="T63" fmla="*/ 212 h 600"/>
                  <a:gd name="T64" fmla="*/ 453 w 526"/>
                  <a:gd name="T65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26" h="600">
                    <a:moveTo>
                      <a:pt x="453" y="0"/>
                    </a:moveTo>
                    <a:lnTo>
                      <a:pt x="474" y="147"/>
                    </a:lnTo>
                    <a:lnTo>
                      <a:pt x="482" y="154"/>
                    </a:lnTo>
                    <a:lnTo>
                      <a:pt x="488" y="165"/>
                    </a:lnTo>
                    <a:lnTo>
                      <a:pt x="495" y="181"/>
                    </a:lnTo>
                    <a:lnTo>
                      <a:pt x="500" y="202"/>
                    </a:lnTo>
                    <a:lnTo>
                      <a:pt x="505" y="224"/>
                    </a:lnTo>
                    <a:lnTo>
                      <a:pt x="509" y="249"/>
                    </a:lnTo>
                    <a:lnTo>
                      <a:pt x="512" y="273"/>
                    </a:lnTo>
                    <a:lnTo>
                      <a:pt x="513" y="296"/>
                    </a:lnTo>
                    <a:lnTo>
                      <a:pt x="514" y="317"/>
                    </a:lnTo>
                    <a:lnTo>
                      <a:pt x="512" y="334"/>
                    </a:lnTo>
                    <a:lnTo>
                      <a:pt x="509" y="347"/>
                    </a:lnTo>
                    <a:lnTo>
                      <a:pt x="504" y="355"/>
                    </a:lnTo>
                    <a:lnTo>
                      <a:pt x="526" y="502"/>
                    </a:lnTo>
                    <a:lnTo>
                      <a:pt x="215" y="371"/>
                    </a:lnTo>
                    <a:lnTo>
                      <a:pt x="169" y="380"/>
                    </a:lnTo>
                    <a:lnTo>
                      <a:pt x="186" y="563"/>
                    </a:lnTo>
                    <a:lnTo>
                      <a:pt x="184" y="571"/>
                    </a:lnTo>
                    <a:lnTo>
                      <a:pt x="179" y="580"/>
                    </a:lnTo>
                    <a:lnTo>
                      <a:pt x="171" y="588"/>
                    </a:lnTo>
                    <a:lnTo>
                      <a:pt x="163" y="595"/>
                    </a:lnTo>
                    <a:lnTo>
                      <a:pt x="157" y="599"/>
                    </a:lnTo>
                    <a:lnTo>
                      <a:pt x="132" y="600"/>
                    </a:lnTo>
                    <a:lnTo>
                      <a:pt x="123" y="597"/>
                    </a:lnTo>
                    <a:lnTo>
                      <a:pt x="114" y="591"/>
                    </a:lnTo>
                    <a:lnTo>
                      <a:pt x="107" y="582"/>
                    </a:lnTo>
                    <a:lnTo>
                      <a:pt x="103" y="574"/>
                    </a:lnTo>
                    <a:lnTo>
                      <a:pt x="101" y="389"/>
                    </a:lnTo>
                    <a:lnTo>
                      <a:pt x="23" y="400"/>
                    </a:lnTo>
                    <a:lnTo>
                      <a:pt x="0" y="240"/>
                    </a:lnTo>
                    <a:lnTo>
                      <a:pt x="192" y="212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2" name="Freeform 616"/>
              <p:cNvSpPr>
                <a:spLocks/>
              </p:cNvSpPr>
              <p:nvPr/>
            </p:nvSpPr>
            <p:spPr bwMode="auto">
              <a:xfrm>
                <a:off x="3290" y="1426"/>
                <a:ext cx="68" cy="116"/>
              </a:xfrm>
              <a:custGeom>
                <a:avLst/>
                <a:gdLst>
                  <a:gd name="T0" fmla="*/ 51 w 68"/>
                  <a:gd name="T1" fmla="*/ 0 h 116"/>
                  <a:gd name="T2" fmla="*/ 68 w 68"/>
                  <a:gd name="T3" fmla="*/ 116 h 116"/>
                  <a:gd name="T4" fmla="*/ 58 w 68"/>
                  <a:gd name="T5" fmla="*/ 115 h 116"/>
                  <a:gd name="T6" fmla="*/ 43 w 68"/>
                  <a:gd name="T7" fmla="*/ 111 h 116"/>
                  <a:gd name="T8" fmla="*/ 29 w 68"/>
                  <a:gd name="T9" fmla="*/ 103 h 116"/>
                  <a:gd name="T10" fmla="*/ 16 w 68"/>
                  <a:gd name="T11" fmla="*/ 94 h 116"/>
                  <a:gd name="T12" fmla="*/ 5 w 68"/>
                  <a:gd name="T13" fmla="*/ 81 h 116"/>
                  <a:gd name="T14" fmla="*/ 0 w 68"/>
                  <a:gd name="T15" fmla="*/ 66 h 116"/>
                  <a:gd name="T16" fmla="*/ 1 w 68"/>
                  <a:gd name="T17" fmla="*/ 52 h 116"/>
                  <a:gd name="T18" fmla="*/ 8 w 68"/>
                  <a:gd name="T19" fmla="*/ 38 h 116"/>
                  <a:gd name="T20" fmla="*/ 17 w 68"/>
                  <a:gd name="T21" fmla="*/ 23 h 116"/>
                  <a:gd name="T22" fmla="*/ 29 w 68"/>
                  <a:gd name="T23" fmla="*/ 13 h 116"/>
                  <a:gd name="T24" fmla="*/ 42 w 68"/>
                  <a:gd name="T25" fmla="*/ 5 h 116"/>
                  <a:gd name="T26" fmla="*/ 51 w 68"/>
                  <a:gd name="T2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8" h="116">
                    <a:moveTo>
                      <a:pt x="51" y="0"/>
                    </a:moveTo>
                    <a:lnTo>
                      <a:pt x="68" y="116"/>
                    </a:lnTo>
                    <a:lnTo>
                      <a:pt x="58" y="115"/>
                    </a:lnTo>
                    <a:lnTo>
                      <a:pt x="43" y="111"/>
                    </a:lnTo>
                    <a:lnTo>
                      <a:pt x="29" y="103"/>
                    </a:lnTo>
                    <a:lnTo>
                      <a:pt x="16" y="94"/>
                    </a:lnTo>
                    <a:lnTo>
                      <a:pt x="5" y="81"/>
                    </a:lnTo>
                    <a:lnTo>
                      <a:pt x="0" y="66"/>
                    </a:lnTo>
                    <a:lnTo>
                      <a:pt x="1" y="52"/>
                    </a:lnTo>
                    <a:lnTo>
                      <a:pt x="8" y="38"/>
                    </a:lnTo>
                    <a:lnTo>
                      <a:pt x="17" y="23"/>
                    </a:lnTo>
                    <a:lnTo>
                      <a:pt x="29" y="13"/>
                    </a:lnTo>
                    <a:lnTo>
                      <a:pt x="42" y="5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3" name="Freeform 617"/>
              <p:cNvSpPr>
                <a:spLocks/>
              </p:cNvSpPr>
              <p:nvPr/>
            </p:nvSpPr>
            <p:spPr bwMode="auto">
              <a:xfrm>
                <a:off x="3743" y="1169"/>
                <a:ext cx="136" cy="500"/>
              </a:xfrm>
              <a:custGeom>
                <a:avLst/>
                <a:gdLst>
                  <a:gd name="T0" fmla="*/ 33 w 136"/>
                  <a:gd name="T1" fmla="*/ 0 h 500"/>
                  <a:gd name="T2" fmla="*/ 43 w 136"/>
                  <a:gd name="T3" fmla="*/ 3 h 500"/>
                  <a:gd name="T4" fmla="*/ 55 w 136"/>
                  <a:gd name="T5" fmla="*/ 13 h 500"/>
                  <a:gd name="T6" fmla="*/ 67 w 136"/>
                  <a:gd name="T7" fmla="*/ 30 h 500"/>
                  <a:gd name="T8" fmla="*/ 77 w 136"/>
                  <a:gd name="T9" fmla="*/ 54 h 500"/>
                  <a:gd name="T10" fmla="*/ 89 w 136"/>
                  <a:gd name="T11" fmla="*/ 82 h 500"/>
                  <a:gd name="T12" fmla="*/ 100 w 136"/>
                  <a:gd name="T13" fmla="*/ 117 h 500"/>
                  <a:gd name="T14" fmla="*/ 110 w 136"/>
                  <a:gd name="T15" fmla="*/ 154 h 500"/>
                  <a:gd name="T16" fmla="*/ 119 w 136"/>
                  <a:gd name="T17" fmla="*/ 196 h 500"/>
                  <a:gd name="T18" fmla="*/ 126 w 136"/>
                  <a:gd name="T19" fmla="*/ 241 h 500"/>
                  <a:gd name="T20" fmla="*/ 132 w 136"/>
                  <a:gd name="T21" fmla="*/ 287 h 500"/>
                  <a:gd name="T22" fmla="*/ 135 w 136"/>
                  <a:gd name="T23" fmla="*/ 329 h 500"/>
                  <a:gd name="T24" fmla="*/ 136 w 136"/>
                  <a:gd name="T25" fmla="*/ 369 h 500"/>
                  <a:gd name="T26" fmla="*/ 136 w 136"/>
                  <a:gd name="T27" fmla="*/ 405 h 500"/>
                  <a:gd name="T28" fmla="*/ 134 w 136"/>
                  <a:gd name="T29" fmla="*/ 436 h 500"/>
                  <a:gd name="T30" fmla="*/ 128 w 136"/>
                  <a:gd name="T31" fmla="*/ 461 h 500"/>
                  <a:gd name="T32" fmla="*/ 123 w 136"/>
                  <a:gd name="T33" fmla="*/ 480 h 500"/>
                  <a:gd name="T34" fmla="*/ 114 w 136"/>
                  <a:gd name="T35" fmla="*/ 494 h 500"/>
                  <a:gd name="T36" fmla="*/ 105 w 136"/>
                  <a:gd name="T37" fmla="*/ 500 h 500"/>
                  <a:gd name="T38" fmla="*/ 94 w 136"/>
                  <a:gd name="T39" fmla="*/ 497 h 500"/>
                  <a:gd name="T40" fmla="*/ 83 w 136"/>
                  <a:gd name="T41" fmla="*/ 487 h 500"/>
                  <a:gd name="T42" fmla="*/ 71 w 136"/>
                  <a:gd name="T43" fmla="*/ 470 h 500"/>
                  <a:gd name="T44" fmla="*/ 59 w 136"/>
                  <a:gd name="T45" fmla="*/ 446 h 500"/>
                  <a:gd name="T46" fmla="*/ 49 w 136"/>
                  <a:gd name="T47" fmla="*/ 418 h 500"/>
                  <a:gd name="T48" fmla="*/ 37 w 136"/>
                  <a:gd name="T49" fmla="*/ 384 h 500"/>
                  <a:gd name="T50" fmla="*/ 28 w 136"/>
                  <a:gd name="T51" fmla="*/ 344 h 500"/>
                  <a:gd name="T52" fmla="*/ 18 w 136"/>
                  <a:gd name="T53" fmla="*/ 302 h 500"/>
                  <a:gd name="T54" fmla="*/ 11 w 136"/>
                  <a:gd name="T55" fmla="*/ 258 h 500"/>
                  <a:gd name="T56" fmla="*/ 5 w 136"/>
                  <a:gd name="T57" fmla="*/ 213 h 500"/>
                  <a:gd name="T58" fmla="*/ 1 w 136"/>
                  <a:gd name="T59" fmla="*/ 170 h 500"/>
                  <a:gd name="T60" fmla="*/ 0 w 136"/>
                  <a:gd name="T61" fmla="*/ 131 h 500"/>
                  <a:gd name="T62" fmla="*/ 1 w 136"/>
                  <a:gd name="T63" fmla="*/ 96 h 500"/>
                  <a:gd name="T64" fmla="*/ 4 w 136"/>
                  <a:gd name="T65" fmla="*/ 64 h 500"/>
                  <a:gd name="T66" fmla="*/ 8 w 136"/>
                  <a:gd name="T67" fmla="*/ 38 h 500"/>
                  <a:gd name="T68" fmla="*/ 15 w 136"/>
                  <a:gd name="T69" fmla="*/ 18 h 500"/>
                  <a:gd name="T70" fmla="*/ 22 w 136"/>
                  <a:gd name="T71" fmla="*/ 5 h 500"/>
                  <a:gd name="T72" fmla="*/ 33 w 136"/>
                  <a:gd name="T73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6" h="500">
                    <a:moveTo>
                      <a:pt x="33" y="0"/>
                    </a:moveTo>
                    <a:lnTo>
                      <a:pt x="43" y="3"/>
                    </a:lnTo>
                    <a:lnTo>
                      <a:pt x="55" y="13"/>
                    </a:lnTo>
                    <a:lnTo>
                      <a:pt x="67" y="30"/>
                    </a:lnTo>
                    <a:lnTo>
                      <a:pt x="77" y="54"/>
                    </a:lnTo>
                    <a:lnTo>
                      <a:pt x="89" y="82"/>
                    </a:lnTo>
                    <a:lnTo>
                      <a:pt x="100" y="117"/>
                    </a:lnTo>
                    <a:lnTo>
                      <a:pt x="110" y="154"/>
                    </a:lnTo>
                    <a:lnTo>
                      <a:pt x="119" y="196"/>
                    </a:lnTo>
                    <a:lnTo>
                      <a:pt x="126" y="241"/>
                    </a:lnTo>
                    <a:lnTo>
                      <a:pt x="132" y="287"/>
                    </a:lnTo>
                    <a:lnTo>
                      <a:pt x="135" y="329"/>
                    </a:lnTo>
                    <a:lnTo>
                      <a:pt x="136" y="369"/>
                    </a:lnTo>
                    <a:lnTo>
                      <a:pt x="136" y="405"/>
                    </a:lnTo>
                    <a:lnTo>
                      <a:pt x="134" y="436"/>
                    </a:lnTo>
                    <a:lnTo>
                      <a:pt x="128" y="461"/>
                    </a:lnTo>
                    <a:lnTo>
                      <a:pt x="123" y="480"/>
                    </a:lnTo>
                    <a:lnTo>
                      <a:pt x="114" y="494"/>
                    </a:lnTo>
                    <a:lnTo>
                      <a:pt x="105" y="500"/>
                    </a:lnTo>
                    <a:lnTo>
                      <a:pt x="94" y="497"/>
                    </a:lnTo>
                    <a:lnTo>
                      <a:pt x="83" y="487"/>
                    </a:lnTo>
                    <a:lnTo>
                      <a:pt x="71" y="470"/>
                    </a:lnTo>
                    <a:lnTo>
                      <a:pt x="59" y="446"/>
                    </a:lnTo>
                    <a:lnTo>
                      <a:pt x="49" y="418"/>
                    </a:lnTo>
                    <a:lnTo>
                      <a:pt x="37" y="384"/>
                    </a:lnTo>
                    <a:lnTo>
                      <a:pt x="28" y="344"/>
                    </a:lnTo>
                    <a:lnTo>
                      <a:pt x="18" y="302"/>
                    </a:lnTo>
                    <a:lnTo>
                      <a:pt x="11" y="258"/>
                    </a:lnTo>
                    <a:lnTo>
                      <a:pt x="5" y="213"/>
                    </a:lnTo>
                    <a:lnTo>
                      <a:pt x="1" y="170"/>
                    </a:lnTo>
                    <a:lnTo>
                      <a:pt x="0" y="131"/>
                    </a:lnTo>
                    <a:lnTo>
                      <a:pt x="1" y="96"/>
                    </a:lnTo>
                    <a:lnTo>
                      <a:pt x="4" y="64"/>
                    </a:lnTo>
                    <a:lnTo>
                      <a:pt x="8" y="38"/>
                    </a:lnTo>
                    <a:lnTo>
                      <a:pt x="15" y="18"/>
                    </a:lnTo>
                    <a:lnTo>
                      <a:pt x="22" y="5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4" name="Freeform 618"/>
              <p:cNvSpPr>
                <a:spLocks/>
              </p:cNvSpPr>
              <p:nvPr/>
            </p:nvSpPr>
            <p:spPr bwMode="auto">
              <a:xfrm>
                <a:off x="3382" y="1708"/>
                <a:ext cx="10" cy="54"/>
              </a:xfrm>
              <a:custGeom>
                <a:avLst/>
                <a:gdLst>
                  <a:gd name="T0" fmla="*/ 10 w 10"/>
                  <a:gd name="T1" fmla="*/ 0 h 54"/>
                  <a:gd name="T2" fmla="*/ 10 w 10"/>
                  <a:gd name="T3" fmla="*/ 54 h 54"/>
                  <a:gd name="T4" fmla="*/ 10 w 10"/>
                  <a:gd name="T5" fmla="*/ 54 h 54"/>
                  <a:gd name="T6" fmla="*/ 0 w 10"/>
                  <a:gd name="T7" fmla="*/ 46 h 54"/>
                  <a:gd name="T8" fmla="*/ 10 w 10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54">
                    <a:moveTo>
                      <a:pt x="10" y="0"/>
                    </a:moveTo>
                    <a:lnTo>
                      <a:pt x="10" y="54"/>
                    </a:lnTo>
                    <a:lnTo>
                      <a:pt x="10" y="54"/>
                    </a:lnTo>
                    <a:lnTo>
                      <a:pt x="0" y="4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5" name="Freeform 619"/>
              <p:cNvSpPr>
                <a:spLocks/>
              </p:cNvSpPr>
              <p:nvPr/>
            </p:nvSpPr>
            <p:spPr bwMode="auto">
              <a:xfrm>
                <a:off x="3392" y="1673"/>
                <a:ext cx="12" cy="96"/>
              </a:xfrm>
              <a:custGeom>
                <a:avLst/>
                <a:gdLst>
                  <a:gd name="T0" fmla="*/ 12 w 12"/>
                  <a:gd name="T1" fmla="*/ 0 h 96"/>
                  <a:gd name="T2" fmla="*/ 12 w 12"/>
                  <a:gd name="T3" fmla="*/ 96 h 96"/>
                  <a:gd name="T4" fmla="*/ 9 w 12"/>
                  <a:gd name="T5" fmla="*/ 94 h 96"/>
                  <a:gd name="T6" fmla="*/ 0 w 12"/>
                  <a:gd name="T7" fmla="*/ 89 h 96"/>
                  <a:gd name="T8" fmla="*/ 0 w 12"/>
                  <a:gd name="T9" fmla="*/ 35 h 96"/>
                  <a:gd name="T10" fmla="*/ 8 w 12"/>
                  <a:gd name="T11" fmla="*/ 4 h 96"/>
                  <a:gd name="T12" fmla="*/ 12 w 12"/>
                  <a:gd name="T1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96">
                    <a:moveTo>
                      <a:pt x="12" y="0"/>
                    </a:moveTo>
                    <a:lnTo>
                      <a:pt x="12" y="96"/>
                    </a:lnTo>
                    <a:lnTo>
                      <a:pt x="9" y="94"/>
                    </a:lnTo>
                    <a:lnTo>
                      <a:pt x="0" y="89"/>
                    </a:lnTo>
                    <a:lnTo>
                      <a:pt x="0" y="35"/>
                    </a:lnTo>
                    <a:lnTo>
                      <a:pt x="8" y="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6" name="Freeform 620"/>
              <p:cNvSpPr>
                <a:spLocks/>
              </p:cNvSpPr>
              <p:nvPr/>
            </p:nvSpPr>
            <p:spPr bwMode="auto">
              <a:xfrm>
                <a:off x="3404" y="1660"/>
                <a:ext cx="11" cy="115"/>
              </a:xfrm>
              <a:custGeom>
                <a:avLst/>
                <a:gdLst>
                  <a:gd name="T0" fmla="*/ 11 w 11"/>
                  <a:gd name="T1" fmla="*/ 0 h 115"/>
                  <a:gd name="T2" fmla="*/ 11 w 11"/>
                  <a:gd name="T3" fmla="*/ 115 h 115"/>
                  <a:gd name="T4" fmla="*/ 5 w 11"/>
                  <a:gd name="T5" fmla="*/ 111 h 115"/>
                  <a:gd name="T6" fmla="*/ 0 w 11"/>
                  <a:gd name="T7" fmla="*/ 109 h 115"/>
                  <a:gd name="T8" fmla="*/ 0 w 11"/>
                  <a:gd name="T9" fmla="*/ 13 h 115"/>
                  <a:gd name="T10" fmla="*/ 11 w 11"/>
                  <a:gd name="T11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15">
                    <a:moveTo>
                      <a:pt x="11" y="0"/>
                    </a:moveTo>
                    <a:lnTo>
                      <a:pt x="11" y="115"/>
                    </a:lnTo>
                    <a:lnTo>
                      <a:pt x="5" y="111"/>
                    </a:lnTo>
                    <a:lnTo>
                      <a:pt x="0" y="109"/>
                    </a:lnTo>
                    <a:lnTo>
                      <a:pt x="0" y="1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7" name="Freeform 621"/>
              <p:cNvSpPr>
                <a:spLocks/>
              </p:cNvSpPr>
              <p:nvPr/>
            </p:nvSpPr>
            <p:spPr bwMode="auto">
              <a:xfrm>
                <a:off x="3415" y="1647"/>
                <a:ext cx="10" cy="133"/>
              </a:xfrm>
              <a:custGeom>
                <a:avLst/>
                <a:gdLst>
                  <a:gd name="T0" fmla="*/ 10 w 10"/>
                  <a:gd name="T1" fmla="*/ 0 h 133"/>
                  <a:gd name="T2" fmla="*/ 10 w 10"/>
                  <a:gd name="T3" fmla="*/ 133 h 133"/>
                  <a:gd name="T4" fmla="*/ 3 w 10"/>
                  <a:gd name="T5" fmla="*/ 129 h 133"/>
                  <a:gd name="T6" fmla="*/ 0 w 10"/>
                  <a:gd name="T7" fmla="*/ 128 h 133"/>
                  <a:gd name="T8" fmla="*/ 0 w 10"/>
                  <a:gd name="T9" fmla="*/ 13 h 133"/>
                  <a:gd name="T10" fmla="*/ 10 w 10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33">
                    <a:moveTo>
                      <a:pt x="10" y="0"/>
                    </a:moveTo>
                    <a:lnTo>
                      <a:pt x="10" y="133"/>
                    </a:lnTo>
                    <a:lnTo>
                      <a:pt x="3" y="129"/>
                    </a:lnTo>
                    <a:lnTo>
                      <a:pt x="0" y="128"/>
                    </a:lnTo>
                    <a:lnTo>
                      <a:pt x="0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8" name="Freeform 622"/>
              <p:cNvSpPr>
                <a:spLocks/>
              </p:cNvSpPr>
              <p:nvPr/>
            </p:nvSpPr>
            <p:spPr bwMode="auto">
              <a:xfrm>
                <a:off x="3425" y="1635"/>
                <a:ext cx="10" cy="148"/>
              </a:xfrm>
              <a:custGeom>
                <a:avLst/>
                <a:gdLst>
                  <a:gd name="T0" fmla="*/ 10 w 10"/>
                  <a:gd name="T1" fmla="*/ 0 h 148"/>
                  <a:gd name="T2" fmla="*/ 10 w 10"/>
                  <a:gd name="T3" fmla="*/ 59 h 148"/>
                  <a:gd name="T4" fmla="*/ 9 w 10"/>
                  <a:gd name="T5" fmla="*/ 60 h 148"/>
                  <a:gd name="T6" fmla="*/ 10 w 10"/>
                  <a:gd name="T7" fmla="*/ 64 h 148"/>
                  <a:gd name="T8" fmla="*/ 10 w 10"/>
                  <a:gd name="T9" fmla="*/ 64 h 148"/>
                  <a:gd name="T10" fmla="*/ 10 w 10"/>
                  <a:gd name="T11" fmla="*/ 138 h 148"/>
                  <a:gd name="T12" fmla="*/ 5 w 10"/>
                  <a:gd name="T13" fmla="*/ 148 h 148"/>
                  <a:gd name="T14" fmla="*/ 0 w 10"/>
                  <a:gd name="T15" fmla="*/ 145 h 148"/>
                  <a:gd name="T16" fmla="*/ 0 w 10"/>
                  <a:gd name="T17" fmla="*/ 12 h 148"/>
                  <a:gd name="T18" fmla="*/ 10 w 10"/>
                  <a:gd name="T19" fmla="*/ 0 h 148"/>
                  <a:gd name="T20" fmla="*/ 10 w 10"/>
                  <a:gd name="T2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148">
                    <a:moveTo>
                      <a:pt x="10" y="0"/>
                    </a:moveTo>
                    <a:lnTo>
                      <a:pt x="10" y="59"/>
                    </a:lnTo>
                    <a:lnTo>
                      <a:pt x="9" y="60"/>
                    </a:lnTo>
                    <a:lnTo>
                      <a:pt x="10" y="64"/>
                    </a:lnTo>
                    <a:lnTo>
                      <a:pt x="10" y="64"/>
                    </a:lnTo>
                    <a:lnTo>
                      <a:pt x="10" y="138"/>
                    </a:lnTo>
                    <a:lnTo>
                      <a:pt x="5" y="148"/>
                    </a:lnTo>
                    <a:lnTo>
                      <a:pt x="0" y="145"/>
                    </a:lnTo>
                    <a:lnTo>
                      <a:pt x="0" y="1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9" name="Freeform 623"/>
              <p:cNvSpPr>
                <a:spLocks noEditPoints="1"/>
              </p:cNvSpPr>
              <p:nvPr/>
            </p:nvSpPr>
            <p:spPr bwMode="auto">
              <a:xfrm>
                <a:off x="3435" y="1634"/>
                <a:ext cx="11" cy="139"/>
              </a:xfrm>
              <a:custGeom>
                <a:avLst/>
                <a:gdLst>
                  <a:gd name="T0" fmla="*/ 0 w 11"/>
                  <a:gd name="T1" fmla="*/ 65 h 139"/>
                  <a:gd name="T2" fmla="*/ 3 w 11"/>
                  <a:gd name="T3" fmla="*/ 73 h 139"/>
                  <a:gd name="T4" fmla="*/ 6 w 11"/>
                  <a:gd name="T5" fmla="*/ 86 h 139"/>
                  <a:gd name="T6" fmla="*/ 7 w 11"/>
                  <a:gd name="T7" fmla="*/ 101 h 139"/>
                  <a:gd name="T8" fmla="*/ 7 w 11"/>
                  <a:gd name="T9" fmla="*/ 118 h 139"/>
                  <a:gd name="T10" fmla="*/ 3 w 11"/>
                  <a:gd name="T11" fmla="*/ 135 h 139"/>
                  <a:gd name="T12" fmla="*/ 0 w 11"/>
                  <a:gd name="T13" fmla="*/ 139 h 139"/>
                  <a:gd name="T14" fmla="*/ 0 w 11"/>
                  <a:gd name="T15" fmla="*/ 65 h 139"/>
                  <a:gd name="T16" fmla="*/ 11 w 11"/>
                  <a:gd name="T17" fmla="*/ 0 h 139"/>
                  <a:gd name="T18" fmla="*/ 11 w 11"/>
                  <a:gd name="T19" fmla="*/ 46 h 139"/>
                  <a:gd name="T20" fmla="*/ 8 w 11"/>
                  <a:gd name="T21" fmla="*/ 51 h 139"/>
                  <a:gd name="T22" fmla="*/ 0 w 11"/>
                  <a:gd name="T23" fmla="*/ 60 h 139"/>
                  <a:gd name="T24" fmla="*/ 0 w 11"/>
                  <a:gd name="T25" fmla="*/ 1 h 139"/>
                  <a:gd name="T26" fmla="*/ 4 w 11"/>
                  <a:gd name="T27" fmla="*/ 1 h 139"/>
                  <a:gd name="T28" fmla="*/ 11 w 11"/>
                  <a:gd name="T2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" h="139">
                    <a:moveTo>
                      <a:pt x="0" y="65"/>
                    </a:moveTo>
                    <a:lnTo>
                      <a:pt x="3" y="73"/>
                    </a:lnTo>
                    <a:lnTo>
                      <a:pt x="6" y="86"/>
                    </a:lnTo>
                    <a:lnTo>
                      <a:pt x="7" y="101"/>
                    </a:lnTo>
                    <a:lnTo>
                      <a:pt x="7" y="118"/>
                    </a:lnTo>
                    <a:lnTo>
                      <a:pt x="3" y="135"/>
                    </a:lnTo>
                    <a:lnTo>
                      <a:pt x="0" y="139"/>
                    </a:lnTo>
                    <a:lnTo>
                      <a:pt x="0" y="65"/>
                    </a:lnTo>
                    <a:close/>
                    <a:moveTo>
                      <a:pt x="11" y="0"/>
                    </a:moveTo>
                    <a:lnTo>
                      <a:pt x="11" y="46"/>
                    </a:lnTo>
                    <a:lnTo>
                      <a:pt x="8" y="51"/>
                    </a:lnTo>
                    <a:lnTo>
                      <a:pt x="0" y="60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0" name="Freeform 624"/>
              <p:cNvSpPr>
                <a:spLocks/>
              </p:cNvSpPr>
              <p:nvPr/>
            </p:nvSpPr>
            <p:spPr bwMode="auto">
              <a:xfrm>
                <a:off x="3446" y="1632"/>
                <a:ext cx="12" cy="48"/>
              </a:xfrm>
              <a:custGeom>
                <a:avLst/>
                <a:gdLst>
                  <a:gd name="T0" fmla="*/ 12 w 12"/>
                  <a:gd name="T1" fmla="*/ 0 h 48"/>
                  <a:gd name="T2" fmla="*/ 12 w 12"/>
                  <a:gd name="T3" fmla="*/ 28 h 48"/>
                  <a:gd name="T4" fmla="*/ 4 w 12"/>
                  <a:gd name="T5" fmla="*/ 31 h 48"/>
                  <a:gd name="T6" fmla="*/ 4 w 12"/>
                  <a:gd name="T7" fmla="*/ 34 h 48"/>
                  <a:gd name="T8" fmla="*/ 3 w 12"/>
                  <a:gd name="T9" fmla="*/ 42 h 48"/>
                  <a:gd name="T10" fmla="*/ 0 w 12"/>
                  <a:gd name="T11" fmla="*/ 48 h 48"/>
                  <a:gd name="T12" fmla="*/ 0 w 12"/>
                  <a:gd name="T13" fmla="*/ 2 h 48"/>
                  <a:gd name="T14" fmla="*/ 3 w 12"/>
                  <a:gd name="T15" fmla="*/ 2 h 48"/>
                  <a:gd name="T16" fmla="*/ 12 w 12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8">
                    <a:moveTo>
                      <a:pt x="12" y="0"/>
                    </a:moveTo>
                    <a:lnTo>
                      <a:pt x="12" y="28"/>
                    </a:lnTo>
                    <a:lnTo>
                      <a:pt x="4" y="31"/>
                    </a:lnTo>
                    <a:lnTo>
                      <a:pt x="4" y="34"/>
                    </a:lnTo>
                    <a:lnTo>
                      <a:pt x="3" y="42"/>
                    </a:lnTo>
                    <a:lnTo>
                      <a:pt x="0" y="48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1" name="Freeform 625"/>
              <p:cNvSpPr>
                <a:spLocks/>
              </p:cNvSpPr>
              <p:nvPr/>
            </p:nvSpPr>
            <p:spPr bwMode="auto">
              <a:xfrm>
                <a:off x="3458" y="1630"/>
                <a:ext cx="10" cy="30"/>
              </a:xfrm>
              <a:custGeom>
                <a:avLst/>
                <a:gdLst>
                  <a:gd name="T0" fmla="*/ 10 w 10"/>
                  <a:gd name="T1" fmla="*/ 0 h 30"/>
                  <a:gd name="T2" fmla="*/ 10 w 10"/>
                  <a:gd name="T3" fmla="*/ 25 h 30"/>
                  <a:gd name="T4" fmla="*/ 6 w 10"/>
                  <a:gd name="T5" fmla="*/ 27 h 30"/>
                  <a:gd name="T6" fmla="*/ 0 w 10"/>
                  <a:gd name="T7" fmla="*/ 30 h 30"/>
                  <a:gd name="T8" fmla="*/ 0 w 10"/>
                  <a:gd name="T9" fmla="*/ 2 h 30"/>
                  <a:gd name="T10" fmla="*/ 5 w 10"/>
                  <a:gd name="T11" fmla="*/ 1 h 30"/>
                  <a:gd name="T12" fmla="*/ 10 w 10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0">
                    <a:moveTo>
                      <a:pt x="10" y="0"/>
                    </a:moveTo>
                    <a:lnTo>
                      <a:pt x="10" y="25"/>
                    </a:lnTo>
                    <a:lnTo>
                      <a:pt x="6" y="27"/>
                    </a:lnTo>
                    <a:lnTo>
                      <a:pt x="0" y="30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2" name="Freeform 626"/>
              <p:cNvSpPr>
                <a:spLocks/>
              </p:cNvSpPr>
              <p:nvPr/>
            </p:nvSpPr>
            <p:spPr bwMode="auto">
              <a:xfrm>
                <a:off x="3468" y="1627"/>
                <a:ext cx="11" cy="28"/>
              </a:xfrm>
              <a:custGeom>
                <a:avLst/>
                <a:gdLst>
                  <a:gd name="T0" fmla="*/ 9 w 11"/>
                  <a:gd name="T1" fmla="*/ 0 h 28"/>
                  <a:gd name="T2" fmla="*/ 9 w 11"/>
                  <a:gd name="T3" fmla="*/ 2 h 28"/>
                  <a:gd name="T4" fmla="*/ 11 w 11"/>
                  <a:gd name="T5" fmla="*/ 5 h 28"/>
                  <a:gd name="T6" fmla="*/ 11 w 11"/>
                  <a:gd name="T7" fmla="*/ 11 h 28"/>
                  <a:gd name="T8" fmla="*/ 9 w 11"/>
                  <a:gd name="T9" fmla="*/ 17 h 28"/>
                  <a:gd name="T10" fmla="*/ 4 w 11"/>
                  <a:gd name="T11" fmla="*/ 24 h 28"/>
                  <a:gd name="T12" fmla="*/ 0 w 11"/>
                  <a:gd name="T13" fmla="*/ 28 h 28"/>
                  <a:gd name="T14" fmla="*/ 0 w 11"/>
                  <a:gd name="T15" fmla="*/ 3 h 28"/>
                  <a:gd name="T16" fmla="*/ 9 w 11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28">
                    <a:moveTo>
                      <a:pt x="9" y="0"/>
                    </a:moveTo>
                    <a:lnTo>
                      <a:pt x="9" y="2"/>
                    </a:lnTo>
                    <a:lnTo>
                      <a:pt x="11" y="5"/>
                    </a:lnTo>
                    <a:lnTo>
                      <a:pt x="11" y="11"/>
                    </a:lnTo>
                    <a:lnTo>
                      <a:pt x="9" y="17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3" name="Freeform 627"/>
              <p:cNvSpPr>
                <a:spLocks/>
              </p:cNvSpPr>
              <p:nvPr/>
            </p:nvSpPr>
            <p:spPr bwMode="auto">
              <a:xfrm>
                <a:off x="2943" y="1922"/>
                <a:ext cx="126" cy="375"/>
              </a:xfrm>
              <a:custGeom>
                <a:avLst/>
                <a:gdLst>
                  <a:gd name="T0" fmla="*/ 4 w 126"/>
                  <a:gd name="T1" fmla="*/ 0 h 375"/>
                  <a:gd name="T2" fmla="*/ 126 w 126"/>
                  <a:gd name="T3" fmla="*/ 260 h 375"/>
                  <a:gd name="T4" fmla="*/ 81 w 126"/>
                  <a:gd name="T5" fmla="*/ 375 h 375"/>
                  <a:gd name="T6" fmla="*/ 0 w 126"/>
                  <a:gd name="T7" fmla="*/ 289 h 375"/>
                  <a:gd name="T8" fmla="*/ 4 w 126"/>
                  <a:gd name="T9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" h="375">
                    <a:moveTo>
                      <a:pt x="4" y="0"/>
                    </a:moveTo>
                    <a:lnTo>
                      <a:pt x="126" y="260"/>
                    </a:lnTo>
                    <a:lnTo>
                      <a:pt x="81" y="375"/>
                    </a:lnTo>
                    <a:lnTo>
                      <a:pt x="0" y="28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4" name="Freeform 628"/>
              <p:cNvSpPr>
                <a:spLocks/>
              </p:cNvSpPr>
              <p:nvPr/>
            </p:nvSpPr>
            <p:spPr bwMode="auto">
              <a:xfrm>
                <a:off x="2795" y="1922"/>
                <a:ext cx="151" cy="91"/>
              </a:xfrm>
              <a:custGeom>
                <a:avLst/>
                <a:gdLst>
                  <a:gd name="T0" fmla="*/ 151 w 151"/>
                  <a:gd name="T1" fmla="*/ 0 h 91"/>
                  <a:gd name="T2" fmla="*/ 113 w 151"/>
                  <a:gd name="T3" fmla="*/ 91 h 91"/>
                  <a:gd name="T4" fmla="*/ 0 w 151"/>
                  <a:gd name="T5" fmla="*/ 12 h 91"/>
                  <a:gd name="T6" fmla="*/ 151 w 151"/>
                  <a:gd name="T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91">
                    <a:moveTo>
                      <a:pt x="151" y="0"/>
                    </a:moveTo>
                    <a:lnTo>
                      <a:pt x="113" y="91"/>
                    </a:lnTo>
                    <a:lnTo>
                      <a:pt x="0" y="12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5" name="Freeform 629"/>
              <p:cNvSpPr>
                <a:spLocks/>
              </p:cNvSpPr>
              <p:nvPr/>
            </p:nvSpPr>
            <p:spPr bwMode="auto">
              <a:xfrm>
                <a:off x="2943" y="1919"/>
                <a:ext cx="71" cy="62"/>
              </a:xfrm>
              <a:custGeom>
                <a:avLst/>
                <a:gdLst>
                  <a:gd name="T0" fmla="*/ 63 w 71"/>
                  <a:gd name="T1" fmla="*/ 0 h 62"/>
                  <a:gd name="T2" fmla="*/ 71 w 71"/>
                  <a:gd name="T3" fmla="*/ 62 h 62"/>
                  <a:gd name="T4" fmla="*/ 0 w 71"/>
                  <a:gd name="T5" fmla="*/ 4 h 62"/>
                  <a:gd name="T6" fmla="*/ 63 w 71"/>
                  <a:gd name="T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" h="62">
                    <a:moveTo>
                      <a:pt x="63" y="0"/>
                    </a:moveTo>
                    <a:lnTo>
                      <a:pt x="71" y="62"/>
                    </a:lnTo>
                    <a:lnTo>
                      <a:pt x="0" y="4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6" name="Freeform 630"/>
              <p:cNvSpPr>
                <a:spLocks/>
              </p:cNvSpPr>
              <p:nvPr/>
            </p:nvSpPr>
            <p:spPr bwMode="auto">
              <a:xfrm>
                <a:off x="2246" y="1403"/>
                <a:ext cx="10" cy="163"/>
              </a:xfrm>
              <a:custGeom>
                <a:avLst/>
                <a:gdLst>
                  <a:gd name="T0" fmla="*/ 10 w 10"/>
                  <a:gd name="T1" fmla="*/ 0 h 163"/>
                  <a:gd name="T2" fmla="*/ 10 w 10"/>
                  <a:gd name="T3" fmla="*/ 163 h 163"/>
                  <a:gd name="T4" fmla="*/ 10 w 10"/>
                  <a:gd name="T5" fmla="*/ 161 h 163"/>
                  <a:gd name="T6" fmla="*/ 2 w 10"/>
                  <a:gd name="T7" fmla="*/ 119 h 163"/>
                  <a:gd name="T8" fmla="*/ 0 w 10"/>
                  <a:gd name="T9" fmla="*/ 80 h 163"/>
                  <a:gd name="T10" fmla="*/ 1 w 10"/>
                  <a:gd name="T11" fmla="*/ 45 h 163"/>
                  <a:gd name="T12" fmla="*/ 6 w 10"/>
                  <a:gd name="T13" fmla="*/ 12 h 163"/>
                  <a:gd name="T14" fmla="*/ 10 w 10"/>
                  <a:gd name="T15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63">
                    <a:moveTo>
                      <a:pt x="10" y="0"/>
                    </a:moveTo>
                    <a:lnTo>
                      <a:pt x="10" y="163"/>
                    </a:lnTo>
                    <a:lnTo>
                      <a:pt x="10" y="161"/>
                    </a:lnTo>
                    <a:lnTo>
                      <a:pt x="2" y="119"/>
                    </a:lnTo>
                    <a:lnTo>
                      <a:pt x="0" y="80"/>
                    </a:lnTo>
                    <a:lnTo>
                      <a:pt x="1" y="45"/>
                    </a:lnTo>
                    <a:lnTo>
                      <a:pt x="6" y="1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7" name="Freeform 631"/>
              <p:cNvSpPr>
                <a:spLocks/>
              </p:cNvSpPr>
              <p:nvPr/>
            </p:nvSpPr>
            <p:spPr bwMode="auto">
              <a:xfrm>
                <a:off x="2256" y="1373"/>
                <a:ext cx="10" cy="231"/>
              </a:xfrm>
              <a:custGeom>
                <a:avLst/>
                <a:gdLst>
                  <a:gd name="T0" fmla="*/ 10 w 10"/>
                  <a:gd name="T1" fmla="*/ 0 h 231"/>
                  <a:gd name="T2" fmla="*/ 10 w 10"/>
                  <a:gd name="T3" fmla="*/ 231 h 231"/>
                  <a:gd name="T4" fmla="*/ 0 w 10"/>
                  <a:gd name="T5" fmla="*/ 193 h 231"/>
                  <a:gd name="T6" fmla="*/ 0 w 10"/>
                  <a:gd name="T7" fmla="*/ 30 h 231"/>
                  <a:gd name="T8" fmla="*/ 5 w 10"/>
                  <a:gd name="T9" fmla="*/ 13 h 231"/>
                  <a:gd name="T10" fmla="*/ 10 w 10"/>
                  <a:gd name="T1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231">
                    <a:moveTo>
                      <a:pt x="10" y="0"/>
                    </a:moveTo>
                    <a:lnTo>
                      <a:pt x="10" y="231"/>
                    </a:lnTo>
                    <a:lnTo>
                      <a:pt x="0" y="193"/>
                    </a:lnTo>
                    <a:lnTo>
                      <a:pt x="0" y="30"/>
                    </a:lnTo>
                    <a:lnTo>
                      <a:pt x="5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8" name="Freeform 632"/>
              <p:cNvSpPr>
                <a:spLocks/>
              </p:cNvSpPr>
              <p:nvPr/>
            </p:nvSpPr>
            <p:spPr bwMode="auto">
              <a:xfrm>
                <a:off x="2266" y="1351"/>
                <a:ext cx="11" cy="283"/>
              </a:xfrm>
              <a:custGeom>
                <a:avLst/>
                <a:gdLst>
                  <a:gd name="T0" fmla="*/ 11 w 11"/>
                  <a:gd name="T1" fmla="*/ 0 h 283"/>
                  <a:gd name="T2" fmla="*/ 11 w 11"/>
                  <a:gd name="T3" fmla="*/ 283 h 283"/>
                  <a:gd name="T4" fmla="*/ 3 w 11"/>
                  <a:gd name="T5" fmla="*/ 260 h 283"/>
                  <a:gd name="T6" fmla="*/ 0 w 11"/>
                  <a:gd name="T7" fmla="*/ 253 h 283"/>
                  <a:gd name="T8" fmla="*/ 0 w 11"/>
                  <a:gd name="T9" fmla="*/ 22 h 283"/>
                  <a:gd name="T10" fmla="*/ 7 w 11"/>
                  <a:gd name="T11" fmla="*/ 8 h 283"/>
                  <a:gd name="T12" fmla="*/ 11 w 11"/>
                  <a:gd name="T13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283">
                    <a:moveTo>
                      <a:pt x="11" y="0"/>
                    </a:moveTo>
                    <a:lnTo>
                      <a:pt x="11" y="283"/>
                    </a:lnTo>
                    <a:lnTo>
                      <a:pt x="3" y="260"/>
                    </a:lnTo>
                    <a:lnTo>
                      <a:pt x="0" y="253"/>
                    </a:lnTo>
                    <a:lnTo>
                      <a:pt x="0" y="22"/>
                    </a:lnTo>
                    <a:lnTo>
                      <a:pt x="7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9" name="Freeform 633"/>
              <p:cNvSpPr>
                <a:spLocks/>
              </p:cNvSpPr>
              <p:nvPr/>
            </p:nvSpPr>
            <p:spPr bwMode="auto">
              <a:xfrm>
                <a:off x="2277" y="1334"/>
                <a:ext cx="12" cy="329"/>
              </a:xfrm>
              <a:custGeom>
                <a:avLst/>
                <a:gdLst>
                  <a:gd name="T0" fmla="*/ 12 w 12"/>
                  <a:gd name="T1" fmla="*/ 0 h 329"/>
                  <a:gd name="T2" fmla="*/ 12 w 12"/>
                  <a:gd name="T3" fmla="*/ 329 h 329"/>
                  <a:gd name="T4" fmla="*/ 10 w 12"/>
                  <a:gd name="T5" fmla="*/ 327 h 329"/>
                  <a:gd name="T6" fmla="*/ 0 w 12"/>
                  <a:gd name="T7" fmla="*/ 300 h 329"/>
                  <a:gd name="T8" fmla="*/ 0 w 12"/>
                  <a:gd name="T9" fmla="*/ 17 h 329"/>
                  <a:gd name="T10" fmla="*/ 9 w 12"/>
                  <a:gd name="T11" fmla="*/ 1 h 329"/>
                  <a:gd name="T12" fmla="*/ 12 w 12"/>
                  <a:gd name="T13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29">
                    <a:moveTo>
                      <a:pt x="12" y="0"/>
                    </a:moveTo>
                    <a:lnTo>
                      <a:pt x="12" y="329"/>
                    </a:lnTo>
                    <a:lnTo>
                      <a:pt x="10" y="327"/>
                    </a:lnTo>
                    <a:lnTo>
                      <a:pt x="0" y="300"/>
                    </a:lnTo>
                    <a:lnTo>
                      <a:pt x="0" y="17"/>
                    </a:lnTo>
                    <a:lnTo>
                      <a:pt x="9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0" name="Freeform 634"/>
              <p:cNvSpPr>
                <a:spLocks/>
              </p:cNvSpPr>
              <p:nvPr/>
            </p:nvSpPr>
            <p:spPr bwMode="auto">
              <a:xfrm>
                <a:off x="2289" y="1320"/>
                <a:ext cx="10" cy="362"/>
              </a:xfrm>
              <a:custGeom>
                <a:avLst/>
                <a:gdLst>
                  <a:gd name="T0" fmla="*/ 10 w 10"/>
                  <a:gd name="T1" fmla="*/ 0 h 362"/>
                  <a:gd name="T2" fmla="*/ 10 w 10"/>
                  <a:gd name="T3" fmla="*/ 362 h 362"/>
                  <a:gd name="T4" fmla="*/ 5 w 10"/>
                  <a:gd name="T5" fmla="*/ 353 h 362"/>
                  <a:gd name="T6" fmla="*/ 0 w 10"/>
                  <a:gd name="T7" fmla="*/ 345 h 362"/>
                  <a:gd name="T8" fmla="*/ 0 w 10"/>
                  <a:gd name="T9" fmla="*/ 343 h 362"/>
                  <a:gd name="T10" fmla="*/ 0 w 10"/>
                  <a:gd name="T11" fmla="*/ 14 h 362"/>
                  <a:gd name="T12" fmla="*/ 10 w 10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2">
                    <a:moveTo>
                      <a:pt x="10" y="0"/>
                    </a:moveTo>
                    <a:lnTo>
                      <a:pt x="10" y="362"/>
                    </a:lnTo>
                    <a:lnTo>
                      <a:pt x="5" y="353"/>
                    </a:lnTo>
                    <a:lnTo>
                      <a:pt x="0" y="345"/>
                    </a:lnTo>
                    <a:lnTo>
                      <a:pt x="0" y="343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1" name="Freeform 635"/>
              <p:cNvSpPr>
                <a:spLocks/>
              </p:cNvSpPr>
              <p:nvPr/>
            </p:nvSpPr>
            <p:spPr bwMode="auto">
              <a:xfrm>
                <a:off x="2299" y="1308"/>
                <a:ext cx="11" cy="393"/>
              </a:xfrm>
              <a:custGeom>
                <a:avLst/>
                <a:gdLst>
                  <a:gd name="T0" fmla="*/ 11 w 11"/>
                  <a:gd name="T1" fmla="*/ 0 h 393"/>
                  <a:gd name="T2" fmla="*/ 11 w 11"/>
                  <a:gd name="T3" fmla="*/ 393 h 393"/>
                  <a:gd name="T4" fmla="*/ 3 w 11"/>
                  <a:gd name="T5" fmla="*/ 379 h 393"/>
                  <a:gd name="T6" fmla="*/ 0 w 11"/>
                  <a:gd name="T7" fmla="*/ 374 h 393"/>
                  <a:gd name="T8" fmla="*/ 0 w 11"/>
                  <a:gd name="T9" fmla="*/ 12 h 393"/>
                  <a:gd name="T10" fmla="*/ 4 w 11"/>
                  <a:gd name="T11" fmla="*/ 8 h 393"/>
                  <a:gd name="T12" fmla="*/ 11 w 11"/>
                  <a:gd name="T13" fmla="*/ 0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93">
                    <a:moveTo>
                      <a:pt x="11" y="0"/>
                    </a:moveTo>
                    <a:lnTo>
                      <a:pt x="11" y="393"/>
                    </a:lnTo>
                    <a:lnTo>
                      <a:pt x="3" y="379"/>
                    </a:lnTo>
                    <a:lnTo>
                      <a:pt x="0" y="374"/>
                    </a:lnTo>
                    <a:lnTo>
                      <a:pt x="0" y="12"/>
                    </a:lnTo>
                    <a:lnTo>
                      <a:pt x="4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2" name="Freeform 636"/>
              <p:cNvSpPr>
                <a:spLocks/>
              </p:cNvSpPr>
              <p:nvPr/>
            </p:nvSpPr>
            <p:spPr bwMode="auto">
              <a:xfrm>
                <a:off x="2310" y="1296"/>
                <a:ext cx="10" cy="420"/>
              </a:xfrm>
              <a:custGeom>
                <a:avLst/>
                <a:gdLst>
                  <a:gd name="T0" fmla="*/ 10 w 10"/>
                  <a:gd name="T1" fmla="*/ 0 h 420"/>
                  <a:gd name="T2" fmla="*/ 10 w 10"/>
                  <a:gd name="T3" fmla="*/ 420 h 420"/>
                  <a:gd name="T4" fmla="*/ 2 w 10"/>
                  <a:gd name="T5" fmla="*/ 408 h 420"/>
                  <a:gd name="T6" fmla="*/ 0 w 10"/>
                  <a:gd name="T7" fmla="*/ 405 h 420"/>
                  <a:gd name="T8" fmla="*/ 0 w 10"/>
                  <a:gd name="T9" fmla="*/ 12 h 420"/>
                  <a:gd name="T10" fmla="*/ 10 w 10"/>
                  <a:gd name="T11" fmla="*/ 1 h 420"/>
                  <a:gd name="T12" fmla="*/ 10 w 10"/>
                  <a:gd name="T13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420">
                    <a:moveTo>
                      <a:pt x="10" y="0"/>
                    </a:moveTo>
                    <a:lnTo>
                      <a:pt x="10" y="420"/>
                    </a:lnTo>
                    <a:lnTo>
                      <a:pt x="2" y="408"/>
                    </a:lnTo>
                    <a:lnTo>
                      <a:pt x="0" y="405"/>
                    </a:lnTo>
                    <a:lnTo>
                      <a:pt x="0" y="12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3" name="Freeform 637"/>
              <p:cNvSpPr>
                <a:spLocks/>
              </p:cNvSpPr>
              <p:nvPr/>
            </p:nvSpPr>
            <p:spPr bwMode="auto">
              <a:xfrm>
                <a:off x="2320" y="1287"/>
                <a:ext cx="12" cy="445"/>
              </a:xfrm>
              <a:custGeom>
                <a:avLst/>
                <a:gdLst>
                  <a:gd name="T0" fmla="*/ 12 w 12"/>
                  <a:gd name="T1" fmla="*/ 0 h 445"/>
                  <a:gd name="T2" fmla="*/ 12 w 12"/>
                  <a:gd name="T3" fmla="*/ 445 h 445"/>
                  <a:gd name="T4" fmla="*/ 7 w 12"/>
                  <a:gd name="T5" fmla="*/ 438 h 445"/>
                  <a:gd name="T6" fmla="*/ 0 w 12"/>
                  <a:gd name="T7" fmla="*/ 429 h 445"/>
                  <a:gd name="T8" fmla="*/ 0 w 12"/>
                  <a:gd name="T9" fmla="*/ 9 h 445"/>
                  <a:gd name="T10" fmla="*/ 12 w 12"/>
                  <a:gd name="T11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45">
                    <a:moveTo>
                      <a:pt x="12" y="0"/>
                    </a:moveTo>
                    <a:lnTo>
                      <a:pt x="12" y="445"/>
                    </a:lnTo>
                    <a:lnTo>
                      <a:pt x="7" y="438"/>
                    </a:lnTo>
                    <a:lnTo>
                      <a:pt x="0" y="429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4" name="Freeform 638"/>
              <p:cNvSpPr>
                <a:spLocks/>
              </p:cNvSpPr>
              <p:nvPr/>
            </p:nvSpPr>
            <p:spPr bwMode="auto">
              <a:xfrm>
                <a:off x="2332" y="1278"/>
                <a:ext cx="10" cy="468"/>
              </a:xfrm>
              <a:custGeom>
                <a:avLst/>
                <a:gdLst>
                  <a:gd name="T0" fmla="*/ 10 w 10"/>
                  <a:gd name="T1" fmla="*/ 0 h 468"/>
                  <a:gd name="T2" fmla="*/ 10 w 10"/>
                  <a:gd name="T3" fmla="*/ 468 h 468"/>
                  <a:gd name="T4" fmla="*/ 0 w 10"/>
                  <a:gd name="T5" fmla="*/ 454 h 468"/>
                  <a:gd name="T6" fmla="*/ 0 w 10"/>
                  <a:gd name="T7" fmla="*/ 9 h 468"/>
                  <a:gd name="T8" fmla="*/ 5 w 10"/>
                  <a:gd name="T9" fmla="*/ 4 h 468"/>
                  <a:gd name="T10" fmla="*/ 10 w 10"/>
                  <a:gd name="T11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468">
                    <a:moveTo>
                      <a:pt x="10" y="0"/>
                    </a:moveTo>
                    <a:lnTo>
                      <a:pt x="10" y="468"/>
                    </a:lnTo>
                    <a:lnTo>
                      <a:pt x="0" y="454"/>
                    </a:lnTo>
                    <a:lnTo>
                      <a:pt x="0" y="9"/>
                    </a:lnTo>
                    <a:lnTo>
                      <a:pt x="5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5" name="Freeform 639"/>
              <p:cNvSpPr>
                <a:spLocks/>
              </p:cNvSpPr>
              <p:nvPr/>
            </p:nvSpPr>
            <p:spPr bwMode="auto">
              <a:xfrm>
                <a:off x="2342" y="1270"/>
                <a:ext cx="11" cy="489"/>
              </a:xfrm>
              <a:custGeom>
                <a:avLst/>
                <a:gdLst>
                  <a:gd name="T0" fmla="*/ 11 w 11"/>
                  <a:gd name="T1" fmla="*/ 0 h 489"/>
                  <a:gd name="T2" fmla="*/ 11 w 11"/>
                  <a:gd name="T3" fmla="*/ 489 h 489"/>
                  <a:gd name="T4" fmla="*/ 2 w 11"/>
                  <a:gd name="T5" fmla="*/ 479 h 489"/>
                  <a:gd name="T6" fmla="*/ 0 w 11"/>
                  <a:gd name="T7" fmla="*/ 476 h 489"/>
                  <a:gd name="T8" fmla="*/ 0 w 11"/>
                  <a:gd name="T9" fmla="*/ 8 h 489"/>
                  <a:gd name="T10" fmla="*/ 11 w 11"/>
                  <a:gd name="T11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489">
                    <a:moveTo>
                      <a:pt x="11" y="0"/>
                    </a:moveTo>
                    <a:lnTo>
                      <a:pt x="11" y="489"/>
                    </a:lnTo>
                    <a:lnTo>
                      <a:pt x="2" y="479"/>
                    </a:lnTo>
                    <a:lnTo>
                      <a:pt x="0" y="47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6" name="Freeform 640"/>
              <p:cNvSpPr>
                <a:spLocks/>
              </p:cNvSpPr>
              <p:nvPr/>
            </p:nvSpPr>
            <p:spPr bwMode="auto">
              <a:xfrm>
                <a:off x="2353" y="1263"/>
                <a:ext cx="10" cy="510"/>
              </a:xfrm>
              <a:custGeom>
                <a:avLst/>
                <a:gdLst>
                  <a:gd name="T0" fmla="*/ 10 w 10"/>
                  <a:gd name="T1" fmla="*/ 0 h 510"/>
                  <a:gd name="T2" fmla="*/ 10 w 10"/>
                  <a:gd name="T3" fmla="*/ 510 h 510"/>
                  <a:gd name="T4" fmla="*/ 0 w 10"/>
                  <a:gd name="T5" fmla="*/ 496 h 510"/>
                  <a:gd name="T6" fmla="*/ 0 w 10"/>
                  <a:gd name="T7" fmla="*/ 7 h 510"/>
                  <a:gd name="T8" fmla="*/ 2 w 10"/>
                  <a:gd name="T9" fmla="*/ 4 h 510"/>
                  <a:gd name="T10" fmla="*/ 10 w 10"/>
                  <a:gd name="T11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510">
                    <a:moveTo>
                      <a:pt x="10" y="0"/>
                    </a:moveTo>
                    <a:lnTo>
                      <a:pt x="10" y="510"/>
                    </a:lnTo>
                    <a:lnTo>
                      <a:pt x="0" y="496"/>
                    </a:lnTo>
                    <a:lnTo>
                      <a:pt x="0" y="7"/>
                    </a:lnTo>
                    <a:lnTo>
                      <a:pt x="2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7" name="Freeform 641"/>
              <p:cNvSpPr>
                <a:spLocks/>
              </p:cNvSpPr>
              <p:nvPr/>
            </p:nvSpPr>
            <p:spPr bwMode="auto">
              <a:xfrm>
                <a:off x="2363" y="1255"/>
                <a:ext cx="11" cy="529"/>
              </a:xfrm>
              <a:custGeom>
                <a:avLst/>
                <a:gdLst>
                  <a:gd name="T0" fmla="*/ 11 w 11"/>
                  <a:gd name="T1" fmla="*/ 0 h 529"/>
                  <a:gd name="T2" fmla="*/ 11 w 11"/>
                  <a:gd name="T3" fmla="*/ 529 h 529"/>
                  <a:gd name="T4" fmla="*/ 2 w 11"/>
                  <a:gd name="T5" fmla="*/ 519 h 529"/>
                  <a:gd name="T6" fmla="*/ 0 w 11"/>
                  <a:gd name="T7" fmla="*/ 518 h 529"/>
                  <a:gd name="T8" fmla="*/ 0 w 11"/>
                  <a:gd name="T9" fmla="*/ 8 h 529"/>
                  <a:gd name="T10" fmla="*/ 11 w 11"/>
                  <a:gd name="T11" fmla="*/ 2 h 529"/>
                  <a:gd name="T12" fmla="*/ 11 w 11"/>
                  <a:gd name="T13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529">
                    <a:moveTo>
                      <a:pt x="11" y="0"/>
                    </a:moveTo>
                    <a:lnTo>
                      <a:pt x="11" y="529"/>
                    </a:lnTo>
                    <a:lnTo>
                      <a:pt x="2" y="519"/>
                    </a:lnTo>
                    <a:lnTo>
                      <a:pt x="0" y="518"/>
                    </a:lnTo>
                    <a:lnTo>
                      <a:pt x="0" y="8"/>
                    </a:lnTo>
                    <a:lnTo>
                      <a:pt x="11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8" name="Freeform 642"/>
              <p:cNvSpPr>
                <a:spLocks/>
              </p:cNvSpPr>
              <p:nvPr/>
            </p:nvSpPr>
            <p:spPr bwMode="auto">
              <a:xfrm>
                <a:off x="2374" y="1250"/>
                <a:ext cx="12" cy="546"/>
              </a:xfrm>
              <a:custGeom>
                <a:avLst/>
                <a:gdLst>
                  <a:gd name="T0" fmla="*/ 12 w 12"/>
                  <a:gd name="T1" fmla="*/ 0 h 546"/>
                  <a:gd name="T2" fmla="*/ 12 w 12"/>
                  <a:gd name="T3" fmla="*/ 546 h 546"/>
                  <a:gd name="T4" fmla="*/ 0 w 12"/>
                  <a:gd name="T5" fmla="*/ 534 h 546"/>
                  <a:gd name="T6" fmla="*/ 0 w 12"/>
                  <a:gd name="T7" fmla="*/ 5 h 546"/>
                  <a:gd name="T8" fmla="*/ 12 w 12"/>
                  <a:gd name="T9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546">
                    <a:moveTo>
                      <a:pt x="12" y="0"/>
                    </a:moveTo>
                    <a:lnTo>
                      <a:pt x="12" y="546"/>
                    </a:lnTo>
                    <a:lnTo>
                      <a:pt x="0" y="534"/>
                    </a:lnTo>
                    <a:lnTo>
                      <a:pt x="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9" name="Freeform 643"/>
              <p:cNvSpPr>
                <a:spLocks/>
              </p:cNvSpPr>
              <p:nvPr/>
            </p:nvSpPr>
            <p:spPr bwMode="auto">
              <a:xfrm>
                <a:off x="2386" y="1245"/>
                <a:ext cx="10" cy="563"/>
              </a:xfrm>
              <a:custGeom>
                <a:avLst/>
                <a:gdLst>
                  <a:gd name="T0" fmla="*/ 10 w 10"/>
                  <a:gd name="T1" fmla="*/ 0 h 563"/>
                  <a:gd name="T2" fmla="*/ 10 w 10"/>
                  <a:gd name="T3" fmla="*/ 563 h 563"/>
                  <a:gd name="T4" fmla="*/ 2 w 10"/>
                  <a:gd name="T5" fmla="*/ 555 h 563"/>
                  <a:gd name="T6" fmla="*/ 0 w 10"/>
                  <a:gd name="T7" fmla="*/ 551 h 563"/>
                  <a:gd name="T8" fmla="*/ 0 w 10"/>
                  <a:gd name="T9" fmla="*/ 5 h 563"/>
                  <a:gd name="T10" fmla="*/ 5 w 10"/>
                  <a:gd name="T11" fmla="*/ 1 h 563"/>
                  <a:gd name="T12" fmla="*/ 10 w 10"/>
                  <a:gd name="T13" fmla="*/ 0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63">
                    <a:moveTo>
                      <a:pt x="10" y="0"/>
                    </a:moveTo>
                    <a:lnTo>
                      <a:pt x="10" y="563"/>
                    </a:lnTo>
                    <a:lnTo>
                      <a:pt x="2" y="555"/>
                    </a:lnTo>
                    <a:lnTo>
                      <a:pt x="0" y="551"/>
                    </a:lnTo>
                    <a:lnTo>
                      <a:pt x="0" y="5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0" name="Freeform 644"/>
              <p:cNvSpPr>
                <a:spLocks/>
              </p:cNvSpPr>
              <p:nvPr/>
            </p:nvSpPr>
            <p:spPr bwMode="auto">
              <a:xfrm>
                <a:off x="2396" y="1240"/>
                <a:ext cx="11" cy="578"/>
              </a:xfrm>
              <a:custGeom>
                <a:avLst/>
                <a:gdLst>
                  <a:gd name="T0" fmla="*/ 11 w 11"/>
                  <a:gd name="T1" fmla="*/ 0 h 578"/>
                  <a:gd name="T2" fmla="*/ 11 w 11"/>
                  <a:gd name="T3" fmla="*/ 578 h 578"/>
                  <a:gd name="T4" fmla="*/ 0 w 11"/>
                  <a:gd name="T5" fmla="*/ 568 h 578"/>
                  <a:gd name="T6" fmla="*/ 0 w 11"/>
                  <a:gd name="T7" fmla="*/ 5 h 578"/>
                  <a:gd name="T8" fmla="*/ 11 w 11"/>
                  <a:gd name="T9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578">
                    <a:moveTo>
                      <a:pt x="11" y="0"/>
                    </a:moveTo>
                    <a:lnTo>
                      <a:pt x="11" y="578"/>
                    </a:lnTo>
                    <a:lnTo>
                      <a:pt x="0" y="568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1" name="Freeform 645"/>
              <p:cNvSpPr>
                <a:spLocks/>
              </p:cNvSpPr>
              <p:nvPr/>
            </p:nvSpPr>
            <p:spPr bwMode="auto">
              <a:xfrm>
                <a:off x="2407" y="1234"/>
                <a:ext cx="10" cy="593"/>
              </a:xfrm>
              <a:custGeom>
                <a:avLst/>
                <a:gdLst>
                  <a:gd name="T0" fmla="*/ 10 w 10"/>
                  <a:gd name="T1" fmla="*/ 0 h 593"/>
                  <a:gd name="T2" fmla="*/ 10 w 10"/>
                  <a:gd name="T3" fmla="*/ 593 h 593"/>
                  <a:gd name="T4" fmla="*/ 9 w 10"/>
                  <a:gd name="T5" fmla="*/ 592 h 593"/>
                  <a:gd name="T6" fmla="*/ 0 w 10"/>
                  <a:gd name="T7" fmla="*/ 584 h 593"/>
                  <a:gd name="T8" fmla="*/ 0 w 10"/>
                  <a:gd name="T9" fmla="*/ 6 h 593"/>
                  <a:gd name="T10" fmla="*/ 0 w 10"/>
                  <a:gd name="T11" fmla="*/ 6 h 593"/>
                  <a:gd name="T12" fmla="*/ 10 w 10"/>
                  <a:gd name="T13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93">
                    <a:moveTo>
                      <a:pt x="10" y="0"/>
                    </a:moveTo>
                    <a:lnTo>
                      <a:pt x="10" y="593"/>
                    </a:lnTo>
                    <a:lnTo>
                      <a:pt x="9" y="592"/>
                    </a:lnTo>
                    <a:lnTo>
                      <a:pt x="0" y="58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" name="Freeform 646"/>
              <p:cNvSpPr>
                <a:spLocks/>
              </p:cNvSpPr>
              <p:nvPr/>
            </p:nvSpPr>
            <p:spPr bwMode="auto">
              <a:xfrm>
                <a:off x="2417" y="1231"/>
                <a:ext cx="10" cy="606"/>
              </a:xfrm>
              <a:custGeom>
                <a:avLst/>
                <a:gdLst>
                  <a:gd name="T0" fmla="*/ 10 w 10"/>
                  <a:gd name="T1" fmla="*/ 0 h 606"/>
                  <a:gd name="T2" fmla="*/ 10 w 10"/>
                  <a:gd name="T3" fmla="*/ 606 h 606"/>
                  <a:gd name="T4" fmla="*/ 0 w 10"/>
                  <a:gd name="T5" fmla="*/ 596 h 606"/>
                  <a:gd name="T6" fmla="*/ 0 w 10"/>
                  <a:gd name="T7" fmla="*/ 3 h 606"/>
                  <a:gd name="T8" fmla="*/ 4 w 10"/>
                  <a:gd name="T9" fmla="*/ 2 h 606"/>
                  <a:gd name="T10" fmla="*/ 10 w 10"/>
                  <a:gd name="T11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06">
                    <a:moveTo>
                      <a:pt x="10" y="0"/>
                    </a:moveTo>
                    <a:lnTo>
                      <a:pt x="10" y="606"/>
                    </a:lnTo>
                    <a:lnTo>
                      <a:pt x="0" y="596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3" name="Freeform 647"/>
              <p:cNvSpPr>
                <a:spLocks/>
              </p:cNvSpPr>
              <p:nvPr/>
            </p:nvSpPr>
            <p:spPr bwMode="auto">
              <a:xfrm>
                <a:off x="2427" y="1227"/>
                <a:ext cx="12" cy="619"/>
              </a:xfrm>
              <a:custGeom>
                <a:avLst/>
                <a:gdLst>
                  <a:gd name="T0" fmla="*/ 12 w 12"/>
                  <a:gd name="T1" fmla="*/ 0 h 619"/>
                  <a:gd name="T2" fmla="*/ 12 w 12"/>
                  <a:gd name="T3" fmla="*/ 619 h 619"/>
                  <a:gd name="T4" fmla="*/ 0 w 12"/>
                  <a:gd name="T5" fmla="*/ 610 h 619"/>
                  <a:gd name="T6" fmla="*/ 0 w 12"/>
                  <a:gd name="T7" fmla="*/ 4 h 619"/>
                  <a:gd name="T8" fmla="*/ 6 w 12"/>
                  <a:gd name="T9" fmla="*/ 2 h 619"/>
                  <a:gd name="T10" fmla="*/ 12 w 12"/>
                  <a:gd name="T11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19">
                    <a:moveTo>
                      <a:pt x="12" y="0"/>
                    </a:moveTo>
                    <a:lnTo>
                      <a:pt x="12" y="619"/>
                    </a:lnTo>
                    <a:lnTo>
                      <a:pt x="0" y="610"/>
                    </a:lnTo>
                    <a:lnTo>
                      <a:pt x="0" y="4"/>
                    </a:lnTo>
                    <a:lnTo>
                      <a:pt x="6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4" name="Freeform 648"/>
              <p:cNvSpPr>
                <a:spLocks/>
              </p:cNvSpPr>
              <p:nvPr/>
            </p:nvSpPr>
            <p:spPr bwMode="auto">
              <a:xfrm>
                <a:off x="2439" y="1224"/>
                <a:ext cx="11" cy="630"/>
              </a:xfrm>
              <a:custGeom>
                <a:avLst/>
                <a:gdLst>
                  <a:gd name="T0" fmla="*/ 11 w 11"/>
                  <a:gd name="T1" fmla="*/ 0 h 630"/>
                  <a:gd name="T2" fmla="*/ 11 w 11"/>
                  <a:gd name="T3" fmla="*/ 630 h 630"/>
                  <a:gd name="T4" fmla="*/ 7 w 11"/>
                  <a:gd name="T5" fmla="*/ 627 h 630"/>
                  <a:gd name="T6" fmla="*/ 0 w 11"/>
                  <a:gd name="T7" fmla="*/ 622 h 630"/>
                  <a:gd name="T8" fmla="*/ 0 w 11"/>
                  <a:gd name="T9" fmla="*/ 3 h 630"/>
                  <a:gd name="T10" fmla="*/ 3 w 11"/>
                  <a:gd name="T11" fmla="*/ 3 h 630"/>
                  <a:gd name="T12" fmla="*/ 9 w 11"/>
                  <a:gd name="T13" fmla="*/ 0 h 630"/>
                  <a:gd name="T14" fmla="*/ 11 w 11"/>
                  <a:gd name="T15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630">
                    <a:moveTo>
                      <a:pt x="11" y="0"/>
                    </a:moveTo>
                    <a:lnTo>
                      <a:pt x="11" y="630"/>
                    </a:lnTo>
                    <a:lnTo>
                      <a:pt x="7" y="627"/>
                    </a:lnTo>
                    <a:lnTo>
                      <a:pt x="0" y="622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5" name="Freeform 649"/>
              <p:cNvSpPr>
                <a:spLocks/>
              </p:cNvSpPr>
              <p:nvPr/>
            </p:nvSpPr>
            <p:spPr bwMode="auto">
              <a:xfrm>
                <a:off x="2450" y="1198"/>
                <a:ext cx="10" cy="664"/>
              </a:xfrm>
              <a:custGeom>
                <a:avLst/>
                <a:gdLst>
                  <a:gd name="T0" fmla="*/ 10 w 10"/>
                  <a:gd name="T1" fmla="*/ 0 h 664"/>
                  <a:gd name="T2" fmla="*/ 10 w 10"/>
                  <a:gd name="T3" fmla="*/ 664 h 664"/>
                  <a:gd name="T4" fmla="*/ 0 w 10"/>
                  <a:gd name="T5" fmla="*/ 656 h 664"/>
                  <a:gd name="T6" fmla="*/ 0 w 10"/>
                  <a:gd name="T7" fmla="*/ 26 h 664"/>
                  <a:gd name="T8" fmla="*/ 1 w 10"/>
                  <a:gd name="T9" fmla="*/ 26 h 664"/>
                  <a:gd name="T10" fmla="*/ 10 w 10"/>
                  <a:gd name="T11" fmla="*/ 0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64">
                    <a:moveTo>
                      <a:pt x="10" y="0"/>
                    </a:moveTo>
                    <a:lnTo>
                      <a:pt x="10" y="664"/>
                    </a:lnTo>
                    <a:lnTo>
                      <a:pt x="0" y="656"/>
                    </a:lnTo>
                    <a:lnTo>
                      <a:pt x="0" y="26"/>
                    </a:lnTo>
                    <a:lnTo>
                      <a:pt x="1" y="2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6" name="Freeform 650"/>
              <p:cNvSpPr>
                <a:spLocks/>
              </p:cNvSpPr>
              <p:nvPr/>
            </p:nvSpPr>
            <p:spPr bwMode="auto">
              <a:xfrm>
                <a:off x="2460" y="1173"/>
                <a:ext cx="11" cy="696"/>
              </a:xfrm>
              <a:custGeom>
                <a:avLst/>
                <a:gdLst>
                  <a:gd name="T0" fmla="*/ 11 w 11"/>
                  <a:gd name="T1" fmla="*/ 0 h 696"/>
                  <a:gd name="T2" fmla="*/ 11 w 11"/>
                  <a:gd name="T3" fmla="*/ 696 h 696"/>
                  <a:gd name="T4" fmla="*/ 0 w 11"/>
                  <a:gd name="T5" fmla="*/ 689 h 696"/>
                  <a:gd name="T6" fmla="*/ 0 w 11"/>
                  <a:gd name="T7" fmla="*/ 25 h 696"/>
                  <a:gd name="T8" fmla="*/ 8 w 11"/>
                  <a:gd name="T9" fmla="*/ 6 h 696"/>
                  <a:gd name="T10" fmla="*/ 11 w 11"/>
                  <a:gd name="T11" fmla="*/ 0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696">
                    <a:moveTo>
                      <a:pt x="11" y="0"/>
                    </a:moveTo>
                    <a:lnTo>
                      <a:pt x="11" y="696"/>
                    </a:lnTo>
                    <a:lnTo>
                      <a:pt x="0" y="689"/>
                    </a:lnTo>
                    <a:lnTo>
                      <a:pt x="0" y="25"/>
                    </a:lnTo>
                    <a:lnTo>
                      <a:pt x="8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7" name="Freeform 651"/>
              <p:cNvSpPr>
                <a:spLocks/>
              </p:cNvSpPr>
              <p:nvPr/>
            </p:nvSpPr>
            <p:spPr bwMode="auto">
              <a:xfrm>
                <a:off x="2471" y="1153"/>
                <a:ext cx="11" cy="724"/>
              </a:xfrm>
              <a:custGeom>
                <a:avLst/>
                <a:gdLst>
                  <a:gd name="T0" fmla="*/ 11 w 11"/>
                  <a:gd name="T1" fmla="*/ 0 h 724"/>
                  <a:gd name="T2" fmla="*/ 11 w 11"/>
                  <a:gd name="T3" fmla="*/ 724 h 724"/>
                  <a:gd name="T4" fmla="*/ 9 w 11"/>
                  <a:gd name="T5" fmla="*/ 722 h 724"/>
                  <a:gd name="T6" fmla="*/ 0 w 11"/>
                  <a:gd name="T7" fmla="*/ 716 h 724"/>
                  <a:gd name="T8" fmla="*/ 0 w 11"/>
                  <a:gd name="T9" fmla="*/ 20 h 724"/>
                  <a:gd name="T10" fmla="*/ 11 w 11"/>
                  <a:gd name="T1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24">
                    <a:moveTo>
                      <a:pt x="11" y="0"/>
                    </a:moveTo>
                    <a:lnTo>
                      <a:pt x="11" y="724"/>
                    </a:lnTo>
                    <a:lnTo>
                      <a:pt x="9" y="722"/>
                    </a:lnTo>
                    <a:lnTo>
                      <a:pt x="0" y="716"/>
                    </a:lnTo>
                    <a:lnTo>
                      <a:pt x="0" y="2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8" name="Freeform 652"/>
              <p:cNvSpPr>
                <a:spLocks/>
              </p:cNvSpPr>
              <p:nvPr/>
            </p:nvSpPr>
            <p:spPr bwMode="auto">
              <a:xfrm>
                <a:off x="2482" y="1135"/>
                <a:ext cx="11" cy="747"/>
              </a:xfrm>
              <a:custGeom>
                <a:avLst/>
                <a:gdLst>
                  <a:gd name="T0" fmla="*/ 11 w 11"/>
                  <a:gd name="T1" fmla="*/ 0 h 747"/>
                  <a:gd name="T2" fmla="*/ 11 w 11"/>
                  <a:gd name="T3" fmla="*/ 747 h 747"/>
                  <a:gd name="T4" fmla="*/ 0 w 11"/>
                  <a:gd name="T5" fmla="*/ 742 h 747"/>
                  <a:gd name="T6" fmla="*/ 0 w 11"/>
                  <a:gd name="T7" fmla="*/ 18 h 747"/>
                  <a:gd name="T8" fmla="*/ 6 w 11"/>
                  <a:gd name="T9" fmla="*/ 7 h 747"/>
                  <a:gd name="T10" fmla="*/ 11 w 11"/>
                  <a:gd name="T11" fmla="*/ 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47">
                    <a:moveTo>
                      <a:pt x="11" y="0"/>
                    </a:moveTo>
                    <a:lnTo>
                      <a:pt x="11" y="747"/>
                    </a:lnTo>
                    <a:lnTo>
                      <a:pt x="0" y="742"/>
                    </a:lnTo>
                    <a:lnTo>
                      <a:pt x="0" y="18"/>
                    </a:lnTo>
                    <a:lnTo>
                      <a:pt x="6" y="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9" name="Freeform 653"/>
              <p:cNvSpPr>
                <a:spLocks/>
              </p:cNvSpPr>
              <p:nvPr/>
            </p:nvSpPr>
            <p:spPr bwMode="auto">
              <a:xfrm>
                <a:off x="2493" y="1121"/>
                <a:ext cx="10" cy="768"/>
              </a:xfrm>
              <a:custGeom>
                <a:avLst/>
                <a:gdLst>
                  <a:gd name="T0" fmla="*/ 10 w 10"/>
                  <a:gd name="T1" fmla="*/ 0 h 768"/>
                  <a:gd name="T2" fmla="*/ 10 w 10"/>
                  <a:gd name="T3" fmla="*/ 768 h 768"/>
                  <a:gd name="T4" fmla="*/ 0 w 10"/>
                  <a:gd name="T5" fmla="*/ 761 h 768"/>
                  <a:gd name="T6" fmla="*/ 0 w 10"/>
                  <a:gd name="T7" fmla="*/ 14 h 768"/>
                  <a:gd name="T8" fmla="*/ 10 w 10"/>
                  <a:gd name="T9" fmla="*/ 0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68">
                    <a:moveTo>
                      <a:pt x="10" y="0"/>
                    </a:moveTo>
                    <a:lnTo>
                      <a:pt x="10" y="768"/>
                    </a:lnTo>
                    <a:lnTo>
                      <a:pt x="0" y="761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0" name="Freeform 654"/>
              <p:cNvSpPr>
                <a:spLocks/>
              </p:cNvSpPr>
              <p:nvPr/>
            </p:nvSpPr>
            <p:spPr bwMode="auto">
              <a:xfrm>
                <a:off x="2503" y="1106"/>
                <a:ext cx="11" cy="790"/>
              </a:xfrm>
              <a:custGeom>
                <a:avLst/>
                <a:gdLst>
                  <a:gd name="T0" fmla="*/ 11 w 11"/>
                  <a:gd name="T1" fmla="*/ 0 h 790"/>
                  <a:gd name="T2" fmla="*/ 11 w 11"/>
                  <a:gd name="T3" fmla="*/ 790 h 790"/>
                  <a:gd name="T4" fmla="*/ 0 w 11"/>
                  <a:gd name="T5" fmla="*/ 783 h 790"/>
                  <a:gd name="T6" fmla="*/ 0 w 11"/>
                  <a:gd name="T7" fmla="*/ 15 h 790"/>
                  <a:gd name="T8" fmla="*/ 8 w 11"/>
                  <a:gd name="T9" fmla="*/ 4 h 790"/>
                  <a:gd name="T10" fmla="*/ 11 w 11"/>
                  <a:gd name="T11" fmla="*/ 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90">
                    <a:moveTo>
                      <a:pt x="11" y="0"/>
                    </a:moveTo>
                    <a:lnTo>
                      <a:pt x="11" y="790"/>
                    </a:lnTo>
                    <a:lnTo>
                      <a:pt x="0" y="783"/>
                    </a:lnTo>
                    <a:lnTo>
                      <a:pt x="0" y="15"/>
                    </a:lnTo>
                    <a:lnTo>
                      <a:pt x="8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1" name="Freeform 655"/>
              <p:cNvSpPr>
                <a:spLocks/>
              </p:cNvSpPr>
              <p:nvPr/>
            </p:nvSpPr>
            <p:spPr bwMode="auto">
              <a:xfrm>
                <a:off x="2514" y="1096"/>
                <a:ext cx="10" cy="805"/>
              </a:xfrm>
              <a:custGeom>
                <a:avLst/>
                <a:gdLst>
                  <a:gd name="T0" fmla="*/ 10 w 10"/>
                  <a:gd name="T1" fmla="*/ 0 h 805"/>
                  <a:gd name="T2" fmla="*/ 10 w 10"/>
                  <a:gd name="T3" fmla="*/ 245 h 805"/>
                  <a:gd name="T4" fmla="*/ 9 w 10"/>
                  <a:gd name="T5" fmla="*/ 245 h 805"/>
                  <a:gd name="T6" fmla="*/ 5 w 10"/>
                  <a:gd name="T7" fmla="*/ 246 h 805"/>
                  <a:gd name="T8" fmla="*/ 10 w 10"/>
                  <a:gd name="T9" fmla="*/ 251 h 805"/>
                  <a:gd name="T10" fmla="*/ 10 w 10"/>
                  <a:gd name="T11" fmla="*/ 805 h 805"/>
                  <a:gd name="T12" fmla="*/ 3 w 10"/>
                  <a:gd name="T13" fmla="*/ 801 h 805"/>
                  <a:gd name="T14" fmla="*/ 0 w 10"/>
                  <a:gd name="T15" fmla="*/ 800 h 805"/>
                  <a:gd name="T16" fmla="*/ 0 w 10"/>
                  <a:gd name="T17" fmla="*/ 10 h 805"/>
                  <a:gd name="T18" fmla="*/ 10 w 10"/>
                  <a:gd name="T19" fmla="*/ 0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805">
                    <a:moveTo>
                      <a:pt x="10" y="0"/>
                    </a:moveTo>
                    <a:lnTo>
                      <a:pt x="10" y="245"/>
                    </a:lnTo>
                    <a:lnTo>
                      <a:pt x="9" y="245"/>
                    </a:lnTo>
                    <a:lnTo>
                      <a:pt x="5" y="246"/>
                    </a:lnTo>
                    <a:lnTo>
                      <a:pt x="10" y="251"/>
                    </a:lnTo>
                    <a:lnTo>
                      <a:pt x="10" y="805"/>
                    </a:lnTo>
                    <a:lnTo>
                      <a:pt x="3" y="801"/>
                    </a:lnTo>
                    <a:lnTo>
                      <a:pt x="0" y="800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2" name="Freeform 656"/>
              <p:cNvSpPr>
                <a:spLocks noEditPoints="1"/>
              </p:cNvSpPr>
              <p:nvPr/>
            </p:nvSpPr>
            <p:spPr bwMode="auto">
              <a:xfrm>
                <a:off x="2524" y="1085"/>
                <a:ext cx="12" cy="820"/>
              </a:xfrm>
              <a:custGeom>
                <a:avLst/>
                <a:gdLst>
                  <a:gd name="T0" fmla="*/ 0 w 12"/>
                  <a:gd name="T1" fmla="*/ 262 h 820"/>
                  <a:gd name="T2" fmla="*/ 12 w 12"/>
                  <a:gd name="T3" fmla="*/ 273 h 820"/>
                  <a:gd name="T4" fmla="*/ 12 w 12"/>
                  <a:gd name="T5" fmla="*/ 820 h 820"/>
                  <a:gd name="T6" fmla="*/ 0 w 12"/>
                  <a:gd name="T7" fmla="*/ 816 h 820"/>
                  <a:gd name="T8" fmla="*/ 0 w 12"/>
                  <a:gd name="T9" fmla="*/ 262 h 820"/>
                  <a:gd name="T10" fmla="*/ 12 w 12"/>
                  <a:gd name="T11" fmla="*/ 0 h 820"/>
                  <a:gd name="T12" fmla="*/ 12 w 12"/>
                  <a:gd name="T13" fmla="*/ 252 h 820"/>
                  <a:gd name="T14" fmla="*/ 10 w 12"/>
                  <a:gd name="T15" fmla="*/ 253 h 820"/>
                  <a:gd name="T16" fmla="*/ 0 w 12"/>
                  <a:gd name="T17" fmla="*/ 256 h 820"/>
                  <a:gd name="T18" fmla="*/ 0 w 12"/>
                  <a:gd name="T19" fmla="*/ 11 h 820"/>
                  <a:gd name="T20" fmla="*/ 12 w 12"/>
                  <a:gd name="T21" fmla="*/ 0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820">
                    <a:moveTo>
                      <a:pt x="0" y="262"/>
                    </a:moveTo>
                    <a:lnTo>
                      <a:pt x="12" y="273"/>
                    </a:lnTo>
                    <a:lnTo>
                      <a:pt x="12" y="820"/>
                    </a:lnTo>
                    <a:lnTo>
                      <a:pt x="0" y="816"/>
                    </a:lnTo>
                    <a:lnTo>
                      <a:pt x="0" y="262"/>
                    </a:lnTo>
                    <a:close/>
                    <a:moveTo>
                      <a:pt x="12" y="0"/>
                    </a:moveTo>
                    <a:lnTo>
                      <a:pt x="12" y="252"/>
                    </a:lnTo>
                    <a:lnTo>
                      <a:pt x="10" y="253"/>
                    </a:lnTo>
                    <a:lnTo>
                      <a:pt x="0" y="256"/>
                    </a:lnTo>
                    <a:lnTo>
                      <a:pt x="0" y="1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" name="Freeform 657"/>
              <p:cNvSpPr>
                <a:spLocks noEditPoints="1"/>
              </p:cNvSpPr>
              <p:nvPr/>
            </p:nvSpPr>
            <p:spPr bwMode="auto">
              <a:xfrm>
                <a:off x="2536" y="1076"/>
                <a:ext cx="11" cy="834"/>
              </a:xfrm>
              <a:custGeom>
                <a:avLst/>
                <a:gdLst>
                  <a:gd name="T0" fmla="*/ 0 w 11"/>
                  <a:gd name="T1" fmla="*/ 282 h 834"/>
                  <a:gd name="T2" fmla="*/ 3 w 11"/>
                  <a:gd name="T3" fmla="*/ 284 h 834"/>
                  <a:gd name="T4" fmla="*/ 11 w 11"/>
                  <a:gd name="T5" fmla="*/ 293 h 834"/>
                  <a:gd name="T6" fmla="*/ 11 w 11"/>
                  <a:gd name="T7" fmla="*/ 834 h 834"/>
                  <a:gd name="T8" fmla="*/ 0 w 11"/>
                  <a:gd name="T9" fmla="*/ 829 h 834"/>
                  <a:gd name="T10" fmla="*/ 0 w 11"/>
                  <a:gd name="T11" fmla="*/ 282 h 834"/>
                  <a:gd name="T12" fmla="*/ 11 w 11"/>
                  <a:gd name="T13" fmla="*/ 0 h 834"/>
                  <a:gd name="T14" fmla="*/ 11 w 11"/>
                  <a:gd name="T15" fmla="*/ 257 h 834"/>
                  <a:gd name="T16" fmla="*/ 0 w 11"/>
                  <a:gd name="T17" fmla="*/ 261 h 834"/>
                  <a:gd name="T18" fmla="*/ 0 w 11"/>
                  <a:gd name="T19" fmla="*/ 9 h 834"/>
                  <a:gd name="T20" fmla="*/ 1 w 11"/>
                  <a:gd name="T21" fmla="*/ 8 h 834"/>
                  <a:gd name="T22" fmla="*/ 11 w 11"/>
                  <a:gd name="T23" fmla="*/ 0 h 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34">
                    <a:moveTo>
                      <a:pt x="0" y="282"/>
                    </a:moveTo>
                    <a:lnTo>
                      <a:pt x="3" y="284"/>
                    </a:lnTo>
                    <a:lnTo>
                      <a:pt x="11" y="293"/>
                    </a:lnTo>
                    <a:lnTo>
                      <a:pt x="11" y="834"/>
                    </a:lnTo>
                    <a:lnTo>
                      <a:pt x="0" y="829"/>
                    </a:lnTo>
                    <a:lnTo>
                      <a:pt x="0" y="282"/>
                    </a:lnTo>
                    <a:close/>
                    <a:moveTo>
                      <a:pt x="11" y="0"/>
                    </a:moveTo>
                    <a:lnTo>
                      <a:pt x="11" y="257"/>
                    </a:lnTo>
                    <a:lnTo>
                      <a:pt x="0" y="26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" name="Freeform 658"/>
              <p:cNvSpPr>
                <a:spLocks noEditPoints="1"/>
              </p:cNvSpPr>
              <p:nvPr/>
            </p:nvSpPr>
            <p:spPr bwMode="auto">
              <a:xfrm>
                <a:off x="2547" y="1068"/>
                <a:ext cx="10" cy="847"/>
              </a:xfrm>
              <a:custGeom>
                <a:avLst/>
                <a:gdLst>
                  <a:gd name="T0" fmla="*/ 0 w 10"/>
                  <a:gd name="T1" fmla="*/ 301 h 847"/>
                  <a:gd name="T2" fmla="*/ 10 w 10"/>
                  <a:gd name="T3" fmla="*/ 313 h 847"/>
                  <a:gd name="T4" fmla="*/ 10 w 10"/>
                  <a:gd name="T5" fmla="*/ 847 h 847"/>
                  <a:gd name="T6" fmla="*/ 0 w 10"/>
                  <a:gd name="T7" fmla="*/ 842 h 847"/>
                  <a:gd name="T8" fmla="*/ 0 w 10"/>
                  <a:gd name="T9" fmla="*/ 301 h 847"/>
                  <a:gd name="T10" fmla="*/ 10 w 10"/>
                  <a:gd name="T11" fmla="*/ 0 h 847"/>
                  <a:gd name="T12" fmla="*/ 10 w 10"/>
                  <a:gd name="T13" fmla="*/ 261 h 847"/>
                  <a:gd name="T14" fmla="*/ 2 w 10"/>
                  <a:gd name="T15" fmla="*/ 265 h 847"/>
                  <a:gd name="T16" fmla="*/ 0 w 10"/>
                  <a:gd name="T17" fmla="*/ 265 h 847"/>
                  <a:gd name="T18" fmla="*/ 0 w 10"/>
                  <a:gd name="T19" fmla="*/ 8 h 847"/>
                  <a:gd name="T20" fmla="*/ 10 w 10"/>
                  <a:gd name="T21" fmla="*/ 0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847">
                    <a:moveTo>
                      <a:pt x="0" y="301"/>
                    </a:moveTo>
                    <a:lnTo>
                      <a:pt x="10" y="313"/>
                    </a:lnTo>
                    <a:lnTo>
                      <a:pt x="10" y="847"/>
                    </a:lnTo>
                    <a:lnTo>
                      <a:pt x="0" y="842"/>
                    </a:lnTo>
                    <a:lnTo>
                      <a:pt x="0" y="301"/>
                    </a:lnTo>
                    <a:close/>
                    <a:moveTo>
                      <a:pt x="10" y="0"/>
                    </a:moveTo>
                    <a:lnTo>
                      <a:pt x="10" y="261"/>
                    </a:lnTo>
                    <a:lnTo>
                      <a:pt x="2" y="265"/>
                    </a:lnTo>
                    <a:lnTo>
                      <a:pt x="0" y="265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" name="Freeform 659"/>
              <p:cNvSpPr>
                <a:spLocks noEditPoints="1"/>
              </p:cNvSpPr>
              <p:nvPr/>
            </p:nvSpPr>
            <p:spPr bwMode="auto">
              <a:xfrm>
                <a:off x="2557" y="1060"/>
                <a:ext cx="11" cy="859"/>
              </a:xfrm>
              <a:custGeom>
                <a:avLst/>
                <a:gdLst>
                  <a:gd name="T0" fmla="*/ 0 w 11"/>
                  <a:gd name="T1" fmla="*/ 321 h 859"/>
                  <a:gd name="T2" fmla="*/ 0 w 11"/>
                  <a:gd name="T3" fmla="*/ 321 h 859"/>
                  <a:gd name="T4" fmla="*/ 11 w 11"/>
                  <a:gd name="T5" fmla="*/ 337 h 859"/>
                  <a:gd name="T6" fmla="*/ 11 w 11"/>
                  <a:gd name="T7" fmla="*/ 859 h 859"/>
                  <a:gd name="T8" fmla="*/ 0 w 11"/>
                  <a:gd name="T9" fmla="*/ 855 h 859"/>
                  <a:gd name="T10" fmla="*/ 0 w 11"/>
                  <a:gd name="T11" fmla="*/ 855 h 859"/>
                  <a:gd name="T12" fmla="*/ 0 w 11"/>
                  <a:gd name="T13" fmla="*/ 321 h 859"/>
                  <a:gd name="T14" fmla="*/ 11 w 11"/>
                  <a:gd name="T15" fmla="*/ 0 h 859"/>
                  <a:gd name="T16" fmla="*/ 11 w 11"/>
                  <a:gd name="T17" fmla="*/ 265 h 859"/>
                  <a:gd name="T18" fmla="*/ 0 w 11"/>
                  <a:gd name="T19" fmla="*/ 269 h 859"/>
                  <a:gd name="T20" fmla="*/ 0 w 11"/>
                  <a:gd name="T21" fmla="*/ 8 h 859"/>
                  <a:gd name="T22" fmla="*/ 8 w 11"/>
                  <a:gd name="T23" fmla="*/ 2 h 859"/>
                  <a:gd name="T24" fmla="*/ 11 w 11"/>
                  <a:gd name="T25" fmla="*/ 0 h 8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859">
                    <a:moveTo>
                      <a:pt x="0" y="321"/>
                    </a:moveTo>
                    <a:lnTo>
                      <a:pt x="0" y="321"/>
                    </a:lnTo>
                    <a:lnTo>
                      <a:pt x="11" y="337"/>
                    </a:lnTo>
                    <a:lnTo>
                      <a:pt x="11" y="859"/>
                    </a:lnTo>
                    <a:lnTo>
                      <a:pt x="0" y="855"/>
                    </a:lnTo>
                    <a:lnTo>
                      <a:pt x="0" y="855"/>
                    </a:lnTo>
                    <a:lnTo>
                      <a:pt x="0" y="321"/>
                    </a:lnTo>
                    <a:close/>
                    <a:moveTo>
                      <a:pt x="11" y="0"/>
                    </a:moveTo>
                    <a:lnTo>
                      <a:pt x="11" y="265"/>
                    </a:lnTo>
                    <a:lnTo>
                      <a:pt x="0" y="269"/>
                    </a:lnTo>
                    <a:lnTo>
                      <a:pt x="0" y="8"/>
                    </a:lnTo>
                    <a:lnTo>
                      <a:pt x="8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" name="Freeform 660"/>
              <p:cNvSpPr>
                <a:spLocks noEditPoints="1"/>
              </p:cNvSpPr>
              <p:nvPr/>
            </p:nvSpPr>
            <p:spPr bwMode="auto">
              <a:xfrm>
                <a:off x="2568" y="1054"/>
                <a:ext cx="11" cy="868"/>
              </a:xfrm>
              <a:custGeom>
                <a:avLst/>
                <a:gdLst>
                  <a:gd name="T0" fmla="*/ 0 w 11"/>
                  <a:gd name="T1" fmla="*/ 343 h 868"/>
                  <a:gd name="T2" fmla="*/ 6 w 11"/>
                  <a:gd name="T3" fmla="*/ 351 h 868"/>
                  <a:gd name="T4" fmla="*/ 11 w 11"/>
                  <a:gd name="T5" fmla="*/ 359 h 868"/>
                  <a:gd name="T6" fmla="*/ 11 w 11"/>
                  <a:gd name="T7" fmla="*/ 868 h 868"/>
                  <a:gd name="T8" fmla="*/ 0 w 11"/>
                  <a:gd name="T9" fmla="*/ 865 h 868"/>
                  <a:gd name="T10" fmla="*/ 0 w 11"/>
                  <a:gd name="T11" fmla="*/ 343 h 868"/>
                  <a:gd name="T12" fmla="*/ 11 w 11"/>
                  <a:gd name="T13" fmla="*/ 0 h 868"/>
                  <a:gd name="T14" fmla="*/ 11 w 11"/>
                  <a:gd name="T15" fmla="*/ 267 h 868"/>
                  <a:gd name="T16" fmla="*/ 2 w 11"/>
                  <a:gd name="T17" fmla="*/ 269 h 868"/>
                  <a:gd name="T18" fmla="*/ 0 w 11"/>
                  <a:gd name="T19" fmla="*/ 271 h 868"/>
                  <a:gd name="T20" fmla="*/ 0 w 11"/>
                  <a:gd name="T21" fmla="*/ 6 h 868"/>
                  <a:gd name="T22" fmla="*/ 11 w 11"/>
                  <a:gd name="T23" fmla="*/ 0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68">
                    <a:moveTo>
                      <a:pt x="0" y="343"/>
                    </a:moveTo>
                    <a:lnTo>
                      <a:pt x="6" y="351"/>
                    </a:lnTo>
                    <a:lnTo>
                      <a:pt x="11" y="359"/>
                    </a:lnTo>
                    <a:lnTo>
                      <a:pt x="11" y="868"/>
                    </a:lnTo>
                    <a:lnTo>
                      <a:pt x="0" y="865"/>
                    </a:lnTo>
                    <a:lnTo>
                      <a:pt x="0" y="343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2" y="269"/>
                    </a:lnTo>
                    <a:lnTo>
                      <a:pt x="0" y="271"/>
                    </a:lnTo>
                    <a:lnTo>
                      <a:pt x="0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" name="Freeform 661"/>
              <p:cNvSpPr>
                <a:spLocks noEditPoints="1"/>
              </p:cNvSpPr>
              <p:nvPr/>
            </p:nvSpPr>
            <p:spPr bwMode="auto">
              <a:xfrm>
                <a:off x="2579" y="1049"/>
                <a:ext cx="11" cy="877"/>
              </a:xfrm>
              <a:custGeom>
                <a:avLst/>
                <a:gdLst>
                  <a:gd name="T0" fmla="*/ 0 w 11"/>
                  <a:gd name="T1" fmla="*/ 364 h 877"/>
                  <a:gd name="T2" fmla="*/ 11 w 11"/>
                  <a:gd name="T3" fmla="*/ 381 h 877"/>
                  <a:gd name="T4" fmla="*/ 11 w 11"/>
                  <a:gd name="T5" fmla="*/ 877 h 877"/>
                  <a:gd name="T6" fmla="*/ 0 w 11"/>
                  <a:gd name="T7" fmla="*/ 873 h 877"/>
                  <a:gd name="T8" fmla="*/ 0 w 11"/>
                  <a:gd name="T9" fmla="*/ 364 h 877"/>
                  <a:gd name="T10" fmla="*/ 11 w 11"/>
                  <a:gd name="T11" fmla="*/ 0 h 877"/>
                  <a:gd name="T12" fmla="*/ 11 w 11"/>
                  <a:gd name="T13" fmla="*/ 267 h 877"/>
                  <a:gd name="T14" fmla="*/ 0 w 11"/>
                  <a:gd name="T15" fmla="*/ 272 h 877"/>
                  <a:gd name="T16" fmla="*/ 0 w 11"/>
                  <a:gd name="T17" fmla="*/ 5 h 877"/>
                  <a:gd name="T18" fmla="*/ 11 w 11"/>
                  <a:gd name="T19" fmla="*/ 0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877">
                    <a:moveTo>
                      <a:pt x="0" y="364"/>
                    </a:moveTo>
                    <a:lnTo>
                      <a:pt x="11" y="381"/>
                    </a:lnTo>
                    <a:lnTo>
                      <a:pt x="11" y="877"/>
                    </a:lnTo>
                    <a:lnTo>
                      <a:pt x="0" y="873"/>
                    </a:lnTo>
                    <a:lnTo>
                      <a:pt x="0" y="364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2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" name="Freeform 662"/>
              <p:cNvSpPr>
                <a:spLocks noEditPoints="1"/>
              </p:cNvSpPr>
              <p:nvPr/>
            </p:nvSpPr>
            <p:spPr bwMode="auto">
              <a:xfrm>
                <a:off x="2590" y="1043"/>
                <a:ext cx="10" cy="887"/>
              </a:xfrm>
              <a:custGeom>
                <a:avLst/>
                <a:gdLst>
                  <a:gd name="T0" fmla="*/ 0 w 10"/>
                  <a:gd name="T1" fmla="*/ 387 h 887"/>
                  <a:gd name="T2" fmla="*/ 0 w 10"/>
                  <a:gd name="T3" fmla="*/ 388 h 887"/>
                  <a:gd name="T4" fmla="*/ 10 w 10"/>
                  <a:gd name="T5" fmla="*/ 405 h 887"/>
                  <a:gd name="T6" fmla="*/ 10 w 10"/>
                  <a:gd name="T7" fmla="*/ 887 h 887"/>
                  <a:gd name="T8" fmla="*/ 0 w 10"/>
                  <a:gd name="T9" fmla="*/ 883 h 887"/>
                  <a:gd name="T10" fmla="*/ 0 w 10"/>
                  <a:gd name="T11" fmla="*/ 387 h 887"/>
                  <a:gd name="T12" fmla="*/ 10 w 10"/>
                  <a:gd name="T13" fmla="*/ 0 h 887"/>
                  <a:gd name="T14" fmla="*/ 10 w 10"/>
                  <a:gd name="T15" fmla="*/ 269 h 887"/>
                  <a:gd name="T16" fmla="*/ 6 w 10"/>
                  <a:gd name="T17" fmla="*/ 270 h 887"/>
                  <a:gd name="T18" fmla="*/ 0 w 10"/>
                  <a:gd name="T19" fmla="*/ 273 h 887"/>
                  <a:gd name="T20" fmla="*/ 0 w 10"/>
                  <a:gd name="T21" fmla="*/ 6 h 887"/>
                  <a:gd name="T22" fmla="*/ 4 w 10"/>
                  <a:gd name="T23" fmla="*/ 3 h 887"/>
                  <a:gd name="T24" fmla="*/ 10 w 10"/>
                  <a:gd name="T25" fmla="*/ 0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887">
                    <a:moveTo>
                      <a:pt x="0" y="387"/>
                    </a:moveTo>
                    <a:lnTo>
                      <a:pt x="0" y="388"/>
                    </a:lnTo>
                    <a:lnTo>
                      <a:pt x="10" y="405"/>
                    </a:lnTo>
                    <a:lnTo>
                      <a:pt x="10" y="887"/>
                    </a:lnTo>
                    <a:lnTo>
                      <a:pt x="0" y="883"/>
                    </a:lnTo>
                    <a:lnTo>
                      <a:pt x="0" y="387"/>
                    </a:lnTo>
                    <a:close/>
                    <a:moveTo>
                      <a:pt x="10" y="0"/>
                    </a:moveTo>
                    <a:lnTo>
                      <a:pt x="10" y="269"/>
                    </a:lnTo>
                    <a:lnTo>
                      <a:pt x="6" y="270"/>
                    </a:lnTo>
                    <a:lnTo>
                      <a:pt x="0" y="273"/>
                    </a:lnTo>
                    <a:lnTo>
                      <a:pt x="0" y="6"/>
                    </a:lnTo>
                    <a:lnTo>
                      <a:pt x="4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" name="Freeform 663"/>
              <p:cNvSpPr>
                <a:spLocks noEditPoints="1"/>
              </p:cNvSpPr>
              <p:nvPr/>
            </p:nvSpPr>
            <p:spPr bwMode="auto">
              <a:xfrm>
                <a:off x="2600" y="1039"/>
                <a:ext cx="11" cy="893"/>
              </a:xfrm>
              <a:custGeom>
                <a:avLst/>
                <a:gdLst>
                  <a:gd name="T0" fmla="*/ 0 w 11"/>
                  <a:gd name="T1" fmla="*/ 409 h 893"/>
                  <a:gd name="T2" fmla="*/ 4 w 11"/>
                  <a:gd name="T3" fmla="*/ 417 h 893"/>
                  <a:gd name="T4" fmla="*/ 11 w 11"/>
                  <a:gd name="T5" fmla="*/ 430 h 893"/>
                  <a:gd name="T6" fmla="*/ 11 w 11"/>
                  <a:gd name="T7" fmla="*/ 893 h 893"/>
                  <a:gd name="T8" fmla="*/ 2 w 11"/>
                  <a:gd name="T9" fmla="*/ 891 h 893"/>
                  <a:gd name="T10" fmla="*/ 0 w 11"/>
                  <a:gd name="T11" fmla="*/ 891 h 893"/>
                  <a:gd name="T12" fmla="*/ 0 w 11"/>
                  <a:gd name="T13" fmla="*/ 409 h 893"/>
                  <a:gd name="T14" fmla="*/ 11 w 11"/>
                  <a:gd name="T15" fmla="*/ 0 h 893"/>
                  <a:gd name="T16" fmla="*/ 11 w 11"/>
                  <a:gd name="T17" fmla="*/ 267 h 893"/>
                  <a:gd name="T18" fmla="*/ 0 w 11"/>
                  <a:gd name="T19" fmla="*/ 273 h 893"/>
                  <a:gd name="T20" fmla="*/ 0 w 11"/>
                  <a:gd name="T21" fmla="*/ 4 h 893"/>
                  <a:gd name="T22" fmla="*/ 11 w 11"/>
                  <a:gd name="T23" fmla="*/ 0 h 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93">
                    <a:moveTo>
                      <a:pt x="0" y="409"/>
                    </a:moveTo>
                    <a:lnTo>
                      <a:pt x="4" y="417"/>
                    </a:lnTo>
                    <a:lnTo>
                      <a:pt x="11" y="430"/>
                    </a:lnTo>
                    <a:lnTo>
                      <a:pt x="11" y="893"/>
                    </a:lnTo>
                    <a:lnTo>
                      <a:pt x="2" y="891"/>
                    </a:lnTo>
                    <a:lnTo>
                      <a:pt x="0" y="891"/>
                    </a:lnTo>
                    <a:lnTo>
                      <a:pt x="0" y="409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3"/>
                    </a:lnTo>
                    <a:lnTo>
                      <a:pt x="0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" name="Freeform 664"/>
              <p:cNvSpPr>
                <a:spLocks noEditPoints="1"/>
              </p:cNvSpPr>
              <p:nvPr/>
            </p:nvSpPr>
            <p:spPr bwMode="auto">
              <a:xfrm>
                <a:off x="2611" y="1035"/>
                <a:ext cx="10" cy="899"/>
              </a:xfrm>
              <a:custGeom>
                <a:avLst/>
                <a:gdLst>
                  <a:gd name="T0" fmla="*/ 0 w 10"/>
                  <a:gd name="T1" fmla="*/ 434 h 899"/>
                  <a:gd name="T2" fmla="*/ 6 w 10"/>
                  <a:gd name="T3" fmla="*/ 446 h 899"/>
                  <a:gd name="T4" fmla="*/ 10 w 10"/>
                  <a:gd name="T5" fmla="*/ 455 h 899"/>
                  <a:gd name="T6" fmla="*/ 10 w 10"/>
                  <a:gd name="T7" fmla="*/ 667 h 899"/>
                  <a:gd name="T8" fmla="*/ 6 w 10"/>
                  <a:gd name="T9" fmla="*/ 671 h 899"/>
                  <a:gd name="T10" fmla="*/ 1 w 10"/>
                  <a:gd name="T11" fmla="*/ 685 h 899"/>
                  <a:gd name="T12" fmla="*/ 1 w 10"/>
                  <a:gd name="T13" fmla="*/ 700 h 899"/>
                  <a:gd name="T14" fmla="*/ 5 w 10"/>
                  <a:gd name="T15" fmla="*/ 711 h 899"/>
                  <a:gd name="T16" fmla="*/ 10 w 10"/>
                  <a:gd name="T17" fmla="*/ 720 h 899"/>
                  <a:gd name="T18" fmla="*/ 10 w 10"/>
                  <a:gd name="T19" fmla="*/ 899 h 899"/>
                  <a:gd name="T20" fmla="*/ 0 w 10"/>
                  <a:gd name="T21" fmla="*/ 897 h 899"/>
                  <a:gd name="T22" fmla="*/ 0 w 10"/>
                  <a:gd name="T23" fmla="*/ 434 h 899"/>
                  <a:gd name="T24" fmla="*/ 10 w 10"/>
                  <a:gd name="T25" fmla="*/ 0 h 899"/>
                  <a:gd name="T26" fmla="*/ 10 w 10"/>
                  <a:gd name="T27" fmla="*/ 266 h 899"/>
                  <a:gd name="T28" fmla="*/ 0 w 10"/>
                  <a:gd name="T29" fmla="*/ 271 h 899"/>
                  <a:gd name="T30" fmla="*/ 0 w 10"/>
                  <a:gd name="T31" fmla="*/ 4 h 899"/>
                  <a:gd name="T32" fmla="*/ 10 w 10"/>
                  <a:gd name="T33" fmla="*/ 0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899">
                    <a:moveTo>
                      <a:pt x="0" y="434"/>
                    </a:moveTo>
                    <a:lnTo>
                      <a:pt x="6" y="446"/>
                    </a:lnTo>
                    <a:lnTo>
                      <a:pt x="10" y="455"/>
                    </a:lnTo>
                    <a:lnTo>
                      <a:pt x="10" y="667"/>
                    </a:lnTo>
                    <a:lnTo>
                      <a:pt x="6" y="671"/>
                    </a:lnTo>
                    <a:lnTo>
                      <a:pt x="1" y="685"/>
                    </a:lnTo>
                    <a:lnTo>
                      <a:pt x="1" y="700"/>
                    </a:lnTo>
                    <a:lnTo>
                      <a:pt x="5" y="711"/>
                    </a:lnTo>
                    <a:lnTo>
                      <a:pt x="10" y="720"/>
                    </a:lnTo>
                    <a:lnTo>
                      <a:pt x="10" y="899"/>
                    </a:lnTo>
                    <a:lnTo>
                      <a:pt x="0" y="897"/>
                    </a:lnTo>
                    <a:lnTo>
                      <a:pt x="0" y="434"/>
                    </a:lnTo>
                    <a:close/>
                    <a:moveTo>
                      <a:pt x="10" y="0"/>
                    </a:moveTo>
                    <a:lnTo>
                      <a:pt x="10" y="266"/>
                    </a:lnTo>
                    <a:lnTo>
                      <a:pt x="0" y="271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" name="Freeform 665"/>
              <p:cNvSpPr>
                <a:spLocks noEditPoints="1"/>
              </p:cNvSpPr>
              <p:nvPr/>
            </p:nvSpPr>
            <p:spPr bwMode="auto">
              <a:xfrm>
                <a:off x="2621" y="1032"/>
                <a:ext cx="12" cy="904"/>
              </a:xfrm>
              <a:custGeom>
                <a:avLst/>
                <a:gdLst>
                  <a:gd name="T0" fmla="*/ 0 w 12"/>
                  <a:gd name="T1" fmla="*/ 723 h 904"/>
                  <a:gd name="T2" fmla="*/ 2 w 12"/>
                  <a:gd name="T3" fmla="*/ 726 h 904"/>
                  <a:gd name="T4" fmla="*/ 11 w 12"/>
                  <a:gd name="T5" fmla="*/ 737 h 904"/>
                  <a:gd name="T6" fmla="*/ 12 w 12"/>
                  <a:gd name="T7" fmla="*/ 737 h 904"/>
                  <a:gd name="T8" fmla="*/ 12 w 12"/>
                  <a:gd name="T9" fmla="*/ 904 h 904"/>
                  <a:gd name="T10" fmla="*/ 0 w 12"/>
                  <a:gd name="T11" fmla="*/ 902 h 904"/>
                  <a:gd name="T12" fmla="*/ 0 w 12"/>
                  <a:gd name="T13" fmla="*/ 723 h 904"/>
                  <a:gd name="T14" fmla="*/ 0 w 12"/>
                  <a:gd name="T15" fmla="*/ 458 h 904"/>
                  <a:gd name="T16" fmla="*/ 8 w 12"/>
                  <a:gd name="T17" fmla="*/ 472 h 904"/>
                  <a:gd name="T18" fmla="*/ 12 w 12"/>
                  <a:gd name="T19" fmla="*/ 481 h 904"/>
                  <a:gd name="T20" fmla="*/ 12 w 12"/>
                  <a:gd name="T21" fmla="*/ 658 h 904"/>
                  <a:gd name="T22" fmla="*/ 9 w 12"/>
                  <a:gd name="T23" fmla="*/ 659 h 904"/>
                  <a:gd name="T24" fmla="*/ 0 w 12"/>
                  <a:gd name="T25" fmla="*/ 670 h 904"/>
                  <a:gd name="T26" fmla="*/ 0 w 12"/>
                  <a:gd name="T27" fmla="*/ 458 h 904"/>
                  <a:gd name="T28" fmla="*/ 12 w 12"/>
                  <a:gd name="T29" fmla="*/ 0 h 904"/>
                  <a:gd name="T30" fmla="*/ 12 w 12"/>
                  <a:gd name="T31" fmla="*/ 264 h 904"/>
                  <a:gd name="T32" fmla="*/ 4 w 12"/>
                  <a:gd name="T33" fmla="*/ 268 h 904"/>
                  <a:gd name="T34" fmla="*/ 0 w 12"/>
                  <a:gd name="T35" fmla="*/ 269 h 904"/>
                  <a:gd name="T36" fmla="*/ 0 w 12"/>
                  <a:gd name="T37" fmla="*/ 3 h 904"/>
                  <a:gd name="T38" fmla="*/ 4 w 12"/>
                  <a:gd name="T39" fmla="*/ 2 h 904"/>
                  <a:gd name="T40" fmla="*/ 12 w 12"/>
                  <a:gd name="T41" fmla="*/ 0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" h="904">
                    <a:moveTo>
                      <a:pt x="0" y="723"/>
                    </a:moveTo>
                    <a:lnTo>
                      <a:pt x="2" y="726"/>
                    </a:lnTo>
                    <a:lnTo>
                      <a:pt x="11" y="737"/>
                    </a:lnTo>
                    <a:lnTo>
                      <a:pt x="12" y="737"/>
                    </a:lnTo>
                    <a:lnTo>
                      <a:pt x="12" y="904"/>
                    </a:lnTo>
                    <a:lnTo>
                      <a:pt x="0" y="902"/>
                    </a:lnTo>
                    <a:lnTo>
                      <a:pt x="0" y="723"/>
                    </a:lnTo>
                    <a:close/>
                    <a:moveTo>
                      <a:pt x="0" y="458"/>
                    </a:moveTo>
                    <a:lnTo>
                      <a:pt x="8" y="472"/>
                    </a:lnTo>
                    <a:lnTo>
                      <a:pt x="12" y="481"/>
                    </a:lnTo>
                    <a:lnTo>
                      <a:pt x="12" y="658"/>
                    </a:lnTo>
                    <a:lnTo>
                      <a:pt x="9" y="659"/>
                    </a:lnTo>
                    <a:lnTo>
                      <a:pt x="0" y="670"/>
                    </a:lnTo>
                    <a:lnTo>
                      <a:pt x="0" y="458"/>
                    </a:lnTo>
                    <a:close/>
                    <a:moveTo>
                      <a:pt x="12" y="0"/>
                    </a:moveTo>
                    <a:lnTo>
                      <a:pt x="12" y="264"/>
                    </a:lnTo>
                    <a:lnTo>
                      <a:pt x="4" y="268"/>
                    </a:lnTo>
                    <a:lnTo>
                      <a:pt x="0" y="269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" name="Freeform 666"/>
              <p:cNvSpPr>
                <a:spLocks noEditPoints="1"/>
              </p:cNvSpPr>
              <p:nvPr/>
            </p:nvSpPr>
            <p:spPr bwMode="auto">
              <a:xfrm>
                <a:off x="2633" y="1029"/>
                <a:ext cx="10" cy="910"/>
              </a:xfrm>
              <a:custGeom>
                <a:avLst/>
                <a:gdLst>
                  <a:gd name="T0" fmla="*/ 0 w 10"/>
                  <a:gd name="T1" fmla="*/ 740 h 910"/>
                  <a:gd name="T2" fmla="*/ 9 w 10"/>
                  <a:gd name="T3" fmla="*/ 747 h 910"/>
                  <a:gd name="T4" fmla="*/ 10 w 10"/>
                  <a:gd name="T5" fmla="*/ 749 h 910"/>
                  <a:gd name="T6" fmla="*/ 10 w 10"/>
                  <a:gd name="T7" fmla="*/ 910 h 910"/>
                  <a:gd name="T8" fmla="*/ 0 w 10"/>
                  <a:gd name="T9" fmla="*/ 907 h 910"/>
                  <a:gd name="T10" fmla="*/ 0 w 10"/>
                  <a:gd name="T11" fmla="*/ 740 h 910"/>
                  <a:gd name="T12" fmla="*/ 0 w 10"/>
                  <a:gd name="T13" fmla="*/ 484 h 910"/>
                  <a:gd name="T14" fmla="*/ 5 w 10"/>
                  <a:gd name="T15" fmla="*/ 497 h 910"/>
                  <a:gd name="T16" fmla="*/ 10 w 10"/>
                  <a:gd name="T17" fmla="*/ 510 h 910"/>
                  <a:gd name="T18" fmla="*/ 10 w 10"/>
                  <a:gd name="T19" fmla="*/ 654 h 910"/>
                  <a:gd name="T20" fmla="*/ 0 w 10"/>
                  <a:gd name="T21" fmla="*/ 661 h 910"/>
                  <a:gd name="T22" fmla="*/ 0 w 10"/>
                  <a:gd name="T23" fmla="*/ 484 h 910"/>
                  <a:gd name="T24" fmla="*/ 10 w 10"/>
                  <a:gd name="T25" fmla="*/ 0 h 910"/>
                  <a:gd name="T26" fmla="*/ 10 w 10"/>
                  <a:gd name="T27" fmla="*/ 262 h 910"/>
                  <a:gd name="T28" fmla="*/ 0 w 10"/>
                  <a:gd name="T29" fmla="*/ 267 h 910"/>
                  <a:gd name="T30" fmla="*/ 0 w 10"/>
                  <a:gd name="T31" fmla="*/ 3 h 910"/>
                  <a:gd name="T32" fmla="*/ 10 w 10"/>
                  <a:gd name="T33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910">
                    <a:moveTo>
                      <a:pt x="0" y="740"/>
                    </a:moveTo>
                    <a:lnTo>
                      <a:pt x="9" y="747"/>
                    </a:lnTo>
                    <a:lnTo>
                      <a:pt x="10" y="749"/>
                    </a:lnTo>
                    <a:lnTo>
                      <a:pt x="10" y="910"/>
                    </a:lnTo>
                    <a:lnTo>
                      <a:pt x="0" y="907"/>
                    </a:lnTo>
                    <a:lnTo>
                      <a:pt x="0" y="740"/>
                    </a:lnTo>
                    <a:close/>
                    <a:moveTo>
                      <a:pt x="0" y="484"/>
                    </a:moveTo>
                    <a:lnTo>
                      <a:pt x="5" y="497"/>
                    </a:lnTo>
                    <a:lnTo>
                      <a:pt x="10" y="510"/>
                    </a:lnTo>
                    <a:lnTo>
                      <a:pt x="10" y="654"/>
                    </a:lnTo>
                    <a:lnTo>
                      <a:pt x="0" y="661"/>
                    </a:lnTo>
                    <a:lnTo>
                      <a:pt x="0" y="484"/>
                    </a:lnTo>
                    <a:close/>
                    <a:moveTo>
                      <a:pt x="10" y="0"/>
                    </a:moveTo>
                    <a:lnTo>
                      <a:pt x="10" y="262"/>
                    </a:lnTo>
                    <a:lnTo>
                      <a:pt x="0" y="267"/>
                    </a:lnTo>
                    <a:lnTo>
                      <a:pt x="0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" name="Freeform 667"/>
              <p:cNvSpPr>
                <a:spLocks noEditPoints="1"/>
              </p:cNvSpPr>
              <p:nvPr/>
            </p:nvSpPr>
            <p:spPr bwMode="auto">
              <a:xfrm>
                <a:off x="2643" y="1026"/>
                <a:ext cx="11" cy="914"/>
              </a:xfrm>
              <a:custGeom>
                <a:avLst/>
                <a:gdLst>
                  <a:gd name="T0" fmla="*/ 0 w 11"/>
                  <a:gd name="T1" fmla="*/ 752 h 914"/>
                  <a:gd name="T2" fmla="*/ 7 w 11"/>
                  <a:gd name="T3" fmla="*/ 757 h 914"/>
                  <a:gd name="T4" fmla="*/ 11 w 11"/>
                  <a:gd name="T5" fmla="*/ 758 h 914"/>
                  <a:gd name="T6" fmla="*/ 11 w 11"/>
                  <a:gd name="T7" fmla="*/ 914 h 914"/>
                  <a:gd name="T8" fmla="*/ 6 w 11"/>
                  <a:gd name="T9" fmla="*/ 914 h 914"/>
                  <a:gd name="T10" fmla="*/ 0 w 11"/>
                  <a:gd name="T11" fmla="*/ 913 h 914"/>
                  <a:gd name="T12" fmla="*/ 0 w 11"/>
                  <a:gd name="T13" fmla="*/ 752 h 914"/>
                  <a:gd name="T14" fmla="*/ 0 w 11"/>
                  <a:gd name="T15" fmla="*/ 513 h 914"/>
                  <a:gd name="T16" fmla="*/ 3 w 11"/>
                  <a:gd name="T17" fmla="*/ 519 h 914"/>
                  <a:gd name="T18" fmla="*/ 8 w 11"/>
                  <a:gd name="T19" fmla="*/ 533 h 914"/>
                  <a:gd name="T20" fmla="*/ 11 w 11"/>
                  <a:gd name="T21" fmla="*/ 541 h 914"/>
                  <a:gd name="T22" fmla="*/ 11 w 11"/>
                  <a:gd name="T23" fmla="*/ 650 h 914"/>
                  <a:gd name="T24" fmla="*/ 11 w 11"/>
                  <a:gd name="T25" fmla="*/ 650 h 914"/>
                  <a:gd name="T26" fmla="*/ 10 w 11"/>
                  <a:gd name="T27" fmla="*/ 651 h 914"/>
                  <a:gd name="T28" fmla="*/ 0 w 11"/>
                  <a:gd name="T29" fmla="*/ 657 h 914"/>
                  <a:gd name="T30" fmla="*/ 0 w 11"/>
                  <a:gd name="T31" fmla="*/ 513 h 914"/>
                  <a:gd name="T32" fmla="*/ 11 w 11"/>
                  <a:gd name="T33" fmla="*/ 0 h 914"/>
                  <a:gd name="T34" fmla="*/ 11 w 11"/>
                  <a:gd name="T35" fmla="*/ 260 h 914"/>
                  <a:gd name="T36" fmla="*/ 0 w 11"/>
                  <a:gd name="T37" fmla="*/ 265 h 914"/>
                  <a:gd name="T38" fmla="*/ 0 w 11"/>
                  <a:gd name="T39" fmla="*/ 3 h 914"/>
                  <a:gd name="T40" fmla="*/ 11 w 11"/>
                  <a:gd name="T41" fmla="*/ 0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" h="914">
                    <a:moveTo>
                      <a:pt x="0" y="752"/>
                    </a:moveTo>
                    <a:lnTo>
                      <a:pt x="7" y="757"/>
                    </a:lnTo>
                    <a:lnTo>
                      <a:pt x="11" y="758"/>
                    </a:lnTo>
                    <a:lnTo>
                      <a:pt x="11" y="914"/>
                    </a:lnTo>
                    <a:lnTo>
                      <a:pt x="6" y="914"/>
                    </a:lnTo>
                    <a:lnTo>
                      <a:pt x="0" y="913"/>
                    </a:lnTo>
                    <a:lnTo>
                      <a:pt x="0" y="752"/>
                    </a:lnTo>
                    <a:close/>
                    <a:moveTo>
                      <a:pt x="0" y="513"/>
                    </a:moveTo>
                    <a:lnTo>
                      <a:pt x="3" y="519"/>
                    </a:lnTo>
                    <a:lnTo>
                      <a:pt x="8" y="533"/>
                    </a:lnTo>
                    <a:lnTo>
                      <a:pt x="11" y="541"/>
                    </a:lnTo>
                    <a:lnTo>
                      <a:pt x="11" y="650"/>
                    </a:lnTo>
                    <a:lnTo>
                      <a:pt x="11" y="650"/>
                    </a:lnTo>
                    <a:lnTo>
                      <a:pt x="10" y="651"/>
                    </a:lnTo>
                    <a:lnTo>
                      <a:pt x="0" y="657"/>
                    </a:lnTo>
                    <a:lnTo>
                      <a:pt x="0" y="513"/>
                    </a:lnTo>
                    <a:close/>
                    <a:moveTo>
                      <a:pt x="11" y="0"/>
                    </a:moveTo>
                    <a:lnTo>
                      <a:pt x="11" y="260"/>
                    </a:lnTo>
                    <a:lnTo>
                      <a:pt x="0" y="265"/>
                    </a:lnTo>
                    <a:lnTo>
                      <a:pt x="0" y="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" name="Freeform 668"/>
              <p:cNvSpPr>
                <a:spLocks noEditPoints="1"/>
              </p:cNvSpPr>
              <p:nvPr/>
            </p:nvSpPr>
            <p:spPr bwMode="auto">
              <a:xfrm>
                <a:off x="2654" y="1025"/>
                <a:ext cx="10" cy="916"/>
              </a:xfrm>
              <a:custGeom>
                <a:avLst/>
                <a:gdLst>
                  <a:gd name="T0" fmla="*/ 0 w 10"/>
                  <a:gd name="T1" fmla="*/ 759 h 916"/>
                  <a:gd name="T2" fmla="*/ 3 w 10"/>
                  <a:gd name="T3" fmla="*/ 762 h 916"/>
                  <a:gd name="T4" fmla="*/ 5 w 10"/>
                  <a:gd name="T5" fmla="*/ 763 h 916"/>
                  <a:gd name="T6" fmla="*/ 10 w 10"/>
                  <a:gd name="T7" fmla="*/ 766 h 916"/>
                  <a:gd name="T8" fmla="*/ 10 w 10"/>
                  <a:gd name="T9" fmla="*/ 916 h 916"/>
                  <a:gd name="T10" fmla="*/ 0 w 10"/>
                  <a:gd name="T11" fmla="*/ 915 h 916"/>
                  <a:gd name="T12" fmla="*/ 0 w 10"/>
                  <a:gd name="T13" fmla="*/ 759 h 916"/>
                  <a:gd name="T14" fmla="*/ 0 w 10"/>
                  <a:gd name="T15" fmla="*/ 542 h 916"/>
                  <a:gd name="T16" fmla="*/ 0 w 10"/>
                  <a:gd name="T17" fmla="*/ 543 h 916"/>
                  <a:gd name="T18" fmla="*/ 1 w 10"/>
                  <a:gd name="T19" fmla="*/ 546 h 916"/>
                  <a:gd name="T20" fmla="*/ 9 w 10"/>
                  <a:gd name="T21" fmla="*/ 571 h 916"/>
                  <a:gd name="T22" fmla="*/ 10 w 10"/>
                  <a:gd name="T23" fmla="*/ 577 h 916"/>
                  <a:gd name="T24" fmla="*/ 10 w 10"/>
                  <a:gd name="T25" fmla="*/ 624 h 916"/>
                  <a:gd name="T26" fmla="*/ 10 w 10"/>
                  <a:gd name="T27" fmla="*/ 624 h 916"/>
                  <a:gd name="T28" fmla="*/ 7 w 10"/>
                  <a:gd name="T29" fmla="*/ 636 h 916"/>
                  <a:gd name="T30" fmla="*/ 3 w 10"/>
                  <a:gd name="T31" fmla="*/ 645 h 916"/>
                  <a:gd name="T32" fmla="*/ 0 w 10"/>
                  <a:gd name="T33" fmla="*/ 651 h 916"/>
                  <a:gd name="T34" fmla="*/ 0 w 10"/>
                  <a:gd name="T35" fmla="*/ 542 h 916"/>
                  <a:gd name="T36" fmla="*/ 10 w 10"/>
                  <a:gd name="T37" fmla="*/ 0 h 916"/>
                  <a:gd name="T38" fmla="*/ 10 w 10"/>
                  <a:gd name="T39" fmla="*/ 254 h 916"/>
                  <a:gd name="T40" fmla="*/ 3 w 10"/>
                  <a:gd name="T41" fmla="*/ 259 h 916"/>
                  <a:gd name="T42" fmla="*/ 0 w 10"/>
                  <a:gd name="T43" fmla="*/ 261 h 916"/>
                  <a:gd name="T44" fmla="*/ 0 w 10"/>
                  <a:gd name="T45" fmla="*/ 1 h 916"/>
                  <a:gd name="T46" fmla="*/ 3 w 10"/>
                  <a:gd name="T47" fmla="*/ 0 h 916"/>
                  <a:gd name="T48" fmla="*/ 10 w 10"/>
                  <a:gd name="T49" fmla="*/ 0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" h="916">
                    <a:moveTo>
                      <a:pt x="0" y="759"/>
                    </a:moveTo>
                    <a:lnTo>
                      <a:pt x="3" y="762"/>
                    </a:lnTo>
                    <a:lnTo>
                      <a:pt x="5" y="763"/>
                    </a:lnTo>
                    <a:lnTo>
                      <a:pt x="10" y="766"/>
                    </a:lnTo>
                    <a:lnTo>
                      <a:pt x="10" y="916"/>
                    </a:lnTo>
                    <a:lnTo>
                      <a:pt x="0" y="915"/>
                    </a:lnTo>
                    <a:lnTo>
                      <a:pt x="0" y="759"/>
                    </a:lnTo>
                    <a:close/>
                    <a:moveTo>
                      <a:pt x="0" y="542"/>
                    </a:moveTo>
                    <a:lnTo>
                      <a:pt x="0" y="543"/>
                    </a:lnTo>
                    <a:lnTo>
                      <a:pt x="1" y="546"/>
                    </a:lnTo>
                    <a:lnTo>
                      <a:pt x="9" y="571"/>
                    </a:lnTo>
                    <a:lnTo>
                      <a:pt x="10" y="577"/>
                    </a:lnTo>
                    <a:lnTo>
                      <a:pt x="10" y="624"/>
                    </a:lnTo>
                    <a:lnTo>
                      <a:pt x="10" y="624"/>
                    </a:lnTo>
                    <a:lnTo>
                      <a:pt x="7" y="636"/>
                    </a:lnTo>
                    <a:lnTo>
                      <a:pt x="3" y="645"/>
                    </a:lnTo>
                    <a:lnTo>
                      <a:pt x="0" y="651"/>
                    </a:lnTo>
                    <a:lnTo>
                      <a:pt x="0" y="542"/>
                    </a:lnTo>
                    <a:close/>
                    <a:moveTo>
                      <a:pt x="10" y="0"/>
                    </a:moveTo>
                    <a:lnTo>
                      <a:pt x="10" y="254"/>
                    </a:lnTo>
                    <a:lnTo>
                      <a:pt x="3" y="259"/>
                    </a:lnTo>
                    <a:lnTo>
                      <a:pt x="0" y="261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" name="Freeform 669"/>
              <p:cNvSpPr>
                <a:spLocks noEditPoints="1"/>
              </p:cNvSpPr>
              <p:nvPr/>
            </p:nvSpPr>
            <p:spPr bwMode="auto">
              <a:xfrm>
                <a:off x="2664" y="1022"/>
                <a:ext cx="12" cy="919"/>
              </a:xfrm>
              <a:custGeom>
                <a:avLst/>
                <a:gdLst>
                  <a:gd name="T0" fmla="*/ 0 w 12"/>
                  <a:gd name="T1" fmla="*/ 769 h 919"/>
                  <a:gd name="T2" fmla="*/ 11 w 12"/>
                  <a:gd name="T3" fmla="*/ 775 h 919"/>
                  <a:gd name="T4" fmla="*/ 12 w 12"/>
                  <a:gd name="T5" fmla="*/ 777 h 919"/>
                  <a:gd name="T6" fmla="*/ 12 w 12"/>
                  <a:gd name="T7" fmla="*/ 919 h 919"/>
                  <a:gd name="T8" fmla="*/ 0 w 12"/>
                  <a:gd name="T9" fmla="*/ 919 h 919"/>
                  <a:gd name="T10" fmla="*/ 0 w 12"/>
                  <a:gd name="T11" fmla="*/ 769 h 919"/>
                  <a:gd name="T12" fmla="*/ 0 w 12"/>
                  <a:gd name="T13" fmla="*/ 580 h 919"/>
                  <a:gd name="T14" fmla="*/ 3 w 12"/>
                  <a:gd name="T15" fmla="*/ 595 h 919"/>
                  <a:gd name="T16" fmla="*/ 3 w 12"/>
                  <a:gd name="T17" fmla="*/ 613 h 919"/>
                  <a:gd name="T18" fmla="*/ 0 w 12"/>
                  <a:gd name="T19" fmla="*/ 627 h 919"/>
                  <a:gd name="T20" fmla="*/ 0 w 12"/>
                  <a:gd name="T21" fmla="*/ 580 h 919"/>
                  <a:gd name="T22" fmla="*/ 12 w 12"/>
                  <a:gd name="T23" fmla="*/ 0 h 919"/>
                  <a:gd name="T24" fmla="*/ 12 w 12"/>
                  <a:gd name="T25" fmla="*/ 250 h 919"/>
                  <a:gd name="T26" fmla="*/ 0 w 12"/>
                  <a:gd name="T27" fmla="*/ 257 h 919"/>
                  <a:gd name="T28" fmla="*/ 0 w 12"/>
                  <a:gd name="T29" fmla="*/ 3 h 919"/>
                  <a:gd name="T30" fmla="*/ 12 w 12"/>
                  <a:gd name="T31" fmla="*/ 0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" h="919">
                    <a:moveTo>
                      <a:pt x="0" y="769"/>
                    </a:moveTo>
                    <a:lnTo>
                      <a:pt x="11" y="775"/>
                    </a:lnTo>
                    <a:lnTo>
                      <a:pt x="12" y="777"/>
                    </a:lnTo>
                    <a:lnTo>
                      <a:pt x="12" y="919"/>
                    </a:lnTo>
                    <a:lnTo>
                      <a:pt x="0" y="919"/>
                    </a:lnTo>
                    <a:lnTo>
                      <a:pt x="0" y="769"/>
                    </a:lnTo>
                    <a:close/>
                    <a:moveTo>
                      <a:pt x="0" y="580"/>
                    </a:moveTo>
                    <a:lnTo>
                      <a:pt x="3" y="595"/>
                    </a:lnTo>
                    <a:lnTo>
                      <a:pt x="3" y="613"/>
                    </a:lnTo>
                    <a:lnTo>
                      <a:pt x="0" y="627"/>
                    </a:lnTo>
                    <a:lnTo>
                      <a:pt x="0" y="580"/>
                    </a:lnTo>
                    <a:close/>
                    <a:moveTo>
                      <a:pt x="12" y="0"/>
                    </a:moveTo>
                    <a:lnTo>
                      <a:pt x="12" y="250"/>
                    </a:lnTo>
                    <a:lnTo>
                      <a:pt x="0" y="257"/>
                    </a:lnTo>
                    <a:lnTo>
                      <a:pt x="0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" name="Freeform 670"/>
              <p:cNvSpPr>
                <a:spLocks noEditPoints="1"/>
              </p:cNvSpPr>
              <p:nvPr/>
            </p:nvSpPr>
            <p:spPr bwMode="auto">
              <a:xfrm>
                <a:off x="2676" y="1021"/>
                <a:ext cx="11" cy="922"/>
              </a:xfrm>
              <a:custGeom>
                <a:avLst/>
                <a:gdLst>
                  <a:gd name="T0" fmla="*/ 0 w 11"/>
                  <a:gd name="T1" fmla="*/ 778 h 922"/>
                  <a:gd name="T2" fmla="*/ 11 w 11"/>
                  <a:gd name="T3" fmla="*/ 789 h 922"/>
                  <a:gd name="T4" fmla="*/ 11 w 11"/>
                  <a:gd name="T5" fmla="*/ 789 h 922"/>
                  <a:gd name="T6" fmla="*/ 11 w 11"/>
                  <a:gd name="T7" fmla="*/ 922 h 922"/>
                  <a:gd name="T8" fmla="*/ 0 w 11"/>
                  <a:gd name="T9" fmla="*/ 920 h 922"/>
                  <a:gd name="T10" fmla="*/ 0 w 11"/>
                  <a:gd name="T11" fmla="*/ 778 h 922"/>
                  <a:gd name="T12" fmla="*/ 11 w 11"/>
                  <a:gd name="T13" fmla="*/ 0 h 922"/>
                  <a:gd name="T14" fmla="*/ 11 w 11"/>
                  <a:gd name="T15" fmla="*/ 245 h 922"/>
                  <a:gd name="T16" fmla="*/ 0 w 11"/>
                  <a:gd name="T17" fmla="*/ 251 h 922"/>
                  <a:gd name="T18" fmla="*/ 0 w 11"/>
                  <a:gd name="T19" fmla="*/ 1 h 922"/>
                  <a:gd name="T20" fmla="*/ 11 w 11"/>
                  <a:gd name="T21" fmla="*/ 0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922">
                    <a:moveTo>
                      <a:pt x="0" y="778"/>
                    </a:moveTo>
                    <a:lnTo>
                      <a:pt x="11" y="789"/>
                    </a:lnTo>
                    <a:lnTo>
                      <a:pt x="11" y="789"/>
                    </a:lnTo>
                    <a:lnTo>
                      <a:pt x="11" y="922"/>
                    </a:lnTo>
                    <a:lnTo>
                      <a:pt x="0" y="920"/>
                    </a:lnTo>
                    <a:lnTo>
                      <a:pt x="0" y="778"/>
                    </a:lnTo>
                    <a:close/>
                    <a:moveTo>
                      <a:pt x="11" y="0"/>
                    </a:moveTo>
                    <a:lnTo>
                      <a:pt x="11" y="245"/>
                    </a:lnTo>
                    <a:lnTo>
                      <a:pt x="0" y="251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" name="Freeform 671"/>
              <p:cNvSpPr>
                <a:spLocks noEditPoints="1"/>
              </p:cNvSpPr>
              <p:nvPr/>
            </p:nvSpPr>
            <p:spPr bwMode="auto">
              <a:xfrm>
                <a:off x="2687" y="1021"/>
                <a:ext cx="10" cy="923"/>
              </a:xfrm>
              <a:custGeom>
                <a:avLst/>
                <a:gdLst>
                  <a:gd name="T0" fmla="*/ 0 w 10"/>
                  <a:gd name="T1" fmla="*/ 789 h 923"/>
                  <a:gd name="T2" fmla="*/ 8 w 10"/>
                  <a:gd name="T3" fmla="*/ 806 h 923"/>
                  <a:gd name="T4" fmla="*/ 10 w 10"/>
                  <a:gd name="T5" fmla="*/ 814 h 923"/>
                  <a:gd name="T6" fmla="*/ 10 w 10"/>
                  <a:gd name="T7" fmla="*/ 923 h 923"/>
                  <a:gd name="T8" fmla="*/ 0 w 10"/>
                  <a:gd name="T9" fmla="*/ 922 h 923"/>
                  <a:gd name="T10" fmla="*/ 0 w 10"/>
                  <a:gd name="T11" fmla="*/ 789 h 923"/>
                  <a:gd name="T12" fmla="*/ 10 w 10"/>
                  <a:gd name="T13" fmla="*/ 0 h 923"/>
                  <a:gd name="T14" fmla="*/ 10 w 10"/>
                  <a:gd name="T15" fmla="*/ 238 h 923"/>
                  <a:gd name="T16" fmla="*/ 2 w 10"/>
                  <a:gd name="T17" fmla="*/ 244 h 923"/>
                  <a:gd name="T18" fmla="*/ 0 w 10"/>
                  <a:gd name="T19" fmla="*/ 245 h 923"/>
                  <a:gd name="T20" fmla="*/ 0 w 10"/>
                  <a:gd name="T21" fmla="*/ 0 h 923"/>
                  <a:gd name="T22" fmla="*/ 2 w 10"/>
                  <a:gd name="T23" fmla="*/ 0 h 923"/>
                  <a:gd name="T24" fmla="*/ 10 w 10"/>
                  <a:gd name="T25" fmla="*/ 0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923">
                    <a:moveTo>
                      <a:pt x="0" y="789"/>
                    </a:moveTo>
                    <a:lnTo>
                      <a:pt x="8" y="806"/>
                    </a:lnTo>
                    <a:lnTo>
                      <a:pt x="10" y="814"/>
                    </a:lnTo>
                    <a:lnTo>
                      <a:pt x="10" y="923"/>
                    </a:lnTo>
                    <a:lnTo>
                      <a:pt x="0" y="922"/>
                    </a:lnTo>
                    <a:lnTo>
                      <a:pt x="0" y="789"/>
                    </a:lnTo>
                    <a:close/>
                    <a:moveTo>
                      <a:pt x="10" y="0"/>
                    </a:moveTo>
                    <a:lnTo>
                      <a:pt x="10" y="238"/>
                    </a:lnTo>
                    <a:lnTo>
                      <a:pt x="2" y="244"/>
                    </a:lnTo>
                    <a:lnTo>
                      <a:pt x="0" y="24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" name="Freeform 672"/>
              <p:cNvSpPr>
                <a:spLocks noEditPoints="1"/>
              </p:cNvSpPr>
              <p:nvPr/>
            </p:nvSpPr>
            <p:spPr bwMode="auto">
              <a:xfrm>
                <a:off x="2697" y="1020"/>
                <a:ext cx="11" cy="924"/>
              </a:xfrm>
              <a:custGeom>
                <a:avLst/>
                <a:gdLst>
                  <a:gd name="T0" fmla="*/ 0 w 11"/>
                  <a:gd name="T1" fmla="*/ 815 h 924"/>
                  <a:gd name="T2" fmla="*/ 3 w 11"/>
                  <a:gd name="T3" fmla="*/ 826 h 924"/>
                  <a:gd name="T4" fmla="*/ 7 w 11"/>
                  <a:gd name="T5" fmla="*/ 845 h 924"/>
                  <a:gd name="T6" fmla="*/ 8 w 11"/>
                  <a:gd name="T7" fmla="*/ 865 h 924"/>
                  <a:gd name="T8" fmla="*/ 8 w 11"/>
                  <a:gd name="T9" fmla="*/ 883 h 924"/>
                  <a:gd name="T10" fmla="*/ 7 w 11"/>
                  <a:gd name="T11" fmla="*/ 899 h 924"/>
                  <a:gd name="T12" fmla="*/ 5 w 11"/>
                  <a:gd name="T13" fmla="*/ 912 h 924"/>
                  <a:gd name="T14" fmla="*/ 4 w 11"/>
                  <a:gd name="T15" fmla="*/ 921 h 924"/>
                  <a:gd name="T16" fmla="*/ 4 w 11"/>
                  <a:gd name="T17" fmla="*/ 924 h 924"/>
                  <a:gd name="T18" fmla="*/ 4 w 11"/>
                  <a:gd name="T19" fmla="*/ 924 h 924"/>
                  <a:gd name="T20" fmla="*/ 0 w 11"/>
                  <a:gd name="T21" fmla="*/ 924 h 924"/>
                  <a:gd name="T22" fmla="*/ 0 w 11"/>
                  <a:gd name="T23" fmla="*/ 815 h 924"/>
                  <a:gd name="T24" fmla="*/ 11 w 11"/>
                  <a:gd name="T25" fmla="*/ 0 h 924"/>
                  <a:gd name="T26" fmla="*/ 11 w 11"/>
                  <a:gd name="T27" fmla="*/ 233 h 924"/>
                  <a:gd name="T28" fmla="*/ 0 w 11"/>
                  <a:gd name="T29" fmla="*/ 239 h 924"/>
                  <a:gd name="T30" fmla="*/ 0 w 11"/>
                  <a:gd name="T31" fmla="*/ 1 h 924"/>
                  <a:gd name="T32" fmla="*/ 11 w 11"/>
                  <a:gd name="T33" fmla="*/ 0 h 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924">
                    <a:moveTo>
                      <a:pt x="0" y="815"/>
                    </a:moveTo>
                    <a:lnTo>
                      <a:pt x="3" y="826"/>
                    </a:lnTo>
                    <a:lnTo>
                      <a:pt x="7" y="845"/>
                    </a:lnTo>
                    <a:lnTo>
                      <a:pt x="8" y="865"/>
                    </a:lnTo>
                    <a:lnTo>
                      <a:pt x="8" y="883"/>
                    </a:lnTo>
                    <a:lnTo>
                      <a:pt x="7" y="899"/>
                    </a:lnTo>
                    <a:lnTo>
                      <a:pt x="5" y="912"/>
                    </a:lnTo>
                    <a:lnTo>
                      <a:pt x="4" y="921"/>
                    </a:lnTo>
                    <a:lnTo>
                      <a:pt x="4" y="924"/>
                    </a:lnTo>
                    <a:lnTo>
                      <a:pt x="4" y="924"/>
                    </a:lnTo>
                    <a:lnTo>
                      <a:pt x="0" y="924"/>
                    </a:lnTo>
                    <a:lnTo>
                      <a:pt x="0" y="815"/>
                    </a:lnTo>
                    <a:close/>
                    <a:moveTo>
                      <a:pt x="11" y="0"/>
                    </a:moveTo>
                    <a:lnTo>
                      <a:pt x="11" y="233"/>
                    </a:lnTo>
                    <a:lnTo>
                      <a:pt x="0" y="239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" name="Freeform 673"/>
              <p:cNvSpPr>
                <a:spLocks/>
              </p:cNvSpPr>
              <p:nvPr/>
            </p:nvSpPr>
            <p:spPr bwMode="auto">
              <a:xfrm>
                <a:off x="2708" y="1020"/>
                <a:ext cx="10" cy="233"/>
              </a:xfrm>
              <a:custGeom>
                <a:avLst/>
                <a:gdLst>
                  <a:gd name="T0" fmla="*/ 10 w 10"/>
                  <a:gd name="T1" fmla="*/ 0 h 233"/>
                  <a:gd name="T2" fmla="*/ 10 w 10"/>
                  <a:gd name="T3" fmla="*/ 225 h 233"/>
                  <a:gd name="T4" fmla="*/ 0 w 10"/>
                  <a:gd name="T5" fmla="*/ 233 h 233"/>
                  <a:gd name="T6" fmla="*/ 0 w 10"/>
                  <a:gd name="T7" fmla="*/ 0 h 233"/>
                  <a:gd name="T8" fmla="*/ 10 w 10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33">
                    <a:moveTo>
                      <a:pt x="10" y="0"/>
                    </a:moveTo>
                    <a:lnTo>
                      <a:pt x="10" y="225"/>
                    </a:lnTo>
                    <a:lnTo>
                      <a:pt x="0" y="233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0" name="Freeform 674"/>
              <p:cNvSpPr>
                <a:spLocks/>
              </p:cNvSpPr>
              <p:nvPr/>
            </p:nvSpPr>
            <p:spPr bwMode="auto">
              <a:xfrm>
                <a:off x="2718" y="1020"/>
                <a:ext cx="12" cy="225"/>
              </a:xfrm>
              <a:custGeom>
                <a:avLst/>
                <a:gdLst>
                  <a:gd name="T0" fmla="*/ 4 w 12"/>
                  <a:gd name="T1" fmla="*/ 0 h 225"/>
                  <a:gd name="T2" fmla="*/ 12 w 12"/>
                  <a:gd name="T3" fmla="*/ 0 h 225"/>
                  <a:gd name="T4" fmla="*/ 12 w 12"/>
                  <a:gd name="T5" fmla="*/ 218 h 225"/>
                  <a:gd name="T6" fmla="*/ 7 w 12"/>
                  <a:gd name="T7" fmla="*/ 222 h 225"/>
                  <a:gd name="T8" fmla="*/ 0 w 12"/>
                  <a:gd name="T9" fmla="*/ 225 h 225"/>
                  <a:gd name="T10" fmla="*/ 0 w 12"/>
                  <a:gd name="T11" fmla="*/ 0 h 225"/>
                  <a:gd name="T12" fmla="*/ 4 w 12"/>
                  <a:gd name="T13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225">
                    <a:moveTo>
                      <a:pt x="4" y="0"/>
                    </a:moveTo>
                    <a:lnTo>
                      <a:pt x="12" y="0"/>
                    </a:lnTo>
                    <a:lnTo>
                      <a:pt x="12" y="218"/>
                    </a:lnTo>
                    <a:lnTo>
                      <a:pt x="7" y="222"/>
                    </a:lnTo>
                    <a:lnTo>
                      <a:pt x="0" y="225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1" name="Freeform 675"/>
              <p:cNvSpPr>
                <a:spLocks/>
              </p:cNvSpPr>
              <p:nvPr/>
            </p:nvSpPr>
            <p:spPr bwMode="auto">
              <a:xfrm>
                <a:off x="2730" y="1020"/>
                <a:ext cx="10" cy="218"/>
              </a:xfrm>
              <a:custGeom>
                <a:avLst/>
                <a:gdLst>
                  <a:gd name="T0" fmla="*/ 0 w 10"/>
                  <a:gd name="T1" fmla="*/ 0 h 218"/>
                  <a:gd name="T2" fmla="*/ 10 w 10"/>
                  <a:gd name="T3" fmla="*/ 1 h 218"/>
                  <a:gd name="T4" fmla="*/ 10 w 10"/>
                  <a:gd name="T5" fmla="*/ 211 h 218"/>
                  <a:gd name="T6" fmla="*/ 0 w 10"/>
                  <a:gd name="T7" fmla="*/ 218 h 218"/>
                  <a:gd name="T8" fmla="*/ 0 w 10"/>
                  <a:gd name="T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18">
                    <a:moveTo>
                      <a:pt x="0" y="0"/>
                    </a:moveTo>
                    <a:lnTo>
                      <a:pt x="10" y="1"/>
                    </a:lnTo>
                    <a:lnTo>
                      <a:pt x="10" y="211"/>
                    </a:lnTo>
                    <a:lnTo>
                      <a:pt x="0" y="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2" name="Freeform 676"/>
              <p:cNvSpPr>
                <a:spLocks/>
              </p:cNvSpPr>
              <p:nvPr/>
            </p:nvSpPr>
            <p:spPr bwMode="auto">
              <a:xfrm>
                <a:off x="2740" y="1021"/>
                <a:ext cx="11" cy="210"/>
              </a:xfrm>
              <a:custGeom>
                <a:avLst/>
                <a:gdLst>
                  <a:gd name="T0" fmla="*/ 0 w 11"/>
                  <a:gd name="T1" fmla="*/ 0 h 210"/>
                  <a:gd name="T2" fmla="*/ 11 w 11"/>
                  <a:gd name="T3" fmla="*/ 0 h 210"/>
                  <a:gd name="T4" fmla="*/ 11 w 11"/>
                  <a:gd name="T5" fmla="*/ 200 h 210"/>
                  <a:gd name="T6" fmla="*/ 0 w 11"/>
                  <a:gd name="T7" fmla="*/ 210 h 210"/>
                  <a:gd name="T8" fmla="*/ 0 w 11"/>
                  <a:gd name="T9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0">
                    <a:moveTo>
                      <a:pt x="0" y="0"/>
                    </a:moveTo>
                    <a:lnTo>
                      <a:pt x="11" y="0"/>
                    </a:lnTo>
                    <a:lnTo>
                      <a:pt x="11" y="200"/>
                    </a:lnTo>
                    <a:lnTo>
                      <a:pt x="0" y="2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3" name="Freeform 677"/>
              <p:cNvSpPr>
                <a:spLocks/>
              </p:cNvSpPr>
              <p:nvPr/>
            </p:nvSpPr>
            <p:spPr bwMode="auto">
              <a:xfrm>
                <a:off x="2751" y="1021"/>
                <a:ext cx="10" cy="200"/>
              </a:xfrm>
              <a:custGeom>
                <a:avLst/>
                <a:gdLst>
                  <a:gd name="T0" fmla="*/ 0 w 10"/>
                  <a:gd name="T1" fmla="*/ 0 h 200"/>
                  <a:gd name="T2" fmla="*/ 4 w 10"/>
                  <a:gd name="T3" fmla="*/ 0 h 200"/>
                  <a:gd name="T4" fmla="*/ 10 w 10"/>
                  <a:gd name="T5" fmla="*/ 1 h 200"/>
                  <a:gd name="T6" fmla="*/ 10 w 10"/>
                  <a:gd name="T7" fmla="*/ 193 h 200"/>
                  <a:gd name="T8" fmla="*/ 9 w 10"/>
                  <a:gd name="T9" fmla="*/ 194 h 200"/>
                  <a:gd name="T10" fmla="*/ 8 w 10"/>
                  <a:gd name="T11" fmla="*/ 195 h 200"/>
                  <a:gd name="T12" fmla="*/ 0 w 10"/>
                  <a:gd name="T13" fmla="*/ 200 h 200"/>
                  <a:gd name="T14" fmla="*/ 0 w 10"/>
                  <a:gd name="T1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200">
                    <a:moveTo>
                      <a:pt x="0" y="0"/>
                    </a:moveTo>
                    <a:lnTo>
                      <a:pt x="4" y="0"/>
                    </a:lnTo>
                    <a:lnTo>
                      <a:pt x="10" y="1"/>
                    </a:lnTo>
                    <a:lnTo>
                      <a:pt x="10" y="193"/>
                    </a:lnTo>
                    <a:lnTo>
                      <a:pt x="9" y="194"/>
                    </a:lnTo>
                    <a:lnTo>
                      <a:pt x="8" y="195"/>
                    </a:lnTo>
                    <a:lnTo>
                      <a:pt x="0" y="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4" name="Freeform 678"/>
              <p:cNvSpPr>
                <a:spLocks/>
              </p:cNvSpPr>
              <p:nvPr/>
            </p:nvSpPr>
            <p:spPr bwMode="auto">
              <a:xfrm>
                <a:off x="2761" y="1022"/>
                <a:ext cx="12" cy="192"/>
              </a:xfrm>
              <a:custGeom>
                <a:avLst/>
                <a:gdLst>
                  <a:gd name="T0" fmla="*/ 0 w 12"/>
                  <a:gd name="T1" fmla="*/ 0 h 192"/>
                  <a:gd name="T2" fmla="*/ 12 w 12"/>
                  <a:gd name="T3" fmla="*/ 2 h 192"/>
                  <a:gd name="T4" fmla="*/ 12 w 12"/>
                  <a:gd name="T5" fmla="*/ 185 h 192"/>
                  <a:gd name="T6" fmla="*/ 4 w 12"/>
                  <a:gd name="T7" fmla="*/ 189 h 192"/>
                  <a:gd name="T8" fmla="*/ 0 w 12"/>
                  <a:gd name="T9" fmla="*/ 192 h 192"/>
                  <a:gd name="T10" fmla="*/ 0 w 12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92">
                    <a:moveTo>
                      <a:pt x="0" y="0"/>
                    </a:moveTo>
                    <a:lnTo>
                      <a:pt x="12" y="2"/>
                    </a:lnTo>
                    <a:lnTo>
                      <a:pt x="12" y="185"/>
                    </a:lnTo>
                    <a:lnTo>
                      <a:pt x="4" y="189"/>
                    </a:lnTo>
                    <a:lnTo>
                      <a:pt x="0" y="1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5" name="Freeform 679"/>
              <p:cNvSpPr>
                <a:spLocks/>
              </p:cNvSpPr>
              <p:nvPr/>
            </p:nvSpPr>
            <p:spPr bwMode="auto">
              <a:xfrm>
                <a:off x="2773" y="1024"/>
                <a:ext cx="11" cy="183"/>
              </a:xfrm>
              <a:custGeom>
                <a:avLst/>
                <a:gdLst>
                  <a:gd name="T0" fmla="*/ 0 w 11"/>
                  <a:gd name="T1" fmla="*/ 0 h 183"/>
                  <a:gd name="T2" fmla="*/ 11 w 11"/>
                  <a:gd name="T3" fmla="*/ 1 h 183"/>
                  <a:gd name="T4" fmla="*/ 11 w 11"/>
                  <a:gd name="T5" fmla="*/ 178 h 183"/>
                  <a:gd name="T6" fmla="*/ 0 w 11"/>
                  <a:gd name="T7" fmla="*/ 183 h 183"/>
                  <a:gd name="T8" fmla="*/ 0 w 11"/>
                  <a:gd name="T9" fmla="*/ 183 h 183"/>
                  <a:gd name="T10" fmla="*/ 0 w 11"/>
                  <a:gd name="T11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83">
                    <a:moveTo>
                      <a:pt x="0" y="0"/>
                    </a:moveTo>
                    <a:lnTo>
                      <a:pt x="11" y="1"/>
                    </a:lnTo>
                    <a:lnTo>
                      <a:pt x="11" y="178"/>
                    </a:lnTo>
                    <a:lnTo>
                      <a:pt x="0" y="183"/>
                    </a:lnTo>
                    <a:lnTo>
                      <a:pt x="0" y="1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6" name="Freeform 680"/>
              <p:cNvSpPr>
                <a:spLocks/>
              </p:cNvSpPr>
              <p:nvPr/>
            </p:nvSpPr>
            <p:spPr bwMode="auto">
              <a:xfrm>
                <a:off x="2784" y="1025"/>
                <a:ext cx="10" cy="177"/>
              </a:xfrm>
              <a:custGeom>
                <a:avLst/>
                <a:gdLst>
                  <a:gd name="T0" fmla="*/ 0 w 10"/>
                  <a:gd name="T1" fmla="*/ 0 h 177"/>
                  <a:gd name="T2" fmla="*/ 3 w 10"/>
                  <a:gd name="T3" fmla="*/ 0 h 177"/>
                  <a:gd name="T4" fmla="*/ 10 w 10"/>
                  <a:gd name="T5" fmla="*/ 1 h 177"/>
                  <a:gd name="T6" fmla="*/ 10 w 10"/>
                  <a:gd name="T7" fmla="*/ 172 h 177"/>
                  <a:gd name="T8" fmla="*/ 1 w 10"/>
                  <a:gd name="T9" fmla="*/ 175 h 177"/>
                  <a:gd name="T10" fmla="*/ 0 w 10"/>
                  <a:gd name="T11" fmla="*/ 177 h 177"/>
                  <a:gd name="T12" fmla="*/ 0 w 10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77">
                    <a:moveTo>
                      <a:pt x="0" y="0"/>
                    </a:moveTo>
                    <a:lnTo>
                      <a:pt x="3" y="0"/>
                    </a:lnTo>
                    <a:lnTo>
                      <a:pt x="10" y="1"/>
                    </a:lnTo>
                    <a:lnTo>
                      <a:pt x="10" y="172"/>
                    </a:lnTo>
                    <a:lnTo>
                      <a:pt x="1" y="175"/>
                    </a:lnTo>
                    <a:lnTo>
                      <a:pt x="0" y="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7" name="Freeform 681"/>
              <p:cNvSpPr>
                <a:spLocks/>
              </p:cNvSpPr>
              <p:nvPr/>
            </p:nvSpPr>
            <p:spPr bwMode="auto">
              <a:xfrm>
                <a:off x="2794" y="1026"/>
                <a:ext cx="11" cy="171"/>
              </a:xfrm>
              <a:custGeom>
                <a:avLst/>
                <a:gdLst>
                  <a:gd name="T0" fmla="*/ 0 w 11"/>
                  <a:gd name="T1" fmla="*/ 0 h 171"/>
                  <a:gd name="T2" fmla="*/ 11 w 11"/>
                  <a:gd name="T3" fmla="*/ 2 h 171"/>
                  <a:gd name="T4" fmla="*/ 11 w 11"/>
                  <a:gd name="T5" fmla="*/ 168 h 171"/>
                  <a:gd name="T6" fmla="*/ 5 w 11"/>
                  <a:gd name="T7" fmla="*/ 169 h 171"/>
                  <a:gd name="T8" fmla="*/ 0 w 11"/>
                  <a:gd name="T9" fmla="*/ 171 h 171"/>
                  <a:gd name="T10" fmla="*/ 0 w 11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71">
                    <a:moveTo>
                      <a:pt x="0" y="0"/>
                    </a:moveTo>
                    <a:lnTo>
                      <a:pt x="11" y="2"/>
                    </a:lnTo>
                    <a:lnTo>
                      <a:pt x="11" y="168"/>
                    </a:lnTo>
                    <a:lnTo>
                      <a:pt x="5" y="169"/>
                    </a:lnTo>
                    <a:lnTo>
                      <a:pt x="0" y="1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8" name="Freeform 682"/>
              <p:cNvSpPr>
                <a:spLocks/>
              </p:cNvSpPr>
              <p:nvPr/>
            </p:nvSpPr>
            <p:spPr bwMode="auto">
              <a:xfrm>
                <a:off x="2805" y="1028"/>
                <a:ext cx="10" cy="166"/>
              </a:xfrm>
              <a:custGeom>
                <a:avLst/>
                <a:gdLst>
                  <a:gd name="T0" fmla="*/ 0 w 10"/>
                  <a:gd name="T1" fmla="*/ 0 h 166"/>
                  <a:gd name="T2" fmla="*/ 10 w 10"/>
                  <a:gd name="T3" fmla="*/ 2 h 166"/>
                  <a:gd name="T4" fmla="*/ 10 w 10"/>
                  <a:gd name="T5" fmla="*/ 162 h 166"/>
                  <a:gd name="T6" fmla="*/ 0 w 10"/>
                  <a:gd name="T7" fmla="*/ 166 h 166"/>
                  <a:gd name="T8" fmla="*/ 0 w 10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66">
                    <a:moveTo>
                      <a:pt x="0" y="0"/>
                    </a:moveTo>
                    <a:lnTo>
                      <a:pt x="10" y="2"/>
                    </a:lnTo>
                    <a:lnTo>
                      <a:pt x="10" y="162"/>
                    </a:lnTo>
                    <a:lnTo>
                      <a:pt x="0" y="1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9" name="Freeform 683"/>
              <p:cNvSpPr>
                <a:spLocks/>
              </p:cNvSpPr>
              <p:nvPr/>
            </p:nvSpPr>
            <p:spPr bwMode="auto">
              <a:xfrm>
                <a:off x="2815" y="1030"/>
                <a:ext cx="12" cy="160"/>
              </a:xfrm>
              <a:custGeom>
                <a:avLst/>
                <a:gdLst>
                  <a:gd name="T0" fmla="*/ 0 w 12"/>
                  <a:gd name="T1" fmla="*/ 0 h 160"/>
                  <a:gd name="T2" fmla="*/ 4 w 12"/>
                  <a:gd name="T3" fmla="*/ 0 h 160"/>
                  <a:gd name="T4" fmla="*/ 12 w 12"/>
                  <a:gd name="T5" fmla="*/ 3 h 160"/>
                  <a:gd name="T6" fmla="*/ 12 w 12"/>
                  <a:gd name="T7" fmla="*/ 159 h 160"/>
                  <a:gd name="T8" fmla="*/ 1 w 12"/>
                  <a:gd name="T9" fmla="*/ 160 h 160"/>
                  <a:gd name="T10" fmla="*/ 0 w 12"/>
                  <a:gd name="T11" fmla="*/ 160 h 160"/>
                  <a:gd name="T12" fmla="*/ 0 w 12"/>
                  <a:gd name="T13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60">
                    <a:moveTo>
                      <a:pt x="0" y="0"/>
                    </a:moveTo>
                    <a:lnTo>
                      <a:pt x="4" y="0"/>
                    </a:lnTo>
                    <a:lnTo>
                      <a:pt x="12" y="3"/>
                    </a:lnTo>
                    <a:lnTo>
                      <a:pt x="12" y="159"/>
                    </a:lnTo>
                    <a:lnTo>
                      <a:pt x="1" y="160"/>
                    </a:lnTo>
                    <a:lnTo>
                      <a:pt x="0" y="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0" name="Freeform 684"/>
              <p:cNvSpPr>
                <a:spLocks/>
              </p:cNvSpPr>
              <p:nvPr/>
            </p:nvSpPr>
            <p:spPr bwMode="auto">
              <a:xfrm>
                <a:off x="2827" y="1033"/>
                <a:ext cx="10" cy="156"/>
              </a:xfrm>
              <a:custGeom>
                <a:avLst/>
                <a:gdLst>
                  <a:gd name="T0" fmla="*/ 0 w 10"/>
                  <a:gd name="T1" fmla="*/ 0 h 156"/>
                  <a:gd name="T2" fmla="*/ 10 w 10"/>
                  <a:gd name="T3" fmla="*/ 2 h 156"/>
                  <a:gd name="T4" fmla="*/ 10 w 10"/>
                  <a:gd name="T5" fmla="*/ 153 h 156"/>
                  <a:gd name="T6" fmla="*/ 0 w 10"/>
                  <a:gd name="T7" fmla="*/ 156 h 156"/>
                  <a:gd name="T8" fmla="*/ 0 w 10"/>
                  <a:gd name="T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56">
                    <a:moveTo>
                      <a:pt x="0" y="0"/>
                    </a:moveTo>
                    <a:lnTo>
                      <a:pt x="10" y="2"/>
                    </a:lnTo>
                    <a:lnTo>
                      <a:pt x="10" y="153"/>
                    </a:lnTo>
                    <a:lnTo>
                      <a:pt x="0" y="1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1" name="Freeform 685"/>
              <p:cNvSpPr>
                <a:spLocks/>
              </p:cNvSpPr>
              <p:nvPr/>
            </p:nvSpPr>
            <p:spPr bwMode="auto">
              <a:xfrm>
                <a:off x="2837" y="1035"/>
                <a:ext cx="11" cy="151"/>
              </a:xfrm>
              <a:custGeom>
                <a:avLst/>
                <a:gdLst>
                  <a:gd name="T0" fmla="*/ 0 w 11"/>
                  <a:gd name="T1" fmla="*/ 0 h 151"/>
                  <a:gd name="T2" fmla="*/ 11 w 11"/>
                  <a:gd name="T3" fmla="*/ 3 h 151"/>
                  <a:gd name="T4" fmla="*/ 11 w 11"/>
                  <a:gd name="T5" fmla="*/ 151 h 151"/>
                  <a:gd name="T6" fmla="*/ 0 w 11"/>
                  <a:gd name="T7" fmla="*/ 151 h 151"/>
                  <a:gd name="T8" fmla="*/ 0 w 11"/>
                  <a:gd name="T9" fmla="*/ 151 h 151"/>
                  <a:gd name="T10" fmla="*/ 0 w 11"/>
                  <a:gd name="T11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51">
                    <a:moveTo>
                      <a:pt x="0" y="0"/>
                    </a:moveTo>
                    <a:lnTo>
                      <a:pt x="11" y="3"/>
                    </a:lnTo>
                    <a:lnTo>
                      <a:pt x="11" y="151"/>
                    </a:lnTo>
                    <a:lnTo>
                      <a:pt x="0" y="151"/>
                    </a:lnTo>
                    <a:lnTo>
                      <a:pt x="0" y="1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2" name="Freeform 686"/>
              <p:cNvSpPr>
                <a:spLocks/>
              </p:cNvSpPr>
              <p:nvPr/>
            </p:nvSpPr>
            <p:spPr bwMode="auto">
              <a:xfrm>
                <a:off x="2848" y="1038"/>
                <a:ext cx="10" cy="148"/>
              </a:xfrm>
              <a:custGeom>
                <a:avLst/>
                <a:gdLst>
                  <a:gd name="T0" fmla="*/ 0 w 10"/>
                  <a:gd name="T1" fmla="*/ 0 h 148"/>
                  <a:gd name="T2" fmla="*/ 2 w 10"/>
                  <a:gd name="T3" fmla="*/ 0 h 148"/>
                  <a:gd name="T4" fmla="*/ 10 w 10"/>
                  <a:gd name="T5" fmla="*/ 3 h 148"/>
                  <a:gd name="T6" fmla="*/ 10 w 10"/>
                  <a:gd name="T7" fmla="*/ 147 h 148"/>
                  <a:gd name="T8" fmla="*/ 0 w 10"/>
                  <a:gd name="T9" fmla="*/ 148 h 148"/>
                  <a:gd name="T10" fmla="*/ 0 w 10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48">
                    <a:moveTo>
                      <a:pt x="0" y="0"/>
                    </a:moveTo>
                    <a:lnTo>
                      <a:pt x="2" y="0"/>
                    </a:lnTo>
                    <a:lnTo>
                      <a:pt x="10" y="3"/>
                    </a:lnTo>
                    <a:lnTo>
                      <a:pt x="10" y="147"/>
                    </a:lnTo>
                    <a:lnTo>
                      <a:pt x="0" y="1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3" name="Freeform 687"/>
              <p:cNvSpPr>
                <a:spLocks/>
              </p:cNvSpPr>
              <p:nvPr/>
            </p:nvSpPr>
            <p:spPr bwMode="auto">
              <a:xfrm>
                <a:off x="2858" y="1041"/>
                <a:ext cx="11" cy="144"/>
              </a:xfrm>
              <a:custGeom>
                <a:avLst/>
                <a:gdLst>
                  <a:gd name="T0" fmla="*/ 0 w 11"/>
                  <a:gd name="T1" fmla="*/ 0 h 144"/>
                  <a:gd name="T2" fmla="*/ 11 w 11"/>
                  <a:gd name="T3" fmla="*/ 2 h 144"/>
                  <a:gd name="T4" fmla="*/ 11 w 11"/>
                  <a:gd name="T5" fmla="*/ 144 h 144"/>
                  <a:gd name="T6" fmla="*/ 3 w 11"/>
                  <a:gd name="T7" fmla="*/ 144 h 144"/>
                  <a:gd name="T8" fmla="*/ 0 w 11"/>
                  <a:gd name="T9" fmla="*/ 144 h 144"/>
                  <a:gd name="T10" fmla="*/ 0 w 11"/>
                  <a:gd name="T11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44">
                    <a:moveTo>
                      <a:pt x="0" y="0"/>
                    </a:moveTo>
                    <a:lnTo>
                      <a:pt x="11" y="2"/>
                    </a:lnTo>
                    <a:lnTo>
                      <a:pt x="11" y="144"/>
                    </a:lnTo>
                    <a:lnTo>
                      <a:pt x="3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4" name="Freeform 688"/>
              <p:cNvSpPr>
                <a:spLocks/>
              </p:cNvSpPr>
              <p:nvPr/>
            </p:nvSpPr>
            <p:spPr bwMode="auto">
              <a:xfrm>
                <a:off x="2869" y="1043"/>
                <a:ext cx="11" cy="142"/>
              </a:xfrm>
              <a:custGeom>
                <a:avLst/>
                <a:gdLst>
                  <a:gd name="T0" fmla="*/ 0 w 11"/>
                  <a:gd name="T1" fmla="*/ 0 h 142"/>
                  <a:gd name="T2" fmla="*/ 11 w 11"/>
                  <a:gd name="T3" fmla="*/ 4 h 142"/>
                  <a:gd name="T4" fmla="*/ 11 w 11"/>
                  <a:gd name="T5" fmla="*/ 142 h 142"/>
                  <a:gd name="T6" fmla="*/ 0 w 11"/>
                  <a:gd name="T7" fmla="*/ 142 h 142"/>
                  <a:gd name="T8" fmla="*/ 0 w 11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42">
                    <a:moveTo>
                      <a:pt x="0" y="0"/>
                    </a:moveTo>
                    <a:lnTo>
                      <a:pt x="11" y="4"/>
                    </a:lnTo>
                    <a:lnTo>
                      <a:pt x="11" y="142"/>
                    </a:lnTo>
                    <a:lnTo>
                      <a:pt x="0" y="1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5" name="Freeform 689"/>
              <p:cNvSpPr>
                <a:spLocks/>
              </p:cNvSpPr>
              <p:nvPr/>
            </p:nvSpPr>
            <p:spPr bwMode="auto">
              <a:xfrm>
                <a:off x="2880" y="1047"/>
                <a:ext cx="11" cy="138"/>
              </a:xfrm>
              <a:custGeom>
                <a:avLst/>
                <a:gdLst>
                  <a:gd name="T0" fmla="*/ 0 w 11"/>
                  <a:gd name="T1" fmla="*/ 0 h 138"/>
                  <a:gd name="T2" fmla="*/ 0 w 11"/>
                  <a:gd name="T3" fmla="*/ 0 h 138"/>
                  <a:gd name="T4" fmla="*/ 11 w 11"/>
                  <a:gd name="T5" fmla="*/ 3 h 138"/>
                  <a:gd name="T6" fmla="*/ 11 w 11"/>
                  <a:gd name="T7" fmla="*/ 138 h 138"/>
                  <a:gd name="T8" fmla="*/ 8 w 11"/>
                  <a:gd name="T9" fmla="*/ 138 h 138"/>
                  <a:gd name="T10" fmla="*/ 0 w 11"/>
                  <a:gd name="T11" fmla="*/ 138 h 138"/>
                  <a:gd name="T12" fmla="*/ 0 w 11"/>
                  <a:gd name="T13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38">
                    <a:moveTo>
                      <a:pt x="0" y="0"/>
                    </a:moveTo>
                    <a:lnTo>
                      <a:pt x="0" y="0"/>
                    </a:lnTo>
                    <a:lnTo>
                      <a:pt x="11" y="3"/>
                    </a:lnTo>
                    <a:lnTo>
                      <a:pt x="11" y="138"/>
                    </a:lnTo>
                    <a:lnTo>
                      <a:pt x="8" y="138"/>
                    </a:lnTo>
                    <a:lnTo>
                      <a:pt x="0" y="1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6" name="Freeform 690"/>
              <p:cNvSpPr>
                <a:spLocks/>
              </p:cNvSpPr>
              <p:nvPr/>
            </p:nvSpPr>
            <p:spPr bwMode="auto">
              <a:xfrm>
                <a:off x="2891" y="1050"/>
                <a:ext cx="10" cy="136"/>
              </a:xfrm>
              <a:custGeom>
                <a:avLst/>
                <a:gdLst>
                  <a:gd name="T0" fmla="*/ 0 w 10"/>
                  <a:gd name="T1" fmla="*/ 0 h 136"/>
                  <a:gd name="T2" fmla="*/ 10 w 10"/>
                  <a:gd name="T3" fmla="*/ 4 h 136"/>
                  <a:gd name="T4" fmla="*/ 10 w 10"/>
                  <a:gd name="T5" fmla="*/ 136 h 136"/>
                  <a:gd name="T6" fmla="*/ 0 w 10"/>
                  <a:gd name="T7" fmla="*/ 135 h 136"/>
                  <a:gd name="T8" fmla="*/ 0 w 10"/>
                  <a:gd name="T9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6">
                    <a:moveTo>
                      <a:pt x="0" y="0"/>
                    </a:moveTo>
                    <a:lnTo>
                      <a:pt x="10" y="4"/>
                    </a:lnTo>
                    <a:lnTo>
                      <a:pt x="10" y="136"/>
                    </a:lnTo>
                    <a:lnTo>
                      <a:pt x="0" y="1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7" name="Freeform 691"/>
              <p:cNvSpPr>
                <a:spLocks/>
              </p:cNvSpPr>
              <p:nvPr/>
            </p:nvSpPr>
            <p:spPr bwMode="auto">
              <a:xfrm>
                <a:off x="2901" y="1054"/>
                <a:ext cx="11" cy="133"/>
              </a:xfrm>
              <a:custGeom>
                <a:avLst/>
                <a:gdLst>
                  <a:gd name="T0" fmla="*/ 0 w 11"/>
                  <a:gd name="T1" fmla="*/ 0 h 133"/>
                  <a:gd name="T2" fmla="*/ 7 w 11"/>
                  <a:gd name="T3" fmla="*/ 2 h 133"/>
                  <a:gd name="T4" fmla="*/ 11 w 11"/>
                  <a:gd name="T5" fmla="*/ 4 h 133"/>
                  <a:gd name="T6" fmla="*/ 11 w 11"/>
                  <a:gd name="T7" fmla="*/ 133 h 133"/>
                  <a:gd name="T8" fmla="*/ 0 w 11"/>
                  <a:gd name="T9" fmla="*/ 132 h 133"/>
                  <a:gd name="T10" fmla="*/ 0 w 11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33">
                    <a:moveTo>
                      <a:pt x="0" y="0"/>
                    </a:moveTo>
                    <a:lnTo>
                      <a:pt x="7" y="2"/>
                    </a:lnTo>
                    <a:lnTo>
                      <a:pt x="11" y="4"/>
                    </a:lnTo>
                    <a:lnTo>
                      <a:pt x="11" y="133"/>
                    </a:lnTo>
                    <a:lnTo>
                      <a:pt x="0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8" name="Freeform 692"/>
              <p:cNvSpPr>
                <a:spLocks/>
              </p:cNvSpPr>
              <p:nvPr/>
            </p:nvSpPr>
            <p:spPr bwMode="auto">
              <a:xfrm>
                <a:off x="2912" y="1058"/>
                <a:ext cx="12" cy="132"/>
              </a:xfrm>
              <a:custGeom>
                <a:avLst/>
                <a:gdLst>
                  <a:gd name="T0" fmla="*/ 0 w 12"/>
                  <a:gd name="T1" fmla="*/ 0 h 132"/>
                  <a:gd name="T2" fmla="*/ 12 w 12"/>
                  <a:gd name="T3" fmla="*/ 4 h 132"/>
                  <a:gd name="T4" fmla="*/ 12 w 12"/>
                  <a:gd name="T5" fmla="*/ 132 h 132"/>
                  <a:gd name="T6" fmla="*/ 8 w 12"/>
                  <a:gd name="T7" fmla="*/ 131 h 132"/>
                  <a:gd name="T8" fmla="*/ 0 w 12"/>
                  <a:gd name="T9" fmla="*/ 129 h 132"/>
                  <a:gd name="T10" fmla="*/ 0 w 12"/>
                  <a:gd name="T1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32">
                    <a:moveTo>
                      <a:pt x="0" y="0"/>
                    </a:moveTo>
                    <a:lnTo>
                      <a:pt x="12" y="4"/>
                    </a:lnTo>
                    <a:lnTo>
                      <a:pt x="12" y="132"/>
                    </a:lnTo>
                    <a:lnTo>
                      <a:pt x="8" y="131"/>
                    </a:lnTo>
                    <a:lnTo>
                      <a:pt x="0" y="1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9" name="Freeform 693"/>
              <p:cNvSpPr>
                <a:spLocks/>
              </p:cNvSpPr>
              <p:nvPr/>
            </p:nvSpPr>
            <p:spPr bwMode="auto">
              <a:xfrm>
                <a:off x="2924" y="1062"/>
                <a:ext cx="10" cy="131"/>
              </a:xfrm>
              <a:custGeom>
                <a:avLst/>
                <a:gdLst>
                  <a:gd name="T0" fmla="*/ 0 w 10"/>
                  <a:gd name="T1" fmla="*/ 0 h 131"/>
                  <a:gd name="T2" fmla="*/ 10 w 10"/>
                  <a:gd name="T3" fmla="*/ 4 h 131"/>
                  <a:gd name="T4" fmla="*/ 10 w 10"/>
                  <a:gd name="T5" fmla="*/ 131 h 131"/>
                  <a:gd name="T6" fmla="*/ 0 w 10"/>
                  <a:gd name="T7" fmla="*/ 128 h 131"/>
                  <a:gd name="T8" fmla="*/ 0 w 10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1">
                    <a:moveTo>
                      <a:pt x="0" y="0"/>
                    </a:moveTo>
                    <a:lnTo>
                      <a:pt x="10" y="4"/>
                    </a:lnTo>
                    <a:lnTo>
                      <a:pt x="10" y="131"/>
                    </a:lnTo>
                    <a:lnTo>
                      <a:pt x="0" y="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0" name="Freeform 694"/>
              <p:cNvSpPr>
                <a:spLocks/>
              </p:cNvSpPr>
              <p:nvPr/>
            </p:nvSpPr>
            <p:spPr bwMode="auto">
              <a:xfrm>
                <a:off x="2934" y="1066"/>
                <a:ext cx="11" cy="129"/>
              </a:xfrm>
              <a:custGeom>
                <a:avLst/>
                <a:gdLst>
                  <a:gd name="T0" fmla="*/ 0 w 11"/>
                  <a:gd name="T1" fmla="*/ 0 h 129"/>
                  <a:gd name="T2" fmla="*/ 0 w 11"/>
                  <a:gd name="T3" fmla="*/ 0 h 129"/>
                  <a:gd name="T4" fmla="*/ 11 w 11"/>
                  <a:gd name="T5" fmla="*/ 4 h 129"/>
                  <a:gd name="T6" fmla="*/ 11 w 11"/>
                  <a:gd name="T7" fmla="*/ 52 h 129"/>
                  <a:gd name="T8" fmla="*/ 7 w 11"/>
                  <a:gd name="T9" fmla="*/ 52 h 129"/>
                  <a:gd name="T10" fmla="*/ 3 w 11"/>
                  <a:gd name="T11" fmla="*/ 53 h 129"/>
                  <a:gd name="T12" fmla="*/ 11 w 11"/>
                  <a:gd name="T13" fmla="*/ 60 h 129"/>
                  <a:gd name="T14" fmla="*/ 11 w 11"/>
                  <a:gd name="T15" fmla="*/ 129 h 129"/>
                  <a:gd name="T16" fmla="*/ 0 w 11"/>
                  <a:gd name="T17" fmla="*/ 127 h 129"/>
                  <a:gd name="T18" fmla="*/ 0 w 11"/>
                  <a:gd name="T19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29">
                    <a:moveTo>
                      <a:pt x="0" y="0"/>
                    </a:moveTo>
                    <a:lnTo>
                      <a:pt x="0" y="0"/>
                    </a:lnTo>
                    <a:lnTo>
                      <a:pt x="11" y="4"/>
                    </a:lnTo>
                    <a:lnTo>
                      <a:pt x="11" y="52"/>
                    </a:lnTo>
                    <a:lnTo>
                      <a:pt x="7" y="52"/>
                    </a:lnTo>
                    <a:lnTo>
                      <a:pt x="3" y="53"/>
                    </a:lnTo>
                    <a:lnTo>
                      <a:pt x="11" y="60"/>
                    </a:lnTo>
                    <a:lnTo>
                      <a:pt x="11" y="129"/>
                    </a:lnTo>
                    <a:lnTo>
                      <a:pt x="0" y="1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1" name="Freeform 695"/>
              <p:cNvSpPr>
                <a:spLocks noEditPoints="1"/>
              </p:cNvSpPr>
              <p:nvPr/>
            </p:nvSpPr>
            <p:spPr bwMode="auto">
              <a:xfrm>
                <a:off x="2945" y="1070"/>
                <a:ext cx="10" cy="128"/>
              </a:xfrm>
              <a:custGeom>
                <a:avLst/>
                <a:gdLst>
                  <a:gd name="T0" fmla="*/ 0 w 10"/>
                  <a:gd name="T1" fmla="*/ 56 h 128"/>
                  <a:gd name="T2" fmla="*/ 7 w 10"/>
                  <a:gd name="T3" fmla="*/ 62 h 128"/>
                  <a:gd name="T4" fmla="*/ 10 w 10"/>
                  <a:gd name="T5" fmla="*/ 65 h 128"/>
                  <a:gd name="T6" fmla="*/ 10 w 10"/>
                  <a:gd name="T7" fmla="*/ 128 h 128"/>
                  <a:gd name="T8" fmla="*/ 9 w 10"/>
                  <a:gd name="T9" fmla="*/ 127 h 128"/>
                  <a:gd name="T10" fmla="*/ 0 w 10"/>
                  <a:gd name="T11" fmla="*/ 125 h 128"/>
                  <a:gd name="T12" fmla="*/ 0 w 10"/>
                  <a:gd name="T13" fmla="*/ 56 h 128"/>
                  <a:gd name="T14" fmla="*/ 0 w 10"/>
                  <a:gd name="T15" fmla="*/ 0 h 128"/>
                  <a:gd name="T16" fmla="*/ 10 w 10"/>
                  <a:gd name="T17" fmla="*/ 5 h 128"/>
                  <a:gd name="T18" fmla="*/ 10 w 10"/>
                  <a:gd name="T19" fmla="*/ 47 h 128"/>
                  <a:gd name="T20" fmla="*/ 6 w 10"/>
                  <a:gd name="T21" fmla="*/ 47 h 128"/>
                  <a:gd name="T22" fmla="*/ 0 w 10"/>
                  <a:gd name="T23" fmla="*/ 48 h 128"/>
                  <a:gd name="T24" fmla="*/ 0 w 10"/>
                  <a:gd name="T2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8">
                    <a:moveTo>
                      <a:pt x="0" y="56"/>
                    </a:moveTo>
                    <a:lnTo>
                      <a:pt x="7" y="62"/>
                    </a:lnTo>
                    <a:lnTo>
                      <a:pt x="10" y="65"/>
                    </a:lnTo>
                    <a:lnTo>
                      <a:pt x="10" y="128"/>
                    </a:lnTo>
                    <a:lnTo>
                      <a:pt x="9" y="127"/>
                    </a:lnTo>
                    <a:lnTo>
                      <a:pt x="0" y="125"/>
                    </a:lnTo>
                    <a:lnTo>
                      <a:pt x="0" y="56"/>
                    </a:lnTo>
                    <a:close/>
                    <a:moveTo>
                      <a:pt x="0" y="0"/>
                    </a:moveTo>
                    <a:lnTo>
                      <a:pt x="10" y="5"/>
                    </a:lnTo>
                    <a:lnTo>
                      <a:pt x="10" y="47"/>
                    </a:lnTo>
                    <a:lnTo>
                      <a:pt x="6" y="47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2" name="Freeform 696"/>
              <p:cNvSpPr>
                <a:spLocks noEditPoints="1"/>
              </p:cNvSpPr>
              <p:nvPr/>
            </p:nvSpPr>
            <p:spPr bwMode="auto">
              <a:xfrm>
                <a:off x="2955" y="1075"/>
                <a:ext cx="11" cy="125"/>
              </a:xfrm>
              <a:custGeom>
                <a:avLst/>
                <a:gdLst>
                  <a:gd name="T0" fmla="*/ 0 w 11"/>
                  <a:gd name="T1" fmla="*/ 60 h 125"/>
                  <a:gd name="T2" fmla="*/ 11 w 11"/>
                  <a:gd name="T3" fmla="*/ 70 h 125"/>
                  <a:gd name="T4" fmla="*/ 11 w 11"/>
                  <a:gd name="T5" fmla="*/ 125 h 125"/>
                  <a:gd name="T6" fmla="*/ 0 w 11"/>
                  <a:gd name="T7" fmla="*/ 123 h 125"/>
                  <a:gd name="T8" fmla="*/ 0 w 11"/>
                  <a:gd name="T9" fmla="*/ 60 h 125"/>
                  <a:gd name="T10" fmla="*/ 0 w 11"/>
                  <a:gd name="T11" fmla="*/ 0 h 125"/>
                  <a:gd name="T12" fmla="*/ 3 w 11"/>
                  <a:gd name="T13" fmla="*/ 0 h 125"/>
                  <a:gd name="T14" fmla="*/ 11 w 11"/>
                  <a:gd name="T15" fmla="*/ 4 h 125"/>
                  <a:gd name="T16" fmla="*/ 11 w 11"/>
                  <a:gd name="T17" fmla="*/ 40 h 125"/>
                  <a:gd name="T18" fmla="*/ 0 w 11"/>
                  <a:gd name="T19" fmla="*/ 42 h 125"/>
                  <a:gd name="T20" fmla="*/ 0 w 11"/>
                  <a:gd name="T21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125">
                    <a:moveTo>
                      <a:pt x="0" y="60"/>
                    </a:moveTo>
                    <a:lnTo>
                      <a:pt x="11" y="70"/>
                    </a:lnTo>
                    <a:lnTo>
                      <a:pt x="11" y="125"/>
                    </a:lnTo>
                    <a:lnTo>
                      <a:pt x="0" y="123"/>
                    </a:lnTo>
                    <a:lnTo>
                      <a:pt x="0" y="60"/>
                    </a:lnTo>
                    <a:close/>
                    <a:moveTo>
                      <a:pt x="0" y="0"/>
                    </a:moveTo>
                    <a:lnTo>
                      <a:pt x="3" y="0"/>
                    </a:lnTo>
                    <a:lnTo>
                      <a:pt x="11" y="4"/>
                    </a:lnTo>
                    <a:lnTo>
                      <a:pt x="11" y="40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3" name="Freeform 697"/>
              <p:cNvSpPr>
                <a:spLocks noEditPoints="1"/>
              </p:cNvSpPr>
              <p:nvPr/>
            </p:nvSpPr>
            <p:spPr bwMode="auto">
              <a:xfrm>
                <a:off x="2966" y="1079"/>
                <a:ext cx="11" cy="125"/>
              </a:xfrm>
              <a:custGeom>
                <a:avLst/>
                <a:gdLst>
                  <a:gd name="T0" fmla="*/ 0 w 11"/>
                  <a:gd name="T1" fmla="*/ 66 h 125"/>
                  <a:gd name="T2" fmla="*/ 1 w 11"/>
                  <a:gd name="T3" fmla="*/ 68 h 125"/>
                  <a:gd name="T4" fmla="*/ 11 w 11"/>
                  <a:gd name="T5" fmla="*/ 78 h 125"/>
                  <a:gd name="T6" fmla="*/ 11 w 11"/>
                  <a:gd name="T7" fmla="*/ 125 h 125"/>
                  <a:gd name="T8" fmla="*/ 0 w 11"/>
                  <a:gd name="T9" fmla="*/ 121 h 125"/>
                  <a:gd name="T10" fmla="*/ 0 w 11"/>
                  <a:gd name="T11" fmla="*/ 66 h 125"/>
                  <a:gd name="T12" fmla="*/ 0 w 11"/>
                  <a:gd name="T13" fmla="*/ 0 h 125"/>
                  <a:gd name="T14" fmla="*/ 11 w 11"/>
                  <a:gd name="T15" fmla="*/ 5 h 125"/>
                  <a:gd name="T16" fmla="*/ 11 w 11"/>
                  <a:gd name="T17" fmla="*/ 35 h 125"/>
                  <a:gd name="T18" fmla="*/ 1 w 11"/>
                  <a:gd name="T19" fmla="*/ 35 h 125"/>
                  <a:gd name="T20" fmla="*/ 0 w 11"/>
                  <a:gd name="T21" fmla="*/ 36 h 125"/>
                  <a:gd name="T22" fmla="*/ 0 w 11"/>
                  <a:gd name="T2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5">
                    <a:moveTo>
                      <a:pt x="0" y="66"/>
                    </a:moveTo>
                    <a:lnTo>
                      <a:pt x="1" y="68"/>
                    </a:lnTo>
                    <a:lnTo>
                      <a:pt x="11" y="78"/>
                    </a:lnTo>
                    <a:lnTo>
                      <a:pt x="11" y="125"/>
                    </a:lnTo>
                    <a:lnTo>
                      <a:pt x="0" y="121"/>
                    </a:lnTo>
                    <a:lnTo>
                      <a:pt x="0" y="66"/>
                    </a:lnTo>
                    <a:close/>
                    <a:moveTo>
                      <a:pt x="0" y="0"/>
                    </a:moveTo>
                    <a:lnTo>
                      <a:pt x="11" y="5"/>
                    </a:lnTo>
                    <a:lnTo>
                      <a:pt x="11" y="35"/>
                    </a:lnTo>
                    <a:lnTo>
                      <a:pt x="1" y="35"/>
                    </a:lnTo>
                    <a:lnTo>
                      <a:pt x="0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4" name="Freeform 698"/>
              <p:cNvSpPr>
                <a:spLocks noEditPoints="1"/>
              </p:cNvSpPr>
              <p:nvPr/>
            </p:nvSpPr>
            <p:spPr bwMode="auto">
              <a:xfrm>
                <a:off x="2977" y="1084"/>
                <a:ext cx="11" cy="124"/>
              </a:xfrm>
              <a:custGeom>
                <a:avLst/>
                <a:gdLst>
                  <a:gd name="T0" fmla="*/ 0 w 11"/>
                  <a:gd name="T1" fmla="*/ 73 h 124"/>
                  <a:gd name="T2" fmla="*/ 4 w 11"/>
                  <a:gd name="T3" fmla="*/ 78 h 124"/>
                  <a:gd name="T4" fmla="*/ 11 w 11"/>
                  <a:gd name="T5" fmla="*/ 85 h 124"/>
                  <a:gd name="T6" fmla="*/ 11 w 11"/>
                  <a:gd name="T7" fmla="*/ 124 h 124"/>
                  <a:gd name="T8" fmla="*/ 0 w 11"/>
                  <a:gd name="T9" fmla="*/ 120 h 124"/>
                  <a:gd name="T10" fmla="*/ 0 w 11"/>
                  <a:gd name="T11" fmla="*/ 73 h 124"/>
                  <a:gd name="T12" fmla="*/ 0 w 11"/>
                  <a:gd name="T13" fmla="*/ 0 h 124"/>
                  <a:gd name="T14" fmla="*/ 2 w 11"/>
                  <a:gd name="T15" fmla="*/ 1 h 124"/>
                  <a:gd name="T16" fmla="*/ 11 w 11"/>
                  <a:gd name="T17" fmla="*/ 5 h 124"/>
                  <a:gd name="T18" fmla="*/ 11 w 11"/>
                  <a:gd name="T19" fmla="*/ 29 h 124"/>
                  <a:gd name="T20" fmla="*/ 9 w 11"/>
                  <a:gd name="T21" fmla="*/ 29 h 124"/>
                  <a:gd name="T22" fmla="*/ 0 w 11"/>
                  <a:gd name="T23" fmla="*/ 30 h 124"/>
                  <a:gd name="T24" fmla="*/ 0 w 11"/>
                  <a:gd name="T2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124">
                    <a:moveTo>
                      <a:pt x="0" y="73"/>
                    </a:moveTo>
                    <a:lnTo>
                      <a:pt x="4" y="78"/>
                    </a:lnTo>
                    <a:lnTo>
                      <a:pt x="11" y="85"/>
                    </a:lnTo>
                    <a:lnTo>
                      <a:pt x="11" y="124"/>
                    </a:lnTo>
                    <a:lnTo>
                      <a:pt x="0" y="120"/>
                    </a:lnTo>
                    <a:lnTo>
                      <a:pt x="0" y="73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1" y="5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0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5" name="Freeform 699"/>
              <p:cNvSpPr>
                <a:spLocks noEditPoints="1"/>
              </p:cNvSpPr>
              <p:nvPr/>
            </p:nvSpPr>
            <p:spPr bwMode="auto">
              <a:xfrm>
                <a:off x="2988" y="1089"/>
                <a:ext cx="10" cy="123"/>
              </a:xfrm>
              <a:custGeom>
                <a:avLst/>
                <a:gdLst>
                  <a:gd name="T0" fmla="*/ 0 w 10"/>
                  <a:gd name="T1" fmla="*/ 80 h 123"/>
                  <a:gd name="T2" fmla="*/ 6 w 10"/>
                  <a:gd name="T3" fmla="*/ 89 h 123"/>
                  <a:gd name="T4" fmla="*/ 10 w 10"/>
                  <a:gd name="T5" fmla="*/ 93 h 123"/>
                  <a:gd name="T6" fmla="*/ 10 w 10"/>
                  <a:gd name="T7" fmla="*/ 123 h 123"/>
                  <a:gd name="T8" fmla="*/ 2 w 10"/>
                  <a:gd name="T9" fmla="*/ 121 h 123"/>
                  <a:gd name="T10" fmla="*/ 0 w 10"/>
                  <a:gd name="T11" fmla="*/ 119 h 123"/>
                  <a:gd name="T12" fmla="*/ 0 w 10"/>
                  <a:gd name="T13" fmla="*/ 80 h 123"/>
                  <a:gd name="T14" fmla="*/ 0 w 10"/>
                  <a:gd name="T15" fmla="*/ 0 h 123"/>
                  <a:gd name="T16" fmla="*/ 9 w 10"/>
                  <a:gd name="T17" fmla="*/ 4 h 123"/>
                  <a:gd name="T18" fmla="*/ 10 w 10"/>
                  <a:gd name="T19" fmla="*/ 5 h 123"/>
                  <a:gd name="T20" fmla="*/ 10 w 10"/>
                  <a:gd name="T21" fmla="*/ 22 h 123"/>
                  <a:gd name="T22" fmla="*/ 0 w 10"/>
                  <a:gd name="T23" fmla="*/ 24 h 123"/>
                  <a:gd name="T24" fmla="*/ 0 w 10"/>
                  <a:gd name="T2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3">
                    <a:moveTo>
                      <a:pt x="0" y="80"/>
                    </a:moveTo>
                    <a:lnTo>
                      <a:pt x="6" y="89"/>
                    </a:lnTo>
                    <a:lnTo>
                      <a:pt x="10" y="93"/>
                    </a:lnTo>
                    <a:lnTo>
                      <a:pt x="10" y="123"/>
                    </a:lnTo>
                    <a:lnTo>
                      <a:pt x="2" y="121"/>
                    </a:lnTo>
                    <a:lnTo>
                      <a:pt x="0" y="119"/>
                    </a:lnTo>
                    <a:lnTo>
                      <a:pt x="0" y="80"/>
                    </a:lnTo>
                    <a:close/>
                    <a:moveTo>
                      <a:pt x="0" y="0"/>
                    </a:moveTo>
                    <a:lnTo>
                      <a:pt x="9" y="4"/>
                    </a:lnTo>
                    <a:lnTo>
                      <a:pt x="10" y="5"/>
                    </a:lnTo>
                    <a:lnTo>
                      <a:pt x="10" y="22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6" name="Freeform 700"/>
              <p:cNvSpPr>
                <a:spLocks noEditPoints="1"/>
              </p:cNvSpPr>
              <p:nvPr/>
            </p:nvSpPr>
            <p:spPr bwMode="auto">
              <a:xfrm>
                <a:off x="2998" y="1094"/>
                <a:ext cx="11" cy="123"/>
              </a:xfrm>
              <a:custGeom>
                <a:avLst/>
                <a:gdLst>
                  <a:gd name="T0" fmla="*/ 0 w 11"/>
                  <a:gd name="T1" fmla="*/ 88 h 123"/>
                  <a:gd name="T2" fmla="*/ 8 w 11"/>
                  <a:gd name="T3" fmla="*/ 99 h 123"/>
                  <a:gd name="T4" fmla="*/ 11 w 11"/>
                  <a:gd name="T5" fmla="*/ 103 h 123"/>
                  <a:gd name="T6" fmla="*/ 11 w 11"/>
                  <a:gd name="T7" fmla="*/ 123 h 123"/>
                  <a:gd name="T8" fmla="*/ 0 w 11"/>
                  <a:gd name="T9" fmla="*/ 118 h 123"/>
                  <a:gd name="T10" fmla="*/ 0 w 11"/>
                  <a:gd name="T11" fmla="*/ 88 h 123"/>
                  <a:gd name="T12" fmla="*/ 0 w 11"/>
                  <a:gd name="T13" fmla="*/ 0 h 123"/>
                  <a:gd name="T14" fmla="*/ 11 w 11"/>
                  <a:gd name="T15" fmla="*/ 6 h 123"/>
                  <a:gd name="T16" fmla="*/ 11 w 11"/>
                  <a:gd name="T17" fmla="*/ 17 h 123"/>
                  <a:gd name="T18" fmla="*/ 11 w 11"/>
                  <a:gd name="T19" fmla="*/ 17 h 123"/>
                  <a:gd name="T20" fmla="*/ 0 w 11"/>
                  <a:gd name="T21" fmla="*/ 17 h 123"/>
                  <a:gd name="T22" fmla="*/ 0 w 11"/>
                  <a:gd name="T23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3">
                    <a:moveTo>
                      <a:pt x="0" y="88"/>
                    </a:moveTo>
                    <a:lnTo>
                      <a:pt x="8" y="99"/>
                    </a:lnTo>
                    <a:lnTo>
                      <a:pt x="11" y="103"/>
                    </a:lnTo>
                    <a:lnTo>
                      <a:pt x="11" y="123"/>
                    </a:lnTo>
                    <a:lnTo>
                      <a:pt x="0" y="118"/>
                    </a:lnTo>
                    <a:lnTo>
                      <a:pt x="0" y="88"/>
                    </a:lnTo>
                    <a:close/>
                    <a:moveTo>
                      <a:pt x="0" y="0"/>
                    </a:moveTo>
                    <a:lnTo>
                      <a:pt x="11" y="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7" name="Freeform 701"/>
              <p:cNvSpPr>
                <a:spLocks noEditPoints="1"/>
              </p:cNvSpPr>
              <p:nvPr/>
            </p:nvSpPr>
            <p:spPr bwMode="auto">
              <a:xfrm>
                <a:off x="3009" y="1100"/>
                <a:ext cx="12" cy="121"/>
              </a:xfrm>
              <a:custGeom>
                <a:avLst/>
                <a:gdLst>
                  <a:gd name="T0" fmla="*/ 0 w 12"/>
                  <a:gd name="T1" fmla="*/ 97 h 121"/>
                  <a:gd name="T2" fmla="*/ 8 w 12"/>
                  <a:gd name="T3" fmla="*/ 106 h 121"/>
                  <a:gd name="T4" fmla="*/ 12 w 12"/>
                  <a:gd name="T5" fmla="*/ 111 h 121"/>
                  <a:gd name="T6" fmla="*/ 12 w 12"/>
                  <a:gd name="T7" fmla="*/ 121 h 121"/>
                  <a:gd name="T8" fmla="*/ 0 w 12"/>
                  <a:gd name="T9" fmla="*/ 117 h 121"/>
                  <a:gd name="T10" fmla="*/ 0 w 12"/>
                  <a:gd name="T11" fmla="*/ 97 h 121"/>
                  <a:gd name="T12" fmla="*/ 0 w 12"/>
                  <a:gd name="T13" fmla="*/ 0 h 121"/>
                  <a:gd name="T14" fmla="*/ 2 w 12"/>
                  <a:gd name="T15" fmla="*/ 1 h 121"/>
                  <a:gd name="T16" fmla="*/ 12 w 12"/>
                  <a:gd name="T17" fmla="*/ 5 h 121"/>
                  <a:gd name="T18" fmla="*/ 12 w 12"/>
                  <a:gd name="T19" fmla="*/ 11 h 121"/>
                  <a:gd name="T20" fmla="*/ 0 w 12"/>
                  <a:gd name="T21" fmla="*/ 11 h 121"/>
                  <a:gd name="T22" fmla="*/ 0 w 12"/>
                  <a:gd name="T2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121">
                    <a:moveTo>
                      <a:pt x="0" y="97"/>
                    </a:moveTo>
                    <a:lnTo>
                      <a:pt x="8" y="106"/>
                    </a:lnTo>
                    <a:lnTo>
                      <a:pt x="12" y="111"/>
                    </a:lnTo>
                    <a:lnTo>
                      <a:pt x="12" y="121"/>
                    </a:lnTo>
                    <a:lnTo>
                      <a:pt x="0" y="117"/>
                    </a:lnTo>
                    <a:lnTo>
                      <a:pt x="0" y="97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2" y="5"/>
                    </a:lnTo>
                    <a:lnTo>
                      <a:pt x="12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8" name="Freeform 702"/>
              <p:cNvSpPr>
                <a:spLocks noEditPoints="1"/>
              </p:cNvSpPr>
              <p:nvPr/>
            </p:nvSpPr>
            <p:spPr bwMode="auto">
              <a:xfrm>
                <a:off x="3021" y="1105"/>
                <a:ext cx="10" cy="122"/>
              </a:xfrm>
              <a:custGeom>
                <a:avLst/>
                <a:gdLst>
                  <a:gd name="T0" fmla="*/ 0 w 10"/>
                  <a:gd name="T1" fmla="*/ 106 h 122"/>
                  <a:gd name="T2" fmla="*/ 3 w 10"/>
                  <a:gd name="T3" fmla="*/ 112 h 122"/>
                  <a:gd name="T4" fmla="*/ 7 w 10"/>
                  <a:gd name="T5" fmla="*/ 119 h 122"/>
                  <a:gd name="T6" fmla="*/ 10 w 10"/>
                  <a:gd name="T7" fmla="*/ 122 h 122"/>
                  <a:gd name="T8" fmla="*/ 0 w 10"/>
                  <a:gd name="T9" fmla="*/ 116 h 122"/>
                  <a:gd name="T10" fmla="*/ 0 w 10"/>
                  <a:gd name="T11" fmla="*/ 106 h 122"/>
                  <a:gd name="T12" fmla="*/ 0 w 10"/>
                  <a:gd name="T13" fmla="*/ 0 h 122"/>
                  <a:gd name="T14" fmla="*/ 1 w 10"/>
                  <a:gd name="T15" fmla="*/ 1 h 122"/>
                  <a:gd name="T16" fmla="*/ 7 w 10"/>
                  <a:gd name="T17" fmla="*/ 5 h 122"/>
                  <a:gd name="T18" fmla="*/ 10 w 10"/>
                  <a:gd name="T19" fmla="*/ 6 h 122"/>
                  <a:gd name="T20" fmla="*/ 0 w 10"/>
                  <a:gd name="T21" fmla="*/ 6 h 122"/>
                  <a:gd name="T22" fmla="*/ 0 w 10"/>
                  <a:gd name="T23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" h="122">
                    <a:moveTo>
                      <a:pt x="0" y="106"/>
                    </a:moveTo>
                    <a:lnTo>
                      <a:pt x="3" y="112"/>
                    </a:lnTo>
                    <a:lnTo>
                      <a:pt x="7" y="119"/>
                    </a:lnTo>
                    <a:lnTo>
                      <a:pt x="10" y="122"/>
                    </a:lnTo>
                    <a:lnTo>
                      <a:pt x="0" y="116"/>
                    </a:lnTo>
                    <a:lnTo>
                      <a:pt x="0" y="106"/>
                    </a:lnTo>
                    <a:close/>
                    <a:moveTo>
                      <a:pt x="0" y="0"/>
                    </a:moveTo>
                    <a:lnTo>
                      <a:pt x="1" y="1"/>
                    </a:lnTo>
                    <a:lnTo>
                      <a:pt x="7" y="5"/>
                    </a:lnTo>
                    <a:lnTo>
                      <a:pt x="10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9" name="Freeform 703"/>
              <p:cNvSpPr>
                <a:spLocks noEditPoints="1"/>
              </p:cNvSpPr>
              <p:nvPr/>
            </p:nvSpPr>
            <p:spPr bwMode="auto">
              <a:xfrm>
                <a:off x="3031" y="1111"/>
                <a:ext cx="0" cy="116"/>
              </a:xfrm>
              <a:custGeom>
                <a:avLst/>
                <a:gdLst>
                  <a:gd name="T0" fmla="*/ 116 h 116"/>
                  <a:gd name="T1" fmla="*/ 116 h 116"/>
                  <a:gd name="T2" fmla="*/ 116 h 116"/>
                  <a:gd name="T3" fmla="*/ 116 h 116"/>
                  <a:gd name="T4" fmla="*/ 0 h 116"/>
                  <a:gd name="T5" fmla="*/ 0 h 116"/>
                  <a:gd name="T6" fmla="*/ 0 h 116"/>
                  <a:gd name="T7" fmla="*/ 0 h 11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</a:cxnLst>
                <a:rect l="0" t="0" r="r" b="b"/>
                <a:pathLst>
                  <a:path h="116">
                    <a:moveTo>
                      <a:pt x="0" y="116"/>
                    </a:moveTo>
                    <a:lnTo>
                      <a:pt x="0" y="116"/>
                    </a:lnTo>
                    <a:lnTo>
                      <a:pt x="0" y="116"/>
                    </a:lnTo>
                    <a:lnTo>
                      <a:pt x="0" y="116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0" name="Freeform 704"/>
              <p:cNvSpPr>
                <a:spLocks/>
              </p:cNvSpPr>
              <p:nvPr/>
            </p:nvSpPr>
            <p:spPr bwMode="auto">
              <a:xfrm>
                <a:off x="2916" y="1922"/>
                <a:ext cx="80" cy="120"/>
              </a:xfrm>
              <a:custGeom>
                <a:avLst/>
                <a:gdLst>
                  <a:gd name="T0" fmla="*/ 30 w 80"/>
                  <a:gd name="T1" fmla="*/ 0 h 120"/>
                  <a:gd name="T2" fmla="*/ 80 w 80"/>
                  <a:gd name="T3" fmla="*/ 44 h 120"/>
                  <a:gd name="T4" fmla="*/ 56 w 80"/>
                  <a:gd name="T5" fmla="*/ 120 h 120"/>
                  <a:gd name="T6" fmla="*/ 0 w 80"/>
                  <a:gd name="T7" fmla="*/ 72 h 120"/>
                  <a:gd name="T8" fmla="*/ 30 w 80"/>
                  <a:gd name="T9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" h="120">
                    <a:moveTo>
                      <a:pt x="30" y="0"/>
                    </a:moveTo>
                    <a:lnTo>
                      <a:pt x="80" y="44"/>
                    </a:lnTo>
                    <a:lnTo>
                      <a:pt x="56" y="120"/>
                    </a:lnTo>
                    <a:lnTo>
                      <a:pt x="0" y="7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1" name="Freeform 705"/>
              <p:cNvSpPr>
                <a:spLocks/>
              </p:cNvSpPr>
              <p:nvPr/>
            </p:nvSpPr>
            <p:spPr bwMode="auto">
              <a:xfrm>
                <a:off x="3903" y="1351"/>
                <a:ext cx="43" cy="131"/>
              </a:xfrm>
              <a:custGeom>
                <a:avLst/>
                <a:gdLst>
                  <a:gd name="T0" fmla="*/ 9 w 43"/>
                  <a:gd name="T1" fmla="*/ 0 h 131"/>
                  <a:gd name="T2" fmla="*/ 12 w 43"/>
                  <a:gd name="T3" fmla="*/ 0 h 131"/>
                  <a:gd name="T4" fmla="*/ 14 w 43"/>
                  <a:gd name="T5" fmla="*/ 3 h 131"/>
                  <a:gd name="T6" fmla="*/ 17 w 43"/>
                  <a:gd name="T7" fmla="*/ 5 h 131"/>
                  <a:gd name="T8" fmla="*/ 22 w 43"/>
                  <a:gd name="T9" fmla="*/ 12 h 131"/>
                  <a:gd name="T10" fmla="*/ 29 w 43"/>
                  <a:gd name="T11" fmla="*/ 22 h 131"/>
                  <a:gd name="T12" fmla="*/ 35 w 43"/>
                  <a:gd name="T13" fmla="*/ 38 h 131"/>
                  <a:gd name="T14" fmla="*/ 40 w 43"/>
                  <a:gd name="T15" fmla="*/ 55 h 131"/>
                  <a:gd name="T16" fmla="*/ 43 w 43"/>
                  <a:gd name="T17" fmla="*/ 76 h 131"/>
                  <a:gd name="T18" fmla="*/ 40 w 43"/>
                  <a:gd name="T19" fmla="*/ 101 h 131"/>
                  <a:gd name="T20" fmla="*/ 31 w 43"/>
                  <a:gd name="T21" fmla="*/ 127 h 131"/>
                  <a:gd name="T22" fmla="*/ 30 w 43"/>
                  <a:gd name="T23" fmla="*/ 130 h 131"/>
                  <a:gd name="T24" fmla="*/ 27 w 43"/>
                  <a:gd name="T25" fmla="*/ 131 h 131"/>
                  <a:gd name="T26" fmla="*/ 25 w 43"/>
                  <a:gd name="T27" fmla="*/ 131 h 131"/>
                  <a:gd name="T28" fmla="*/ 21 w 43"/>
                  <a:gd name="T29" fmla="*/ 131 h 131"/>
                  <a:gd name="T30" fmla="*/ 18 w 43"/>
                  <a:gd name="T31" fmla="*/ 128 h 131"/>
                  <a:gd name="T32" fmla="*/ 17 w 43"/>
                  <a:gd name="T33" fmla="*/ 126 h 131"/>
                  <a:gd name="T34" fmla="*/ 16 w 43"/>
                  <a:gd name="T35" fmla="*/ 123 h 131"/>
                  <a:gd name="T36" fmla="*/ 17 w 43"/>
                  <a:gd name="T37" fmla="*/ 120 h 131"/>
                  <a:gd name="T38" fmla="*/ 25 w 43"/>
                  <a:gd name="T39" fmla="*/ 97 h 131"/>
                  <a:gd name="T40" fmla="*/ 26 w 43"/>
                  <a:gd name="T41" fmla="*/ 77 h 131"/>
                  <a:gd name="T42" fmla="*/ 25 w 43"/>
                  <a:gd name="T43" fmla="*/ 59 h 131"/>
                  <a:gd name="T44" fmla="*/ 21 w 43"/>
                  <a:gd name="T45" fmla="*/ 43 h 131"/>
                  <a:gd name="T46" fmla="*/ 14 w 43"/>
                  <a:gd name="T47" fmla="*/ 31 h 131"/>
                  <a:gd name="T48" fmla="*/ 9 w 43"/>
                  <a:gd name="T49" fmla="*/ 21 h 131"/>
                  <a:gd name="T50" fmla="*/ 5 w 43"/>
                  <a:gd name="T51" fmla="*/ 16 h 131"/>
                  <a:gd name="T52" fmla="*/ 2 w 43"/>
                  <a:gd name="T53" fmla="*/ 13 h 131"/>
                  <a:gd name="T54" fmla="*/ 1 w 43"/>
                  <a:gd name="T55" fmla="*/ 10 h 131"/>
                  <a:gd name="T56" fmla="*/ 0 w 43"/>
                  <a:gd name="T57" fmla="*/ 8 h 131"/>
                  <a:gd name="T58" fmla="*/ 1 w 43"/>
                  <a:gd name="T59" fmla="*/ 5 h 131"/>
                  <a:gd name="T60" fmla="*/ 2 w 43"/>
                  <a:gd name="T61" fmla="*/ 3 h 131"/>
                  <a:gd name="T62" fmla="*/ 5 w 43"/>
                  <a:gd name="T63" fmla="*/ 0 h 131"/>
                  <a:gd name="T64" fmla="*/ 9 w 43"/>
                  <a:gd name="T65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" h="131">
                    <a:moveTo>
                      <a:pt x="9" y="0"/>
                    </a:moveTo>
                    <a:lnTo>
                      <a:pt x="12" y="0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2"/>
                    </a:lnTo>
                    <a:lnTo>
                      <a:pt x="29" y="22"/>
                    </a:lnTo>
                    <a:lnTo>
                      <a:pt x="35" y="38"/>
                    </a:lnTo>
                    <a:lnTo>
                      <a:pt x="40" y="55"/>
                    </a:lnTo>
                    <a:lnTo>
                      <a:pt x="43" y="76"/>
                    </a:lnTo>
                    <a:lnTo>
                      <a:pt x="40" y="101"/>
                    </a:lnTo>
                    <a:lnTo>
                      <a:pt x="31" y="127"/>
                    </a:lnTo>
                    <a:lnTo>
                      <a:pt x="30" y="130"/>
                    </a:lnTo>
                    <a:lnTo>
                      <a:pt x="27" y="131"/>
                    </a:lnTo>
                    <a:lnTo>
                      <a:pt x="25" y="131"/>
                    </a:lnTo>
                    <a:lnTo>
                      <a:pt x="21" y="131"/>
                    </a:lnTo>
                    <a:lnTo>
                      <a:pt x="18" y="128"/>
                    </a:lnTo>
                    <a:lnTo>
                      <a:pt x="17" y="126"/>
                    </a:lnTo>
                    <a:lnTo>
                      <a:pt x="16" y="123"/>
                    </a:lnTo>
                    <a:lnTo>
                      <a:pt x="17" y="120"/>
                    </a:lnTo>
                    <a:lnTo>
                      <a:pt x="25" y="97"/>
                    </a:lnTo>
                    <a:lnTo>
                      <a:pt x="26" y="77"/>
                    </a:lnTo>
                    <a:lnTo>
                      <a:pt x="25" y="59"/>
                    </a:lnTo>
                    <a:lnTo>
                      <a:pt x="21" y="43"/>
                    </a:lnTo>
                    <a:lnTo>
                      <a:pt x="14" y="31"/>
                    </a:lnTo>
                    <a:lnTo>
                      <a:pt x="9" y="21"/>
                    </a:lnTo>
                    <a:lnTo>
                      <a:pt x="5" y="16"/>
                    </a:lnTo>
                    <a:lnTo>
                      <a:pt x="2" y="13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2" name="Freeform 706"/>
              <p:cNvSpPr>
                <a:spLocks/>
              </p:cNvSpPr>
              <p:nvPr/>
            </p:nvSpPr>
            <p:spPr bwMode="auto">
              <a:xfrm>
                <a:off x="3953" y="1322"/>
                <a:ext cx="52" cy="176"/>
              </a:xfrm>
              <a:custGeom>
                <a:avLst/>
                <a:gdLst>
                  <a:gd name="T0" fmla="*/ 7 w 52"/>
                  <a:gd name="T1" fmla="*/ 0 h 176"/>
                  <a:gd name="T2" fmla="*/ 11 w 52"/>
                  <a:gd name="T3" fmla="*/ 1 h 176"/>
                  <a:gd name="T4" fmla="*/ 14 w 52"/>
                  <a:gd name="T5" fmla="*/ 3 h 176"/>
                  <a:gd name="T6" fmla="*/ 17 w 52"/>
                  <a:gd name="T7" fmla="*/ 5 h 176"/>
                  <a:gd name="T8" fmla="*/ 22 w 52"/>
                  <a:gd name="T9" fmla="*/ 13 h 176"/>
                  <a:gd name="T10" fmla="*/ 30 w 52"/>
                  <a:gd name="T11" fmla="*/ 25 h 176"/>
                  <a:gd name="T12" fmla="*/ 38 w 52"/>
                  <a:gd name="T13" fmla="*/ 41 h 176"/>
                  <a:gd name="T14" fmla="*/ 45 w 52"/>
                  <a:gd name="T15" fmla="*/ 60 h 176"/>
                  <a:gd name="T16" fmla="*/ 51 w 52"/>
                  <a:gd name="T17" fmla="*/ 84 h 176"/>
                  <a:gd name="T18" fmla="*/ 52 w 52"/>
                  <a:gd name="T19" fmla="*/ 110 h 176"/>
                  <a:gd name="T20" fmla="*/ 48 w 52"/>
                  <a:gd name="T21" fmla="*/ 139 h 176"/>
                  <a:gd name="T22" fmla="*/ 38 w 52"/>
                  <a:gd name="T23" fmla="*/ 170 h 176"/>
                  <a:gd name="T24" fmla="*/ 35 w 52"/>
                  <a:gd name="T25" fmla="*/ 173 h 176"/>
                  <a:gd name="T26" fmla="*/ 32 w 52"/>
                  <a:gd name="T27" fmla="*/ 176 h 176"/>
                  <a:gd name="T28" fmla="*/ 30 w 52"/>
                  <a:gd name="T29" fmla="*/ 176 h 176"/>
                  <a:gd name="T30" fmla="*/ 27 w 52"/>
                  <a:gd name="T31" fmla="*/ 176 h 176"/>
                  <a:gd name="T32" fmla="*/ 24 w 52"/>
                  <a:gd name="T33" fmla="*/ 173 h 176"/>
                  <a:gd name="T34" fmla="*/ 22 w 52"/>
                  <a:gd name="T35" fmla="*/ 170 h 176"/>
                  <a:gd name="T36" fmla="*/ 22 w 52"/>
                  <a:gd name="T37" fmla="*/ 168 h 176"/>
                  <a:gd name="T38" fmla="*/ 22 w 52"/>
                  <a:gd name="T39" fmla="*/ 164 h 176"/>
                  <a:gd name="T40" fmla="*/ 32 w 52"/>
                  <a:gd name="T41" fmla="*/ 136 h 176"/>
                  <a:gd name="T42" fmla="*/ 36 w 52"/>
                  <a:gd name="T43" fmla="*/ 110 h 176"/>
                  <a:gd name="T44" fmla="*/ 35 w 52"/>
                  <a:gd name="T45" fmla="*/ 87 h 176"/>
                  <a:gd name="T46" fmla="*/ 31 w 52"/>
                  <a:gd name="T47" fmla="*/ 67 h 176"/>
                  <a:gd name="T48" fmla="*/ 24 w 52"/>
                  <a:gd name="T49" fmla="*/ 49 h 176"/>
                  <a:gd name="T50" fmla="*/ 17 w 52"/>
                  <a:gd name="T51" fmla="*/ 34 h 176"/>
                  <a:gd name="T52" fmla="*/ 10 w 52"/>
                  <a:gd name="T53" fmla="*/ 24 h 176"/>
                  <a:gd name="T54" fmla="*/ 5 w 52"/>
                  <a:gd name="T55" fmla="*/ 17 h 176"/>
                  <a:gd name="T56" fmla="*/ 2 w 52"/>
                  <a:gd name="T57" fmla="*/ 15 h 176"/>
                  <a:gd name="T58" fmla="*/ 1 w 52"/>
                  <a:gd name="T59" fmla="*/ 12 h 176"/>
                  <a:gd name="T60" fmla="*/ 0 w 52"/>
                  <a:gd name="T61" fmla="*/ 8 h 176"/>
                  <a:gd name="T62" fmla="*/ 1 w 52"/>
                  <a:gd name="T63" fmla="*/ 5 h 176"/>
                  <a:gd name="T64" fmla="*/ 2 w 52"/>
                  <a:gd name="T65" fmla="*/ 3 h 176"/>
                  <a:gd name="T66" fmla="*/ 5 w 52"/>
                  <a:gd name="T67" fmla="*/ 1 h 176"/>
                  <a:gd name="T68" fmla="*/ 7 w 52"/>
                  <a:gd name="T6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2" h="176">
                    <a:moveTo>
                      <a:pt x="7" y="0"/>
                    </a:moveTo>
                    <a:lnTo>
                      <a:pt x="11" y="1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3"/>
                    </a:lnTo>
                    <a:lnTo>
                      <a:pt x="30" y="25"/>
                    </a:lnTo>
                    <a:lnTo>
                      <a:pt x="38" y="41"/>
                    </a:lnTo>
                    <a:lnTo>
                      <a:pt x="45" y="60"/>
                    </a:lnTo>
                    <a:lnTo>
                      <a:pt x="51" y="84"/>
                    </a:lnTo>
                    <a:lnTo>
                      <a:pt x="52" y="110"/>
                    </a:lnTo>
                    <a:lnTo>
                      <a:pt x="48" y="139"/>
                    </a:lnTo>
                    <a:lnTo>
                      <a:pt x="38" y="170"/>
                    </a:lnTo>
                    <a:lnTo>
                      <a:pt x="35" y="173"/>
                    </a:lnTo>
                    <a:lnTo>
                      <a:pt x="32" y="176"/>
                    </a:lnTo>
                    <a:lnTo>
                      <a:pt x="30" y="176"/>
                    </a:lnTo>
                    <a:lnTo>
                      <a:pt x="27" y="176"/>
                    </a:lnTo>
                    <a:lnTo>
                      <a:pt x="24" y="173"/>
                    </a:lnTo>
                    <a:lnTo>
                      <a:pt x="22" y="170"/>
                    </a:lnTo>
                    <a:lnTo>
                      <a:pt x="22" y="168"/>
                    </a:lnTo>
                    <a:lnTo>
                      <a:pt x="22" y="164"/>
                    </a:lnTo>
                    <a:lnTo>
                      <a:pt x="32" y="136"/>
                    </a:lnTo>
                    <a:lnTo>
                      <a:pt x="36" y="110"/>
                    </a:lnTo>
                    <a:lnTo>
                      <a:pt x="35" y="87"/>
                    </a:lnTo>
                    <a:lnTo>
                      <a:pt x="31" y="67"/>
                    </a:lnTo>
                    <a:lnTo>
                      <a:pt x="24" y="49"/>
                    </a:lnTo>
                    <a:lnTo>
                      <a:pt x="17" y="34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2" y="15"/>
                    </a:lnTo>
                    <a:lnTo>
                      <a:pt x="1" y="12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3" name="Freeform 707"/>
              <p:cNvSpPr>
                <a:spLocks/>
              </p:cNvSpPr>
              <p:nvPr/>
            </p:nvSpPr>
            <p:spPr bwMode="auto">
              <a:xfrm>
                <a:off x="4017" y="1276"/>
                <a:ext cx="69" cy="257"/>
              </a:xfrm>
              <a:custGeom>
                <a:avLst/>
                <a:gdLst>
                  <a:gd name="T0" fmla="*/ 8 w 69"/>
                  <a:gd name="T1" fmla="*/ 0 h 257"/>
                  <a:gd name="T2" fmla="*/ 10 w 69"/>
                  <a:gd name="T3" fmla="*/ 0 h 257"/>
                  <a:gd name="T4" fmla="*/ 13 w 69"/>
                  <a:gd name="T5" fmla="*/ 3 h 257"/>
                  <a:gd name="T6" fmla="*/ 15 w 69"/>
                  <a:gd name="T7" fmla="*/ 6 h 257"/>
                  <a:gd name="T8" fmla="*/ 22 w 69"/>
                  <a:gd name="T9" fmla="*/ 12 h 257"/>
                  <a:gd name="T10" fmla="*/ 30 w 69"/>
                  <a:gd name="T11" fmla="*/ 25 h 257"/>
                  <a:gd name="T12" fmla="*/ 40 w 69"/>
                  <a:gd name="T13" fmla="*/ 41 h 257"/>
                  <a:gd name="T14" fmla="*/ 51 w 69"/>
                  <a:gd name="T15" fmla="*/ 62 h 257"/>
                  <a:gd name="T16" fmla="*/ 60 w 69"/>
                  <a:gd name="T17" fmla="*/ 85 h 257"/>
                  <a:gd name="T18" fmla="*/ 66 w 69"/>
                  <a:gd name="T19" fmla="*/ 113 h 257"/>
                  <a:gd name="T20" fmla="*/ 69 w 69"/>
                  <a:gd name="T21" fmla="*/ 143 h 257"/>
                  <a:gd name="T22" fmla="*/ 69 w 69"/>
                  <a:gd name="T23" fmla="*/ 177 h 257"/>
                  <a:gd name="T24" fmla="*/ 61 w 69"/>
                  <a:gd name="T25" fmla="*/ 212 h 257"/>
                  <a:gd name="T26" fmla="*/ 48 w 69"/>
                  <a:gd name="T27" fmla="*/ 252 h 257"/>
                  <a:gd name="T28" fmla="*/ 46 w 69"/>
                  <a:gd name="T29" fmla="*/ 254 h 257"/>
                  <a:gd name="T30" fmla="*/ 44 w 69"/>
                  <a:gd name="T31" fmla="*/ 256 h 257"/>
                  <a:gd name="T32" fmla="*/ 40 w 69"/>
                  <a:gd name="T33" fmla="*/ 257 h 257"/>
                  <a:gd name="T34" fmla="*/ 38 w 69"/>
                  <a:gd name="T35" fmla="*/ 256 h 257"/>
                  <a:gd name="T36" fmla="*/ 35 w 69"/>
                  <a:gd name="T37" fmla="*/ 254 h 257"/>
                  <a:gd name="T38" fmla="*/ 32 w 69"/>
                  <a:gd name="T39" fmla="*/ 252 h 257"/>
                  <a:gd name="T40" fmla="*/ 32 w 69"/>
                  <a:gd name="T41" fmla="*/ 248 h 257"/>
                  <a:gd name="T42" fmla="*/ 34 w 69"/>
                  <a:gd name="T43" fmla="*/ 245 h 257"/>
                  <a:gd name="T44" fmla="*/ 46 w 69"/>
                  <a:gd name="T45" fmla="*/ 210 h 257"/>
                  <a:gd name="T46" fmla="*/ 52 w 69"/>
                  <a:gd name="T47" fmla="*/ 176 h 257"/>
                  <a:gd name="T48" fmla="*/ 53 w 69"/>
                  <a:gd name="T49" fmla="*/ 144 h 257"/>
                  <a:gd name="T50" fmla="*/ 51 w 69"/>
                  <a:gd name="T51" fmla="*/ 117 h 257"/>
                  <a:gd name="T52" fmla="*/ 46 w 69"/>
                  <a:gd name="T53" fmla="*/ 92 h 257"/>
                  <a:gd name="T54" fmla="*/ 38 w 69"/>
                  <a:gd name="T55" fmla="*/ 70 h 257"/>
                  <a:gd name="T56" fmla="*/ 29 w 69"/>
                  <a:gd name="T57" fmla="*/ 51 h 257"/>
                  <a:gd name="T58" fmla="*/ 19 w 69"/>
                  <a:gd name="T59" fmla="*/ 36 h 257"/>
                  <a:gd name="T60" fmla="*/ 10 w 69"/>
                  <a:gd name="T61" fmla="*/ 24 h 257"/>
                  <a:gd name="T62" fmla="*/ 5 w 69"/>
                  <a:gd name="T63" fmla="*/ 17 h 257"/>
                  <a:gd name="T64" fmla="*/ 1 w 69"/>
                  <a:gd name="T65" fmla="*/ 13 h 257"/>
                  <a:gd name="T66" fmla="*/ 0 w 69"/>
                  <a:gd name="T67" fmla="*/ 11 h 257"/>
                  <a:gd name="T68" fmla="*/ 0 w 69"/>
                  <a:gd name="T69" fmla="*/ 8 h 257"/>
                  <a:gd name="T70" fmla="*/ 0 w 69"/>
                  <a:gd name="T71" fmla="*/ 6 h 257"/>
                  <a:gd name="T72" fmla="*/ 2 w 69"/>
                  <a:gd name="T73" fmla="*/ 3 h 257"/>
                  <a:gd name="T74" fmla="*/ 5 w 69"/>
                  <a:gd name="T75" fmla="*/ 0 h 257"/>
                  <a:gd name="T76" fmla="*/ 8 w 69"/>
                  <a:gd name="T77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9" h="257">
                    <a:moveTo>
                      <a:pt x="8" y="0"/>
                    </a:moveTo>
                    <a:lnTo>
                      <a:pt x="10" y="0"/>
                    </a:lnTo>
                    <a:lnTo>
                      <a:pt x="13" y="3"/>
                    </a:lnTo>
                    <a:lnTo>
                      <a:pt x="15" y="6"/>
                    </a:lnTo>
                    <a:lnTo>
                      <a:pt x="22" y="12"/>
                    </a:lnTo>
                    <a:lnTo>
                      <a:pt x="30" y="25"/>
                    </a:lnTo>
                    <a:lnTo>
                      <a:pt x="40" y="41"/>
                    </a:lnTo>
                    <a:lnTo>
                      <a:pt x="51" y="62"/>
                    </a:lnTo>
                    <a:lnTo>
                      <a:pt x="60" y="85"/>
                    </a:lnTo>
                    <a:lnTo>
                      <a:pt x="66" y="113"/>
                    </a:lnTo>
                    <a:lnTo>
                      <a:pt x="69" y="143"/>
                    </a:lnTo>
                    <a:lnTo>
                      <a:pt x="69" y="177"/>
                    </a:lnTo>
                    <a:lnTo>
                      <a:pt x="61" y="212"/>
                    </a:lnTo>
                    <a:lnTo>
                      <a:pt x="48" y="252"/>
                    </a:lnTo>
                    <a:lnTo>
                      <a:pt x="46" y="254"/>
                    </a:lnTo>
                    <a:lnTo>
                      <a:pt x="44" y="256"/>
                    </a:lnTo>
                    <a:lnTo>
                      <a:pt x="40" y="257"/>
                    </a:lnTo>
                    <a:lnTo>
                      <a:pt x="38" y="256"/>
                    </a:lnTo>
                    <a:lnTo>
                      <a:pt x="35" y="254"/>
                    </a:lnTo>
                    <a:lnTo>
                      <a:pt x="32" y="252"/>
                    </a:lnTo>
                    <a:lnTo>
                      <a:pt x="32" y="248"/>
                    </a:lnTo>
                    <a:lnTo>
                      <a:pt x="34" y="245"/>
                    </a:lnTo>
                    <a:lnTo>
                      <a:pt x="46" y="210"/>
                    </a:lnTo>
                    <a:lnTo>
                      <a:pt x="52" y="176"/>
                    </a:lnTo>
                    <a:lnTo>
                      <a:pt x="53" y="144"/>
                    </a:lnTo>
                    <a:lnTo>
                      <a:pt x="51" y="117"/>
                    </a:lnTo>
                    <a:lnTo>
                      <a:pt x="46" y="92"/>
                    </a:lnTo>
                    <a:lnTo>
                      <a:pt x="38" y="70"/>
                    </a:lnTo>
                    <a:lnTo>
                      <a:pt x="29" y="51"/>
                    </a:lnTo>
                    <a:lnTo>
                      <a:pt x="19" y="36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4" name="Freeform 708"/>
              <p:cNvSpPr>
                <a:spLocks/>
              </p:cNvSpPr>
              <p:nvPr/>
            </p:nvSpPr>
            <p:spPr bwMode="auto">
              <a:xfrm>
                <a:off x="3382" y="1382"/>
                <a:ext cx="127" cy="176"/>
              </a:xfrm>
              <a:custGeom>
                <a:avLst/>
                <a:gdLst>
                  <a:gd name="T0" fmla="*/ 105 w 127"/>
                  <a:gd name="T1" fmla="*/ 0 h 176"/>
                  <a:gd name="T2" fmla="*/ 127 w 127"/>
                  <a:gd name="T3" fmla="*/ 161 h 176"/>
                  <a:gd name="T4" fmla="*/ 26 w 127"/>
                  <a:gd name="T5" fmla="*/ 176 h 176"/>
                  <a:gd name="T6" fmla="*/ 0 w 127"/>
                  <a:gd name="T7" fmla="*/ 16 h 176"/>
                  <a:gd name="T8" fmla="*/ 105 w 127"/>
                  <a:gd name="T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176">
                    <a:moveTo>
                      <a:pt x="105" y="0"/>
                    </a:moveTo>
                    <a:lnTo>
                      <a:pt x="127" y="161"/>
                    </a:lnTo>
                    <a:lnTo>
                      <a:pt x="26" y="176"/>
                    </a:lnTo>
                    <a:lnTo>
                      <a:pt x="0" y="16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5" name="Freeform 709"/>
              <p:cNvSpPr>
                <a:spLocks/>
              </p:cNvSpPr>
              <p:nvPr/>
            </p:nvSpPr>
            <p:spPr bwMode="auto">
              <a:xfrm>
                <a:off x="3479" y="1626"/>
                <a:ext cx="9" cy="102"/>
              </a:xfrm>
              <a:custGeom>
                <a:avLst/>
                <a:gdLst>
                  <a:gd name="T0" fmla="*/ 9 w 9"/>
                  <a:gd name="T1" fmla="*/ 0 h 102"/>
                  <a:gd name="T2" fmla="*/ 9 w 9"/>
                  <a:gd name="T3" fmla="*/ 0 h 102"/>
                  <a:gd name="T4" fmla="*/ 9 w 9"/>
                  <a:gd name="T5" fmla="*/ 102 h 102"/>
                  <a:gd name="T6" fmla="*/ 6 w 9"/>
                  <a:gd name="T7" fmla="*/ 94 h 102"/>
                  <a:gd name="T8" fmla="*/ 2 w 9"/>
                  <a:gd name="T9" fmla="*/ 78 h 102"/>
                  <a:gd name="T10" fmla="*/ 0 w 9"/>
                  <a:gd name="T11" fmla="*/ 61 h 102"/>
                  <a:gd name="T12" fmla="*/ 0 w 9"/>
                  <a:gd name="T13" fmla="*/ 42 h 102"/>
                  <a:gd name="T14" fmla="*/ 2 w 9"/>
                  <a:gd name="T15" fmla="*/ 21 h 102"/>
                  <a:gd name="T16" fmla="*/ 9 w 9"/>
                  <a:gd name="T1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02">
                    <a:moveTo>
                      <a:pt x="9" y="0"/>
                    </a:moveTo>
                    <a:lnTo>
                      <a:pt x="9" y="0"/>
                    </a:lnTo>
                    <a:lnTo>
                      <a:pt x="9" y="102"/>
                    </a:lnTo>
                    <a:lnTo>
                      <a:pt x="6" y="94"/>
                    </a:lnTo>
                    <a:lnTo>
                      <a:pt x="2" y="78"/>
                    </a:lnTo>
                    <a:lnTo>
                      <a:pt x="0" y="61"/>
                    </a:lnTo>
                    <a:lnTo>
                      <a:pt x="0" y="42"/>
                    </a:lnTo>
                    <a:lnTo>
                      <a:pt x="2" y="2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6" name="Freeform 710"/>
              <p:cNvSpPr>
                <a:spLocks/>
              </p:cNvSpPr>
              <p:nvPr/>
            </p:nvSpPr>
            <p:spPr bwMode="auto">
              <a:xfrm>
                <a:off x="3488" y="1626"/>
                <a:ext cx="10" cy="115"/>
              </a:xfrm>
              <a:custGeom>
                <a:avLst/>
                <a:gdLst>
                  <a:gd name="T0" fmla="*/ 0 w 10"/>
                  <a:gd name="T1" fmla="*/ 0 h 115"/>
                  <a:gd name="T2" fmla="*/ 10 w 10"/>
                  <a:gd name="T3" fmla="*/ 0 h 115"/>
                  <a:gd name="T4" fmla="*/ 10 w 10"/>
                  <a:gd name="T5" fmla="*/ 115 h 115"/>
                  <a:gd name="T6" fmla="*/ 5 w 10"/>
                  <a:gd name="T7" fmla="*/ 115 h 115"/>
                  <a:gd name="T8" fmla="*/ 4 w 10"/>
                  <a:gd name="T9" fmla="*/ 112 h 115"/>
                  <a:gd name="T10" fmla="*/ 1 w 10"/>
                  <a:gd name="T11" fmla="*/ 105 h 115"/>
                  <a:gd name="T12" fmla="*/ 0 w 10"/>
                  <a:gd name="T13" fmla="*/ 102 h 115"/>
                  <a:gd name="T14" fmla="*/ 0 w 10"/>
                  <a:gd name="T1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15">
                    <a:moveTo>
                      <a:pt x="0" y="0"/>
                    </a:moveTo>
                    <a:lnTo>
                      <a:pt x="10" y="0"/>
                    </a:lnTo>
                    <a:lnTo>
                      <a:pt x="10" y="115"/>
                    </a:lnTo>
                    <a:lnTo>
                      <a:pt x="5" y="115"/>
                    </a:lnTo>
                    <a:lnTo>
                      <a:pt x="4" y="112"/>
                    </a:lnTo>
                    <a:lnTo>
                      <a:pt x="1" y="105"/>
                    </a:lnTo>
                    <a:lnTo>
                      <a:pt x="0" y="1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7" name="Freeform 711"/>
              <p:cNvSpPr>
                <a:spLocks/>
              </p:cNvSpPr>
              <p:nvPr/>
            </p:nvSpPr>
            <p:spPr bwMode="auto">
              <a:xfrm>
                <a:off x="3498" y="1626"/>
                <a:ext cx="11" cy="116"/>
              </a:xfrm>
              <a:custGeom>
                <a:avLst/>
                <a:gdLst>
                  <a:gd name="T0" fmla="*/ 0 w 11"/>
                  <a:gd name="T1" fmla="*/ 0 h 116"/>
                  <a:gd name="T2" fmla="*/ 11 w 11"/>
                  <a:gd name="T3" fmla="*/ 0 h 116"/>
                  <a:gd name="T4" fmla="*/ 11 w 11"/>
                  <a:gd name="T5" fmla="*/ 116 h 116"/>
                  <a:gd name="T6" fmla="*/ 0 w 11"/>
                  <a:gd name="T7" fmla="*/ 115 h 116"/>
                  <a:gd name="T8" fmla="*/ 0 w 11"/>
                  <a:gd name="T9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16">
                    <a:moveTo>
                      <a:pt x="0" y="0"/>
                    </a:moveTo>
                    <a:lnTo>
                      <a:pt x="11" y="0"/>
                    </a:lnTo>
                    <a:lnTo>
                      <a:pt x="11" y="116"/>
                    </a:lnTo>
                    <a:lnTo>
                      <a:pt x="0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8" name="Freeform 712"/>
              <p:cNvSpPr>
                <a:spLocks/>
              </p:cNvSpPr>
              <p:nvPr/>
            </p:nvSpPr>
            <p:spPr bwMode="auto">
              <a:xfrm>
                <a:off x="3509" y="1626"/>
                <a:ext cx="10" cy="118"/>
              </a:xfrm>
              <a:custGeom>
                <a:avLst/>
                <a:gdLst>
                  <a:gd name="T0" fmla="*/ 0 w 10"/>
                  <a:gd name="T1" fmla="*/ 0 h 118"/>
                  <a:gd name="T2" fmla="*/ 0 w 10"/>
                  <a:gd name="T3" fmla="*/ 0 h 118"/>
                  <a:gd name="T4" fmla="*/ 2 w 10"/>
                  <a:gd name="T5" fmla="*/ 3 h 118"/>
                  <a:gd name="T6" fmla="*/ 6 w 10"/>
                  <a:gd name="T7" fmla="*/ 10 h 118"/>
                  <a:gd name="T8" fmla="*/ 10 w 10"/>
                  <a:gd name="T9" fmla="*/ 18 h 118"/>
                  <a:gd name="T10" fmla="*/ 10 w 10"/>
                  <a:gd name="T11" fmla="*/ 111 h 118"/>
                  <a:gd name="T12" fmla="*/ 6 w 10"/>
                  <a:gd name="T13" fmla="*/ 118 h 118"/>
                  <a:gd name="T14" fmla="*/ 6 w 10"/>
                  <a:gd name="T15" fmla="*/ 118 h 118"/>
                  <a:gd name="T16" fmla="*/ 0 w 10"/>
                  <a:gd name="T17" fmla="*/ 116 h 118"/>
                  <a:gd name="T18" fmla="*/ 0 w 10"/>
                  <a:gd name="T19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118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0" y="111"/>
                    </a:lnTo>
                    <a:lnTo>
                      <a:pt x="6" y="118"/>
                    </a:lnTo>
                    <a:lnTo>
                      <a:pt x="6" y="118"/>
                    </a:lnTo>
                    <a:lnTo>
                      <a:pt x="0" y="1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9" name="Freeform 713"/>
              <p:cNvSpPr>
                <a:spLocks/>
              </p:cNvSpPr>
              <p:nvPr/>
            </p:nvSpPr>
            <p:spPr bwMode="auto">
              <a:xfrm>
                <a:off x="3519" y="1644"/>
                <a:ext cx="9" cy="93"/>
              </a:xfrm>
              <a:custGeom>
                <a:avLst/>
                <a:gdLst>
                  <a:gd name="T0" fmla="*/ 0 w 9"/>
                  <a:gd name="T1" fmla="*/ 0 h 93"/>
                  <a:gd name="T2" fmla="*/ 2 w 9"/>
                  <a:gd name="T3" fmla="*/ 5 h 93"/>
                  <a:gd name="T4" fmla="*/ 7 w 9"/>
                  <a:gd name="T5" fmla="*/ 24 h 93"/>
                  <a:gd name="T6" fmla="*/ 9 w 9"/>
                  <a:gd name="T7" fmla="*/ 47 h 93"/>
                  <a:gd name="T8" fmla="*/ 8 w 9"/>
                  <a:gd name="T9" fmla="*/ 74 h 93"/>
                  <a:gd name="T10" fmla="*/ 0 w 9"/>
                  <a:gd name="T11" fmla="*/ 93 h 93"/>
                  <a:gd name="T12" fmla="*/ 0 w 9"/>
                  <a:gd name="T13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93">
                    <a:moveTo>
                      <a:pt x="0" y="0"/>
                    </a:moveTo>
                    <a:lnTo>
                      <a:pt x="2" y="5"/>
                    </a:lnTo>
                    <a:lnTo>
                      <a:pt x="7" y="24"/>
                    </a:lnTo>
                    <a:lnTo>
                      <a:pt x="9" y="47"/>
                    </a:lnTo>
                    <a:lnTo>
                      <a:pt x="8" y="74"/>
                    </a:lnTo>
                    <a:lnTo>
                      <a:pt x="0" y="9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0" name="Freeform 714"/>
              <p:cNvSpPr>
                <a:spLocks/>
              </p:cNvSpPr>
              <p:nvPr/>
            </p:nvSpPr>
            <p:spPr bwMode="auto">
              <a:xfrm>
                <a:off x="2812" y="1185"/>
                <a:ext cx="258" cy="78"/>
              </a:xfrm>
              <a:custGeom>
                <a:avLst/>
                <a:gdLst>
                  <a:gd name="T0" fmla="*/ 49 w 258"/>
                  <a:gd name="T1" fmla="*/ 0 h 78"/>
                  <a:gd name="T2" fmla="*/ 76 w 258"/>
                  <a:gd name="T3" fmla="*/ 0 h 78"/>
                  <a:gd name="T4" fmla="*/ 108 w 258"/>
                  <a:gd name="T5" fmla="*/ 4 h 78"/>
                  <a:gd name="T6" fmla="*/ 142 w 258"/>
                  <a:gd name="T7" fmla="*/ 12 h 78"/>
                  <a:gd name="T8" fmla="*/ 178 w 258"/>
                  <a:gd name="T9" fmla="*/ 25 h 78"/>
                  <a:gd name="T10" fmla="*/ 219 w 258"/>
                  <a:gd name="T11" fmla="*/ 42 h 78"/>
                  <a:gd name="T12" fmla="*/ 222 w 258"/>
                  <a:gd name="T13" fmla="*/ 44 h 78"/>
                  <a:gd name="T14" fmla="*/ 228 w 258"/>
                  <a:gd name="T15" fmla="*/ 51 h 78"/>
                  <a:gd name="T16" fmla="*/ 239 w 258"/>
                  <a:gd name="T17" fmla="*/ 60 h 78"/>
                  <a:gd name="T18" fmla="*/ 252 w 258"/>
                  <a:gd name="T19" fmla="*/ 73 h 78"/>
                  <a:gd name="T20" fmla="*/ 258 w 258"/>
                  <a:gd name="T21" fmla="*/ 78 h 78"/>
                  <a:gd name="T22" fmla="*/ 0 w 258"/>
                  <a:gd name="T23" fmla="*/ 6 h 78"/>
                  <a:gd name="T24" fmla="*/ 4 w 258"/>
                  <a:gd name="T25" fmla="*/ 5 h 78"/>
                  <a:gd name="T26" fmla="*/ 25 w 258"/>
                  <a:gd name="T27" fmla="*/ 1 h 78"/>
                  <a:gd name="T28" fmla="*/ 49 w 258"/>
                  <a:gd name="T2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58" h="78">
                    <a:moveTo>
                      <a:pt x="49" y="0"/>
                    </a:moveTo>
                    <a:lnTo>
                      <a:pt x="76" y="0"/>
                    </a:lnTo>
                    <a:lnTo>
                      <a:pt x="108" y="4"/>
                    </a:lnTo>
                    <a:lnTo>
                      <a:pt x="142" y="12"/>
                    </a:lnTo>
                    <a:lnTo>
                      <a:pt x="178" y="25"/>
                    </a:lnTo>
                    <a:lnTo>
                      <a:pt x="219" y="42"/>
                    </a:lnTo>
                    <a:lnTo>
                      <a:pt x="222" y="44"/>
                    </a:lnTo>
                    <a:lnTo>
                      <a:pt x="228" y="51"/>
                    </a:lnTo>
                    <a:lnTo>
                      <a:pt x="239" y="60"/>
                    </a:lnTo>
                    <a:lnTo>
                      <a:pt x="252" y="73"/>
                    </a:lnTo>
                    <a:lnTo>
                      <a:pt x="258" y="78"/>
                    </a:lnTo>
                    <a:lnTo>
                      <a:pt x="0" y="6"/>
                    </a:lnTo>
                    <a:lnTo>
                      <a:pt x="4" y="5"/>
                    </a:lnTo>
                    <a:lnTo>
                      <a:pt x="25" y="1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1" name="Freeform 715"/>
              <p:cNvSpPr>
                <a:spLocks/>
              </p:cNvSpPr>
              <p:nvPr/>
            </p:nvSpPr>
            <p:spPr bwMode="auto">
              <a:xfrm>
                <a:off x="2794" y="1191"/>
                <a:ext cx="292" cy="88"/>
              </a:xfrm>
              <a:custGeom>
                <a:avLst/>
                <a:gdLst>
                  <a:gd name="T0" fmla="*/ 18 w 292"/>
                  <a:gd name="T1" fmla="*/ 0 h 88"/>
                  <a:gd name="T2" fmla="*/ 276 w 292"/>
                  <a:gd name="T3" fmla="*/ 72 h 88"/>
                  <a:gd name="T4" fmla="*/ 285 w 292"/>
                  <a:gd name="T5" fmla="*/ 81 h 88"/>
                  <a:gd name="T6" fmla="*/ 292 w 292"/>
                  <a:gd name="T7" fmla="*/ 88 h 88"/>
                  <a:gd name="T8" fmla="*/ 0 w 292"/>
                  <a:gd name="T9" fmla="*/ 7 h 88"/>
                  <a:gd name="T10" fmla="*/ 5 w 292"/>
                  <a:gd name="T11" fmla="*/ 4 h 88"/>
                  <a:gd name="T12" fmla="*/ 18 w 292"/>
                  <a:gd name="T13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2" h="88">
                    <a:moveTo>
                      <a:pt x="18" y="0"/>
                    </a:moveTo>
                    <a:lnTo>
                      <a:pt x="276" y="72"/>
                    </a:lnTo>
                    <a:lnTo>
                      <a:pt x="285" y="81"/>
                    </a:lnTo>
                    <a:lnTo>
                      <a:pt x="292" y="88"/>
                    </a:lnTo>
                    <a:lnTo>
                      <a:pt x="0" y="7"/>
                    </a:lnTo>
                    <a:lnTo>
                      <a:pt x="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2" name="Freeform 716"/>
              <p:cNvSpPr>
                <a:spLocks/>
              </p:cNvSpPr>
              <p:nvPr/>
            </p:nvSpPr>
            <p:spPr bwMode="auto">
              <a:xfrm>
                <a:off x="2778" y="1198"/>
                <a:ext cx="322" cy="97"/>
              </a:xfrm>
              <a:custGeom>
                <a:avLst/>
                <a:gdLst>
                  <a:gd name="T0" fmla="*/ 16 w 322"/>
                  <a:gd name="T1" fmla="*/ 0 h 97"/>
                  <a:gd name="T2" fmla="*/ 308 w 322"/>
                  <a:gd name="T3" fmla="*/ 81 h 97"/>
                  <a:gd name="T4" fmla="*/ 317 w 322"/>
                  <a:gd name="T5" fmla="*/ 90 h 97"/>
                  <a:gd name="T6" fmla="*/ 322 w 322"/>
                  <a:gd name="T7" fmla="*/ 97 h 97"/>
                  <a:gd name="T8" fmla="*/ 0 w 322"/>
                  <a:gd name="T9" fmla="*/ 6 h 97"/>
                  <a:gd name="T10" fmla="*/ 7 w 322"/>
                  <a:gd name="T11" fmla="*/ 2 h 97"/>
                  <a:gd name="T12" fmla="*/ 16 w 322"/>
                  <a:gd name="T13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2" h="97">
                    <a:moveTo>
                      <a:pt x="16" y="0"/>
                    </a:moveTo>
                    <a:lnTo>
                      <a:pt x="308" y="81"/>
                    </a:lnTo>
                    <a:lnTo>
                      <a:pt x="317" y="90"/>
                    </a:lnTo>
                    <a:lnTo>
                      <a:pt x="322" y="9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3" name="Freeform 717"/>
              <p:cNvSpPr>
                <a:spLocks/>
              </p:cNvSpPr>
              <p:nvPr/>
            </p:nvSpPr>
            <p:spPr bwMode="auto">
              <a:xfrm>
                <a:off x="2765" y="1204"/>
                <a:ext cx="350" cy="105"/>
              </a:xfrm>
              <a:custGeom>
                <a:avLst/>
                <a:gdLst>
                  <a:gd name="T0" fmla="*/ 13 w 350"/>
                  <a:gd name="T1" fmla="*/ 0 h 105"/>
                  <a:gd name="T2" fmla="*/ 335 w 350"/>
                  <a:gd name="T3" fmla="*/ 91 h 105"/>
                  <a:gd name="T4" fmla="*/ 346 w 350"/>
                  <a:gd name="T5" fmla="*/ 101 h 105"/>
                  <a:gd name="T6" fmla="*/ 350 w 350"/>
                  <a:gd name="T7" fmla="*/ 105 h 105"/>
                  <a:gd name="T8" fmla="*/ 0 w 350"/>
                  <a:gd name="T9" fmla="*/ 8 h 105"/>
                  <a:gd name="T10" fmla="*/ 0 w 350"/>
                  <a:gd name="T11" fmla="*/ 7 h 105"/>
                  <a:gd name="T12" fmla="*/ 8 w 350"/>
                  <a:gd name="T13" fmla="*/ 3 h 105"/>
                  <a:gd name="T14" fmla="*/ 13 w 350"/>
                  <a:gd name="T15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0" h="105">
                    <a:moveTo>
                      <a:pt x="13" y="0"/>
                    </a:moveTo>
                    <a:lnTo>
                      <a:pt x="335" y="91"/>
                    </a:lnTo>
                    <a:lnTo>
                      <a:pt x="346" y="101"/>
                    </a:lnTo>
                    <a:lnTo>
                      <a:pt x="350" y="105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8" y="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4" name="Freeform 718"/>
              <p:cNvSpPr>
                <a:spLocks/>
              </p:cNvSpPr>
              <p:nvPr/>
            </p:nvSpPr>
            <p:spPr bwMode="auto">
              <a:xfrm>
                <a:off x="2753" y="1212"/>
                <a:ext cx="374" cy="113"/>
              </a:xfrm>
              <a:custGeom>
                <a:avLst/>
                <a:gdLst>
                  <a:gd name="T0" fmla="*/ 12 w 374"/>
                  <a:gd name="T1" fmla="*/ 0 h 113"/>
                  <a:gd name="T2" fmla="*/ 362 w 374"/>
                  <a:gd name="T3" fmla="*/ 97 h 113"/>
                  <a:gd name="T4" fmla="*/ 372 w 374"/>
                  <a:gd name="T5" fmla="*/ 109 h 113"/>
                  <a:gd name="T6" fmla="*/ 374 w 374"/>
                  <a:gd name="T7" fmla="*/ 113 h 113"/>
                  <a:gd name="T8" fmla="*/ 0 w 374"/>
                  <a:gd name="T9" fmla="*/ 8 h 113"/>
                  <a:gd name="T10" fmla="*/ 6 w 374"/>
                  <a:gd name="T11" fmla="*/ 4 h 113"/>
                  <a:gd name="T12" fmla="*/ 7 w 374"/>
                  <a:gd name="T13" fmla="*/ 3 h 113"/>
                  <a:gd name="T14" fmla="*/ 12 w 374"/>
                  <a:gd name="T1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4" h="113">
                    <a:moveTo>
                      <a:pt x="12" y="0"/>
                    </a:moveTo>
                    <a:lnTo>
                      <a:pt x="362" y="97"/>
                    </a:lnTo>
                    <a:lnTo>
                      <a:pt x="372" y="109"/>
                    </a:lnTo>
                    <a:lnTo>
                      <a:pt x="374" y="113"/>
                    </a:lnTo>
                    <a:lnTo>
                      <a:pt x="0" y="8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5" name="Freeform 719"/>
              <p:cNvSpPr>
                <a:spLocks/>
              </p:cNvSpPr>
              <p:nvPr/>
            </p:nvSpPr>
            <p:spPr bwMode="auto">
              <a:xfrm>
                <a:off x="2743" y="1220"/>
                <a:ext cx="478" cy="141"/>
              </a:xfrm>
              <a:custGeom>
                <a:avLst/>
                <a:gdLst>
                  <a:gd name="T0" fmla="*/ 10 w 478"/>
                  <a:gd name="T1" fmla="*/ 0 h 141"/>
                  <a:gd name="T2" fmla="*/ 384 w 478"/>
                  <a:gd name="T3" fmla="*/ 105 h 141"/>
                  <a:gd name="T4" fmla="*/ 394 w 478"/>
                  <a:gd name="T5" fmla="*/ 118 h 141"/>
                  <a:gd name="T6" fmla="*/ 397 w 478"/>
                  <a:gd name="T7" fmla="*/ 118 h 141"/>
                  <a:gd name="T8" fmla="*/ 403 w 478"/>
                  <a:gd name="T9" fmla="*/ 119 h 141"/>
                  <a:gd name="T10" fmla="*/ 414 w 478"/>
                  <a:gd name="T11" fmla="*/ 122 h 141"/>
                  <a:gd name="T12" fmla="*/ 427 w 478"/>
                  <a:gd name="T13" fmla="*/ 124 h 141"/>
                  <a:gd name="T14" fmla="*/ 442 w 478"/>
                  <a:gd name="T15" fmla="*/ 128 h 141"/>
                  <a:gd name="T16" fmla="*/ 457 w 478"/>
                  <a:gd name="T17" fmla="*/ 134 h 141"/>
                  <a:gd name="T18" fmla="*/ 473 w 478"/>
                  <a:gd name="T19" fmla="*/ 139 h 141"/>
                  <a:gd name="T20" fmla="*/ 478 w 478"/>
                  <a:gd name="T21" fmla="*/ 141 h 141"/>
                  <a:gd name="T22" fmla="*/ 0 w 478"/>
                  <a:gd name="T23" fmla="*/ 8 h 141"/>
                  <a:gd name="T24" fmla="*/ 10 w 478"/>
                  <a:gd name="T25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8" h="141">
                    <a:moveTo>
                      <a:pt x="10" y="0"/>
                    </a:moveTo>
                    <a:lnTo>
                      <a:pt x="384" y="105"/>
                    </a:lnTo>
                    <a:lnTo>
                      <a:pt x="394" y="118"/>
                    </a:lnTo>
                    <a:lnTo>
                      <a:pt x="397" y="118"/>
                    </a:lnTo>
                    <a:lnTo>
                      <a:pt x="403" y="119"/>
                    </a:lnTo>
                    <a:lnTo>
                      <a:pt x="414" y="122"/>
                    </a:lnTo>
                    <a:lnTo>
                      <a:pt x="427" y="124"/>
                    </a:lnTo>
                    <a:lnTo>
                      <a:pt x="442" y="128"/>
                    </a:lnTo>
                    <a:lnTo>
                      <a:pt x="457" y="134"/>
                    </a:lnTo>
                    <a:lnTo>
                      <a:pt x="473" y="139"/>
                    </a:lnTo>
                    <a:lnTo>
                      <a:pt x="478" y="141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6" name="Freeform 720"/>
              <p:cNvSpPr>
                <a:spLocks/>
              </p:cNvSpPr>
              <p:nvPr/>
            </p:nvSpPr>
            <p:spPr bwMode="auto">
              <a:xfrm>
                <a:off x="2733" y="1228"/>
                <a:ext cx="514" cy="153"/>
              </a:xfrm>
              <a:custGeom>
                <a:avLst/>
                <a:gdLst>
                  <a:gd name="T0" fmla="*/ 10 w 514"/>
                  <a:gd name="T1" fmla="*/ 0 h 153"/>
                  <a:gd name="T2" fmla="*/ 488 w 514"/>
                  <a:gd name="T3" fmla="*/ 133 h 153"/>
                  <a:gd name="T4" fmla="*/ 497 w 514"/>
                  <a:gd name="T5" fmla="*/ 139 h 153"/>
                  <a:gd name="T6" fmla="*/ 509 w 514"/>
                  <a:gd name="T7" fmla="*/ 147 h 153"/>
                  <a:gd name="T8" fmla="*/ 514 w 514"/>
                  <a:gd name="T9" fmla="*/ 153 h 153"/>
                  <a:gd name="T10" fmla="*/ 0 w 514"/>
                  <a:gd name="T11" fmla="*/ 8 h 153"/>
                  <a:gd name="T12" fmla="*/ 10 w 514"/>
                  <a:gd name="T1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4" h="153">
                    <a:moveTo>
                      <a:pt x="10" y="0"/>
                    </a:moveTo>
                    <a:lnTo>
                      <a:pt x="488" y="133"/>
                    </a:lnTo>
                    <a:lnTo>
                      <a:pt x="497" y="139"/>
                    </a:lnTo>
                    <a:lnTo>
                      <a:pt x="509" y="147"/>
                    </a:lnTo>
                    <a:lnTo>
                      <a:pt x="514" y="153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7" name="Freeform 721"/>
              <p:cNvSpPr>
                <a:spLocks/>
              </p:cNvSpPr>
              <p:nvPr/>
            </p:nvSpPr>
            <p:spPr bwMode="auto">
              <a:xfrm>
                <a:off x="2721" y="1236"/>
                <a:ext cx="534" cy="158"/>
              </a:xfrm>
              <a:custGeom>
                <a:avLst/>
                <a:gdLst>
                  <a:gd name="T0" fmla="*/ 12 w 534"/>
                  <a:gd name="T1" fmla="*/ 0 h 158"/>
                  <a:gd name="T2" fmla="*/ 526 w 534"/>
                  <a:gd name="T3" fmla="*/ 145 h 158"/>
                  <a:gd name="T4" fmla="*/ 530 w 534"/>
                  <a:gd name="T5" fmla="*/ 148 h 158"/>
                  <a:gd name="T6" fmla="*/ 534 w 534"/>
                  <a:gd name="T7" fmla="*/ 158 h 158"/>
                  <a:gd name="T8" fmla="*/ 534 w 534"/>
                  <a:gd name="T9" fmla="*/ 158 h 158"/>
                  <a:gd name="T10" fmla="*/ 0 w 534"/>
                  <a:gd name="T11" fmla="*/ 8 h 158"/>
                  <a:gd name="T12" fmla="*/ 4 w 534"/>
                  <a:gd name="T13" fmla="*/ 6 h 158"/>
                  <a:gd name="T14" fmla="*/ 12 w 534"/>
                  <a:gd name="T15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4" h="158">
                    <a:moveTo>
                      <a:pt x="12" y="0"/>
                    </a:moveTo>
                    <a:lnTo>
                      <a:pt x="526" y="145"/>
                    </a:lnTo>
                    <a:lnTo>
                      <a:pt x="530" y="148"/>
                    </a:lnTo>
                    <a:lnTo>
                      <a:pt x="534" y="158"/>
                    </a:lnTo>
                    <a:lnTo>
                      <a:pt x="534" y="158"/>
                    </a:lnTo>
                    <a:lnTo>
                      <a:pt x="0" y="8"/>
                    </a:lnTo>
                    <a:lnTo>
                      <a:pt x="4" y="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8" name="Freeform 722"/>
              <p:cNvSpPr>
                <a:spLocks/>
              </p:cNvSpPr>
              <p:nvPr/>
            </p:nvSpPr>
            <p:spPr bwMode="auto">
              <a:xfrm>
                <a:off x="2709" y="1244"/>
                <a:ext cx="546" cy="161"/>
              </a:xfrm>
              <a:custGeom>
                <a:avLst/>
                <a:gdLst>
                  <a:gd name="T0" fmla="*/ 12 w 546"/>
                  <a:gd name="T1" fmla="*/ 0 h 161"/>
                  <a:gd name="T2" fmla="*/ 546 w 546"/>
                  <a:gd name="T3" fmla="*/ 150 h 161"/>
                  <a:gd name="T4" fmla="*/ 546 w 546"/>
                  <a:gd name="T5" fmla="*/ 161 h 161"/>
                  <a:gd name="T6" fmla="*/ 546 w 546"/>
                  <a:gd name="T7" fmla="*/ 161 h 161"/>
                  <a:gd name="T8" fmla="*/ 0 w 546"/>
                  <a:gd name="T9" fmla="*/ 7 h 161"/>
                  <a:gd name="T10" fmla="*/ 12 w 546"/>
                  <a:gd name="T11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1">
                    <a:moveTo>
                      <a:pt x="12" y="0"/>
                    </a:moveTo>
                    <a:lnTo>
                      <a:pt x="546" y="150"/>
                    </a:lnTo>
                    <a:lnTo>
                      <a:pt x="546" y="161"/>
                    </a:lnTo>
                    <a:lnTo>
                      <a:pt x="546" y="161"/>
                    </a:lnTo>
                    <a:lnTo>
                      <a:pt x="0" y="7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9" name="Freeform 723"/>
              <p:cNvSpPr>
                <a:spLocks/>
              </p:cNvSpPr>
              <p:nvPr/>
            </p:nvSpPr>
            <p:spPr bwMode="auto">
              <a:xfrm>
                <a:off x="2697" y="1251"/>
                <a:ext cx="558" cy="164"/>
              </a:xfrm>
              <a:custGeom>
                <a:avLst/>
                <a:gdLst>
                  <a:gd name="T0" fmla="*/ 12 w 558"/>
                  <a:gd name="T1" fmla="*/ 0 h 164"/>
                  <a:gd name="T2" fmla="*/ 558 w 558"/>
                  <a:gd name="T3" fmla="*/ 154 h 164"/>
                  <a:gd name="T4" fmla="*/ 553 w 558"/>
                  <a:gd name="T5" fmla="*/ 164 h 164"/>
                  <a:gd name="T6" fmla="*/ 0 w 558"/>
                  <a:gd name="T7" fmla="*/ 8 h 164"/>
                  <a:gd name="T8" fmla="*/ 12 w 558"/>
                  <a:gd name="T9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8" h="164">
                    <a:moveTo>
                      <a:pt x="12" y="0"/>
                    </a:moveTo>
                    <a:lnTo>
                      <a:pt x="558" y="154"/>
                    </a:lnTo>
                    <a:lnTo>
                      <a:pt x="553" y="164"/>
                    </a:lnTo>
                    <a:lnTo>
                      <a:pt x="0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0" name="Freeform 724"/>
              <p:cNvSpPr>
                <a:spLocks/>
              </p:cNvSpPr>
              <p:nvPr/>
            </p:nvSpPr>
            <p:spPr bwMode="auto">
              <a:xfrm>
                <a:off x="2684" y="1259"/>
                <a:ext cx="566" cy="165"/>
              </a:xfrm>
              <a:custGeom>
                <a:avLst/>
                <a:gdLst>
                  <a:gd name="T0" fmla="*/ 13 w 566"/>
                  <a:gd name="T1" fmla="*/ 0 h 165"/>
                  <a:gd name="T2" fmla="*/ 566 w 566"/>
                  <a:gd name="T3" fmla="*/ 156 h 165"/>
                  <a:gd name="T4" fmla="*/ 564 w 566"/>
                  <a:gd name="T5" fmla="*/ 159 h 165"/>
                  <a:gd name="T6" fmla="*/ 559 w 566"/>
                  <a:gd name="T7" fmla="*/ 165 h 165"/>
                  <a:gd name="T8" fmla="*/ 0 w 566"/>
                  <a:gd name="T9" fmla="*/ 8 h 165"/>
                  <a:gd name="T10" fmla="*/ 5 w 566"/>
                  <a:gd name="T11" fmla="*/ 6 h 165"/>
                  <a:gd name="T12" fmla="*/ 13 w 566"/>
                  <a:gd name="T13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165">
                    <a:moveTo>
                      <a:pt x="13" y="0"/>
                    </a:moveTo>
                    <a:lnTo>
                      <a:pt x="566" y="156"/>
                    </a:lnTo>
                    <a:lnTo>
                      <a:pt x="564" y="159"/>
                    </a:lnTo>
                    <a:lnTo>
                      <a:pt x="559" y="165"/>
                    </a:lnTo>
                    <a:lnTo>
                      <a:pt x="0" y="8"/>
                    </a:lnTo>
                    <a:lnTo>
                      <a:pt x="5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1" name="Freeform 725"/>
              <p:cNvSpPr>
                <a:spLocks/>
              </p:cNvSpPr>
              <p:nvPr/>
            </p:nvSpPr>
            <p:spPr bwMode="auto">
              <a:xfrm>
                <a:off x="2671" y="1267"/>
                <a:ext cx="572" cy="166"/>
              </a:xfrm>
              <a:custGeom>
                <a:avLst/>
                <a:gdLst>
                  <a:gd name="T0" fmla="*/ 13 w 572"/>
                  <a:gd name="T1" fmla="*/ 0 h 166"/>
                  <a:gd name="T2" fmla="*/ 572 w 572"/>
                  <a:gd name="T3" fmla="*/ 157 h 166"/>
                  <a:gd name="T4" fmla="*/ 564 w 572"/>
                  <a:gd name="T5" fmla="*/ 164 h 166"/>
                  <a:gd name="T6" fmla="*/ 563 w 572"/>
                  <a:gd name="T7" fmla="*/ 166 h 166"/>
                  <a:gd name="T8" fmla="*/ 0 w 572"/>
                  <a:gd name="T9" fmla="*/ 8 h 166"/>
                  <a:gd name="T10" fmla="*/ 13 w 572"/>
                  <a:gd name="T11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2" h="166">
                    <a:moveTo>
                      <a:pt x="13" y="0"/>
                    </a:moveTo>
                    <a:lnTo>
                      <a:pt x="572" y="157"/>
                    </a:lnTo>
                    <a:lnTo>
                      <a:pt x="564" y="164"/>
                    </a:lnTo>
                    <a:lnTo>
                      <a:pt x="563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9"/>
              </a:solidFill>
              <a:ln w="0">
                <a:solidFill>
                  <a:srgbClr val="FFDE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2" name="Freeform 726"/>
              <p:cNvSpPr>
                <a:spLocks/>
              </p:cNvSpPr>
              <p:nvPr/>
            </p:nvSpPr>
            <p:spPr bwMode="auto">
              <a:xfrm>
                <a:off x="2658" y="1275"/>
                <a:ext cx="576" cy="166"/>
              </a:xfrm>
              <a:custGeom>
                <a:avLst/>
                <a:gdLst>
                  <a:gd name="T0" fmla="*/ 13 w 576"/>
                  <a:gd name="T1" fmla="*/ 0 h 166"/>
                  <a:gd name="T2" fmla="*/ 576 w 576"/>
                  <a:gd name="T3" fmla="*/ 158 h 166"/>
                  <a:gd name="T4" fmla="*/ 564 w 576"/>
                  <a:gd name="T5" fmla="*/ 166 h 166"/>
                  <a:gd name="T6" fmla="*/ 0 w 576"/>
                  <a:gd name="T7" fmla="*/ 8 h 166"/>
                  <a:gd name="T8" fmla="*/ 13 w 576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6" h="166">
                    <a:moveTo>
                      <a:pt x="13" y="0"/>
                    </a:moveTo>
                    <a:lnTo>
                      <a:pt x="576" y="158"/>
                    </a:lnTo>
                    <a:lnTo>
                      <a:pt x="564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DA9"/>
              </a:solidFill>
              <a:ln w="0">
                <a:solidFill>
                  <a:srgbClr val="FFDD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3" name="Freeform 727"/>
              <p:cNvSpPr>
                <a:spLocks/>
              </p:cNvSpPr>
              <p:nvPr/>
            </p:nvSpPr>
            <p:spPr bwMode="auto">
              <a:xfrm>
                <a:off x="2643" y="1283"/>
                <a:ext cx="579" cy="167"/>
              </a:xfrm>
              <a:custGeom>
                <a:avLst/>
                <a:gdLst>
                  <a:gd name="T0" fmla="*/ 15 w 579"/>
                  <a:gd name="T1" fmla="*/ 0 h 167"/>
                  <a:gd name="T2" fmla="*/ 579 w 579"/>
                  <a:gd name="T3" fmla="*/ 158 h 167"/>
                  <a:gd name="T4" fmla="*/ 573 w 579"/>
                  <a:gd name="T5" fmla="*/ 164 h 167"/>
                  <a:gd name="T6" fmla="*/ 573 w 579"/>
                  <a:gd name="T7" fmla="*/ 165 h 167"/>
                  <a:gd name="T8" fmla="*/ 574 w 579"/>
                  <a:gd name="T9" fmla="*/ 167 h 167"/>
                  <a:gd name="T10" fmla="*/ 0 w 579"/>
                  <a:gd name="T11" fmla="*/ 8 h 167"/>
                  <a:gd name="T12" fmla="*/ 14 w 579"/>
                  <a:gd name="T13" fmla="*/ 1 h 167"/>
                  <a:gd name="T14" fmla="*/ 15 w 579"/>
                  <a:gd name="T15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9" h="167">
                    <a:moveTo>
                      <a:pt x="15" y="0"/>
                    </a:moveTo>
                    <a:lnTo>
                      <a:pt x="579" y="158"/>
                    </a:lnTo>
                    <a:lnTo>
                      <a:pt x="573" y="164"/>
                    </a:lnTo>
                    <a:lnTo>
                      <a:pt x="573" y="165"/>
                    </a:lnTo>
                    <a:lnTo>
                      <a:pt x="574" y="167"/>
                    </a:lnTo>
                    <a:lnTo>
                      <a:pt x="0" y="8"/>
                    </a:lnTo>
                    <a:lnTo>
                      <a:pt x="14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DA8"/>
              </a:solidFill>
              <a:ln w="0">
                <a:solidFill>
                  <a:srgbClr val="FFDD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4" name="Freeform 728"/>
              <p:cNvSpPr>
                <a:spLocks/>
              </p:cNvSpPr>
              <p:nvPr/>
            </p:nvSpPr>
            <p:spPr bwMode="auto">
              <a:xfrm>
                <a:off x="2630" y="1291"/>
                <a:ext cx="589" cy="171"/>
              </a:xfrm>
              <a:custGeom>
                <a:avLst/>
                <a:gdLst>
                  <a:gd name="T0" fmla="*/ 13 w 589"/>
                  <a:gd name="T1" fmla="*/ 0 h 171"/>
                  <a:gd name="T2" fmla="*/ 587 w 589"/>
                  <a:gd name="T3" fmla="*/ 159 h 171"/>
                  <a:gd name="T4" fmla="*/ 587 w 589"/>
                  <a:gd name="T5" fmla="*/ 162 h 171"/>
                  <a:gd name="T6" fmla="*/ 589 w 589"/>
                  <a:gd name="T7" fmla="*/ 171 h 171"/>
                  <a:gd name="T8" fmla="*/ 0 w 589"/>
                  <a:gd name="T9" fmla="*/ 6 h 171"/>
                  <a:gd name="T10" fmla="*/ 13 w 589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9" h="171">
                    <a:moveTo>
                      <a:pt x="13" y="0"/>
                    </a:moveTo>
                    <a:lnTo>
                      <a:pt x="587" y="159"/>
                    </a:lnTo>
                    <a:lnTo>
                      <a:pt x="587" y="162"/>
                    </a:lnTo>
                    <a:lnTo>
                      <a:pt x="589" y="171"/>
                    </a:lnTo>
                    <a:lnTo>
                      <a:pt x="0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5" name="Freeform 729"/>
              <p:cNvSpPr>
                <a:spLocks/>
              </p:cNvSpPr>
              <p:nvPr/>
            </p:nvSpPr>
            <p:spPr bwMode="auto">
              <a:xfrm>
                <a:off x="2615" y="1297"/>
                <a:ext cx="607" cy="177"/>
              </a:xfrm>
              <a:custGeom>
                <a:avLst/>
                <a:gdLst>
                  <a:gd name="T0" fmla="*/ 15 w 607"/>
                  <a:gd name="T1" fmla="*/ 0 h 177"/>
                  <a:gd name="T2" fmla="*/ 604 w 607"/>
                  <a:gd name="T3" fmla="*/ 165 h 177"/>
                  <a:gd name="T4" fmla="*/ 604 w 607"/>
                  <a:gd name="T5" fmla="*/ 165 h 177"/>
                  <a:gd name="T6" fmla="*/ 607 w 607"/>
                  <a:gd name="T7" fmla="*/ 177 h 177"/>
                  <a:gd name="T8" fmla="*/ 0 w 607"/>
                  <a:gd name="T9" fmla="*/ 8 h 177"/>
                  <a:gd name="T10" fmla="*/ 10 w 607"/>
                  <a:gd name="T11" fmla="*/ 3 h 177"/>
                  <a:gd name="T12" fmla="*/ 15 w 607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7" h="177">
                    <a:moveTo>
                      <a:pt x="15" y="0"/>
                    </a:moveTo>
                    <a:lnTo>
                      <a:pt x="604" y="165"/>
                    </a:lnTo>
                    <a:lnTo>
                      <a:pt x="604" y="165"/>
                    </a:lnTo>
                    <a:lnTo>
                      <a:pt x="607" y="177"/>
                    </a:lnTo>
                    <a:lnTo>
                      <a:pt x="0" y="8"/>
                    </a:lnTo>
                    <a:lnTo>
                      <a:pt x="10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6" name="Freeform 730"/>
              <p:cNvSpPr>
                <a:spLocks/>
              </p:cNvSpPr>
              <p:nvPr/>
            </p:nvSpPr>
            <p:spPr bwMode="auto">
              <a:xfrm>
                <a:off x="2600" y="1305"/>
                <a:ext cx="625" cy="182"/>
              </a:xfrm>
              <a:custGeom>
                <a:avLst/>
                <a:gdLst>
                  <a:gd name="T0" fmla="*/ 15 w 625"/>
                  <a:gd name="T1" fmla="*/ 0 h 182"/>
                  <a:gd name="T2" fmla="*/ 622 w 625"/>
                  <a:gd name="T3" fmla="*/ 169 h 182"/>
                  <a:gd name="T4" fmla="*/ 622 w 625"/>
                  <a:gd name="T5" fmla="*/ 170 h 182"/>
                  <a:gd name="T6" fmla="*/ 625 w 625"/>
                  <a:gd name="T7" fmla="*/ 182 h 182"/>
                  <a:gd name="T8" fmla="*/ 0 w 625"/>
                  <a:gd name="T9" fmla="*/ 7 h 182"/>
                  <a:gd name="T10" fmla="*/ 15 w 625"/>
                  <a:gd name="T11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5" h="182">
                    <a:moveTo>
                      <a:pt x="15" y="0"/>
                    </a:moveTo>
                    <a:lnTo>
                      <a:pt x="622" y="169"/>
                    </a:lnTo>
                    <a:lnTo>
                      <a:pt x="622" y="170"/>
                    </a:lnTo>
                    <a:lnTo>
                      <a:pt x="625" y="182"/>
                    </a:lnTo>
                    <a:lnTo>
                      <a:pt x="0" y="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7" name="Freeform 731"/>
              <p:cNvSpPr>
                <a:spLocks/>
              </p:cNvSpPr>
              <p:nvPr/>
            </p:nvSpPr>
            <p:spPr bwMode="auto">
              <a:xfrm>
                <a:off x="2585" y="1312"/>
                <a:ext cx="641" cy="187"/>
              </a:xfrm>
              <a:custGeom>
                <a:avLst/>
                <a:gdLst>
                  <a:gd name="T0" fmla="*/ 15 w 641"/>
                  <a:gd name="T1" fmla="*/ 0 h 187"/>
                  <a:gd name="T2" fmla="*/ 640 w 641"/>
                  <a:gd name="T3" fmla="*/ 175 h 187"/>
                  <a:gd name="T4" fmla="*/ 640 w 641"/>
                  <a:gd name="T5" fmla="*/ 178 h 187"/>
                  <a:gd name="T6" fmla="*/ 641 w 641"/>
                  <a:gd name="T7" fmla="*/ 187 h 187"/>
                  <a:gd name="T8" fmla="*/ 0 w 641"/>
                  <a:gd name="T9" fmla="*/ 6 h 187"/>
                  <a:gd name="T10" fmla="*/ 11 w 641"/>
                  <a:gd name="T11" fmla="*/ 1 h 187"/>
                  <a:gd name="T12" fmla="*/ 15 w 641"/>
                  <a:gd name="T13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1" h="187">
                    <a:moveTo>
                      <a:pt x="15" y="0"/>
                    </a:moveTo>
                    <a:lnTo>
                      <a:pt x="640" y="175"/>
                    </a:lnTo>
                    <a:lnTo>
                      <a:pt x="640" y="178"/>
                    </a:lnTo>
                    <a:lnTo>
                      <a:pt x="641" y="187"/>
                    </a:lnTo>
                    <a:lnTo>
                      <a:pt x="0" y="6"/>
                    </a:lnTo>
                    <a:lnTo>
                      <a:pt x="11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8" name="Freeform 732"/>
              <p:cNvSpPr>
                <a:spLocks/>
              </p:cNvSpPr>
              <p:nvPr/>
            </p:nvSpPr>
            <p:spPr bwMode="auto">
              <a:xfrm>
                <a:off x="2568" y="1318"/>
                <a:ext cx="661" cy="193"/>
              </a:xfrm>
              <a:custGeom>
                <a:avLst/>
                <a:gdLst>
                  <a:gd name="T0" fmla="*/ 17 w 661"/>
                  <a:gd name="T1" fmla="*/ 0 h 193"/>
                  <a:gd name="T2" fmla="*/ 658 w 661"/>
                  <a:gd name="T3" fmla="*/ 181 h 193"/>
                  <a:gd name="T4" fmla="*/ 659 w 661"/>
                  <a:gd name="T5" fmla="*/ 189 h 193"/>
                  <a:gd name="T6" fmla="*/ 661 w 661"/>
                  <a:gd name="T7" fmla="*/ 193 h 193"/>
                  <a:gd name="T8" fmla="*/ 0 w 661"/>
                  <a:gd name="T9" fmla="*/ 7 h 193"/>
                  <a:gd name="T10" fmla="*/ 2 w 661"/>
                  <a:gd name="T11" fmla="*/ 5 h 193"/>
                  <a:gd name="T12" fmla="*/ 17 w 661"/>
                  <a:gd name="T13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1" h="193">
                    <a:moveTo>
                      <a:pt x="17" y="0"/>
                    </a:moveTo>
                    <a:lnTo>
                      <a:pt x="658" y="181"/>
                    </a:lnTo>
                    <a:lnTo>
                      <a:pt x="659" y="189"/>
                    </a:lnTo>
                    <a:lnTo>
                      <a:pt x="661" y="193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9" name="Freeform 733"/>
              <p:cNvSpPr>
                <a:spLocks/>
              </p:cNvSpPr>
              <p:nvPr/>
            </p:nvSpPr>
            <p:spPr bwMode="auto">
              <a:xfrm>
                <a:off x="2551" y="1325"/>
                <a:ext cx="679" cy="196"/>
              </a:xfrm>
              <a:custGeom>
                <a:avLst/>
                <a:gdLst>
                  <a:gd name="T0" fmla="*/ 17 w 679"/>
                  <a:gd name="T1" fmla="*/ 0 h 196"/>
                  <a:gd name="T2" fmla="*/ 678 w 679"/>
                  <a:gd name="T3" fmla="*/ 186 h 196"/>
                  <a:gd name="T4" fmla="*/ 679 w 679"/>
                  <a:gd name="T5" fmla="*/ 196 h 196"/>
                  <a:gd name="T6" fmla="*/ 0 w 679"/>
                  <a:gd name="T7" fmla="*/ 6 h 196"/>
                  <a:gd name="T8" fmla="*/ 17 w 679"/>
                  <a:gd name="T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9" h="196">
                    <a:moveTo>
                      <a:pt x="17" y="0"/>
                    </a:moveTo>
                    <a:lnTo>
                      <a:pt x="678" y="186"/>
                    </a:lnTo>
                    <a:lnTo>
                      <a:pt x="679" y="196"/>
                    </a:lnTo>
                    <a:lnTo>
                      <a:pt x="0" y="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0" name="Freeform 734"/>
              <p:cNvSpPr>
                <a:spLocks/>
              </p:cNvSpPr>
              <p:nvPr/>
            </p:nvSpPr>
            <p:spPr bwMode="auto">
              <a:xfrm>
                <a:off x="2534" y="1331"/>
                <a:ext cx="697" cy="202"/>
              </a:xfrm>
              <a:custGeom>
                <a:avLst/>
                <a:gdLst>
                  <a:gd name="T0" fmla="*/ 17 w 697"/>
                  <a:gd name="T1" fmla="*/ 0 h 202"/>
                  <a:gd name="T2" fmla="*/ 696 w 697"/>
                  <a:gd name="T3" fmla="*/ 190 h 202"/>
                  <a:gd name="T4" fmla="*/ 697 w 697"/>
                  <a:gd name="T5" fmla="*/ 195 h 202"/>
                  <a:gd name="T6" fmla="*/ 697 w 697"/>
                  <a:gd name="T7" fmla="*/ 202 h 202"/>
                  <a:gd name="T8" fmla="*/ 0 w 697"/>
                  <a:gd name="T9" fmla="*/ 7 h 202"/>
                  <a:gd name="T10" fmla="*/ 0 w 697"/>
                  <a:gd name="T11" fmla="*/ 7 h 202"/>
                  <a:gd name="T12" fmla="*/ 15 w 697"/>
                  <a:gd name="T13" fmla="*/ 2 h 202"/>
                  <a:gd name="T14" fmla="*/ 17 w 697"/>
                  <a:gd name="T15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7" h="202">
                    <a:moveTo>
                      <a:pt x="17" y="0"/>
                    </a:moveTo>
                    <a:lnTo>
                      <a:pt x="696" y="190"/>
                    </a:lnTo>
                    <a:lnTo>
                      <a:pt x="697" y="195"/>
                    </a:lnTo>
                    <a:lnTo>
                      <a:pt x="697" y="202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5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1" name="Freeform 735"/>
              <p:cNvSpPr>
                <a:spLocks/>
              </p:cNvSpPr>
              <p:nvPr/>
            </p:nvSpPr>
            <p:spPr bwMode="auto">
              <a:xfrm>
                <a:off x="2519" y="1338"/>
                <a:ext cx="714" cy="207"/>
              </a:xfrm>
              <a:custGeom>
                <a:avLst/>
                <a:gdLst>
                  <a:gd name="T0" fmla="*/ 15 w 714"/>
                  <a:gd name="T1" fmla="*/ 0 h 207"/>
                  <a:gd name="T2" fmla="*/ 712 w 714"/>
                  <a:gd name="T3" fmla="*/ 195 h 207"/>
                  <a:gd name="T4" fmla="*/ 714 w 714"/>
                  <a:gd name="T5" fmla="*/ 207 h 207"/>
                  <a:gd name="T6" fmla="*/ 5 w 714"/>
                  <a:gd name="T7" fmla="*/ 9 h 207"/>
                  <a:gd name="T8" fmla="*/ 0 w 714"/>
                  <a:gd name="T9" fmla="*/ 4 h 207"/>
                  <a:gd name="T10" fmla="*/ 4 w 714"/>
                  <a:gd name="T11" fmla="*/ 3 h 207"/>
                  <a:gd name="T12" fmla="*/ 15 w 714"/>
                  <a:gd name="T13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4" h="207">
                    <a:moveTo>
                      <a:pt x="15" y="0"/>
                    </a:moveTo>
                    <a:lnTo>
                      <a:pt x="712" y="195"/>
                    </a:lnTo>
                    <a:lnTo>
                      <a:pt x="714" y="207"/>
                    </a:lnTo>
                    <a:lnTo>
                      <a:pt x="5" y="9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2" name="Freeform 736"/>
              <p:cNvSpPr>
                <a:spLocks/>
              </p:cNvSpPr>
              <p:nvPr/>
            </p:nvSpPr>
            <p:spPr bwMode="auto">
              <a:xfrm>
                <a:off x="2524" y="1347"/>
                <a:ext cx="710" cy="210"/>
              </a:xfrm>
              <a:custGeom>
                <a:avLst/>
                <a:gdLst>
                  <a:gd name="T0" fmla="*/ 0 w 710"/>
                  <a:gd name="T1" fmla="*/ 0 h 210"/>
                  <a:gd name="T2" fmla="*/ 709 w 710"/>
                  <a:gd name="T3" fmla="*/ 198 h 210"/>
                  <a:gd name="T4" fmla="*/ 709 w 710"/>
                  <a:gd name="T5" fmla="*/ 202 h 210"/>
                  <a:gd name="T6" fmla="*/ 710 w 710"/>
                  <a:gd name="T7" fmla="*/ 210 h 210"/>
                  <a:gd name="T8" fmla="*/ 17 w 710"/>
                  <a:gd name="T9" fmla="*/ 16 h 210"/>
                  <a:gd name="T10" fmla="*/ 15 w 710"/>
                  <a:gd name="T11" fmla="*/ 13 h 210"/>
                  <a:gd name="T12" fmla="*/ 0 w 710"/>
                  <a:gd name="T13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0" h="210">
                    <a:moveTo>
                      <a:pt x="0" y="0"/>
                    </a:moveTo>
                    <a:lnTo>
                      <a:pt x="709" y="198"/>
                    </a:lnTo>
                    <a:lnTo>
                      <a:pt x="709" y="202"/>
                    </a:lnTo>
                    <a:lnTo>
                      <a:pt x="710" y="210"/>
                    </a:lnTo>
                    <a:lnTo>
                      <a:pt x="17" y="16"/>
                    </a:lnTo>
                    <a:lnTo>
                      <a:pt x="15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3" name="Freeform 737"/>
              <p:cNvSpPr>
                <a:spLocks/>
              </p:cNvSpPr>
              <p:nvPr/>
            </p:nvSpPr>
            <p:spPr bwMode="auto">
              <a:xfrm>
                <a:off x="2541" y="1363"/>
                <a:ext cx="693" cy="205"/>
              </a:xfrm>
              <a:custGeom>
                <a:avLst/>
                <a:gdLst>
                  <a:gd name="T0" fmla="*/ 0 w 693"/>
                  <a:gd name="T1" fmla="*/ 0 h 205"/>
                  <a:gd name="T2" fmla="*/ 693 w 693"/>
                  <a:gd name="T3" fmla="*/ 194 h 205"/>
                  <a:gd name="T4" fmla="*/ 693 w 693"/>
                  <a:gd name="T5" fmla="*/ 205 h 205"/>
                  <a:gd name="T6" fmla="*/ 12 w 693"/>
                  <a:gd name="T7" fmla="*/ 14 h 205"/>
                  <a:gd name="T8" fmla="*/ 0 w 693"/>
                  <a:gd name="T9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3" h="205">
                    <a:moveTo>
                      <a:pt x="0" y="0"/>
                    </a:moveTo>
                    <a:lnTo>
                      <a:pt x="693" y="194"/>
                    </a:lnTo>
                    <a:lnTo>
                      <a:pt x="693" y="205"/>
                    </a:lnTo>
                    <a:lnTo>
                      <a:pt x="12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4" name="Freeform 738"/>
              <p:cNvSpPr>
                <a:spLocks/>
              </p:cNvSpPr>
              <p:nvPr/>
            </p:nvSpPr>
            <p:spPr bwMode="auto">
              <a:xfrm>
                <a:off x="2553" y="1377"/>
                <a:ext cx="682" cy="202"/>
              </a:xfrm>
              <a:custGeom>
                <a:avLst/>
                <a:gdLst>
                  <a:gd name="T0" fmla="*/ 0 w 682"/>
                  <a:gd name="T1" fmla="*/ 0 h 202"/>
                  <a:gd name="T2" fmla="*/ 681 w 682"/>
                  <a:gd name="T3" fmla="*/ 191 h 202"/>
                  <a:gd name="T4" fmla="*/ 682 w 682"/>
                  <a:gd name="T5" fmla="*/ 195 h 202"/>
                  <a:gd name="T6" fmla="*/ 682 w 682"/>
                  <a:gd name="T7" fmla="*/ 202 h 202"/>
                  <a:gd name="T8" fmla="*/ 12 w 682"/>
                  <a:gd name="T9" fmla="*/ 15 h 202"/>
                  <a:gd name="T10" fmla="*/ 4 w 682"/>
                  <a:gd name="T11" fmla="*/ 4 h 202"/>
                  <a:gd name="T12" fmla="*/ 0 w 682"/>
                  <a:gd name="T13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2" h="202">
                    <a:moveTo>
                      <a:pt x="0" y="0"/>
                    </a:moveTo>
                    <a:lnTo>
                      <a:pt x="681" y="191"/>
                    </a:lnTo>
                    <a:lnTo>
                      <a:pt x="682" y="195"/>
                    </a:lnTo>
                    <a:lnTo>
                      <a:pt x="682" y="202"/>
                    </a:lnTo>
                    <a:lnTo>
                      <a:pt x="12" y="15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4"/>
              </a:solidFill>
              <a:ln w="0">
                <a:solidFill>
                  <a:srgbClr val="FFD9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5" name="Freeform 739"/>
              <p:cNvSpPr>
                <a:spLocks/>
              </p:cNvSpPr>
              <p:nvPr/>
            </p:nvSpPr>
            <p:spPr bwMode="auto">
              <a:xfrm>
                <a:off x="2565" y="1392"/>
                <a:ext cx="670" cy="199"/>
              </a:xfrm>
              <a:custGeom>
                <a:avLst/>
                <a:gdLst>
                  <a:gd name="T0" fmla="*/ 0 w 670"/>
                  <a:gd name="T1" fmla="*/ 0 h 199"/>
                  <a:gd name="T2" fmla="*/ 670 w 670"/>
                  <a:gd name="T3" fmla="*/ 187 h 199"/>
                  <a:gd name="T4" fmla="*/ 670 w 670"/>
                  <a:gd name="T5" fmla="*/ 199 h 199"/>
                  <a:gd name="T6" fmla="*/ 9 w 670"/>
                  <a:gd name="T7" fmla="*/ 14 h 199"/>
                  <a:gd name="T8" fmla="*/ 9 w 670"/>
                  <a:gd name="T9" fmla="*/ 13 h 199"/>
                  <a:gd name="T10" fmla="*/ 0 w 670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0" h="199">
                    <a:moveTo>
                      <a:pt x="0" y="0"/>
                    </a:moveTo>
                    <a:lnTo>
                      <a:pt x="670" y="187"/>
                    </a:lnTo>
                    <a:lnTo>
                      <a:pt x="670" y="199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6" name="Freeform 740"/>
              <p:cNvSpPr>
                <a:spLocks/>
              </p:cNvSpPr>
              <p:nvPr/>
            </p:nvSpPr>
            <p:spPr bwMode="auto">
              <a:xfrm>
                <a:off x="2574" y="1406"/>
                <a:ext cx="661" cy="196"/>
              </a:xfrm>
              <a:custGeom>
                <a:avLst/>
                <a:gdLst>
                  <a:gd name="T0" fmla="*/ 0 w 661"/>
                  <a:gd name="T1" fmla="*/ 0 h 196"/>
                  <a:gd name="T2" fmla="*/ 661 w 661"/>
                  <a:gd name="T3" fmla="*/ 185 h 196"/>
                  <a:gd name="T4" fmla="*/ 661 w 661"/>
                  <a:gd name="T5" fmla="*/ 191 h 196"/>
                  <a:gd name="T6" fmla="*/ 661 w 661"/>
                  <a:gd name="T7" fmla="*/ 196 h 196"/>
                  <a:gd name="T8" fmla="*/ 9 w 661"/>
                  <a:gd name="T9" fmla="*/ 13 h 196"/>
                  <a:gd name="T10" fmla="*/ 0 w 661"/>
                  <a:gd name="T11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1" h="196">
                    <a:moveTo>
                      <a:pt x="0" y="0"/>
                    </a:moveTo>
                    <a:lnTo>
                      <a:pt x="661" y="185"/>
                    </a:lnTo>
                    <a:lnTo>
                      <a:pt x="661" y="191"/>
                    </a:lnTo>
                    <a:lnTo>
                      <a:pt x="661" y="196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7" name="Freeform 741"/>
              <p:cNvSpPr>
                <a:spLocks/>
              </p:cNvSpPr>
              <p:nvPr/>
            </p:nvSpPr>
            <p:spPr bwMode="auto">
              <a:xfrm>
                <a:off x="2583" y="1419"/>
                <a:ext cx="652" cy="194"/>
              </a:xfrm>
              <a:custGeom>
                <a:avLst/>
                <a:gdLst>
                  <a:gd name="T0" fmla="*/ 0 w 652"/>
                  <a:gd name="T1" fmla="*/ 0 h 194"/>
                  <a:gd name="T2" fmla="*/ 652 w 652"/>
                  <a:gd name="T3" fmla="*/ 183 h 194"/>
                  <a:gd name="T4" fmla="*/ 652 w 652"/>
                  <a:gd name="T5" fmla="*/ 194 h 194"/>
                  <a:gd name="T6" fmla="*/ 8 w 652"/>
                  <a:gd name="T7" fmla="*/ 14 h 194"/>
                  <a:gd name="T8" fmla="*/ 7 w 652"/>
                  <a:gd name="T9" fmla="*/ 12 h 194"/>
                  <a:gd name="T10" fmla="*/ 0 w 652"/>
                  <a:gd name="T11" fmla="*/ 0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2" h="194">
                    <a:moveTo>
                      <a:pt x="0" y="0"/>
                    </a:moveTo>
                    <a:lnTo>
                      <a:pt x="652" y="183"/>
                    </a:lnTo>
                    <a:lnTo>
                      <a:pt x="652" y="194"/>
                    </a:lnTo>
                    <a:lnTo>
                      <a:pt x="8" y="14"/>
                    </a:lnTo>
                    <a:lnTo>
                      <a:pt x="7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8" name="Freeform 742"/>
              <p:cNvSpPr>
                <a:spLocks/>
              </p:cNvSpPr>
              <p:nvPr/>
            </p:nvSpPr>
            <p:spPr bwMode="auto">
              <a:xfrm>
                <a:off x="2591" y="1433"/>
                <a:ext cx="644" cy="192"/>
              </a:xfrm>
              <a:custGeom>
                <a:avLst/>
                <a:gdLst>
                  <a:gd name="T0" fmla="*/ 0 w 644"/>
                  <a:gd name="T1" fmla="*/ 0 h 192"/>
                  <a:gd name="T2" fmla="*/ 644 w 644"/>
                  <a:gd name="T3" fmla="*/ 180 h 192"/>
                  <a:gd name="T4" fmla="*/ 644 w 644"/>
                  <a:gd name="T5" fmla="*/ 190 h 192"/>
                  <a:gd name="T6" fmla="*/ 644 w 644"/>
                  <a:gd name="T7" fmla="*/ 192 h 192"/>
                  <a:gd name="T8" fmla="*/ 8 w 644"/>
                  <a:gd name="T9" fmla="*/ 14 h 192"/>
                  <a:gd name="T10" fmla="*/ 0 w 644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4" h="192">
                    <a:moveTo>
                      <a:pt x="0" y="0"/>
                    </a:moveTo>
                    <a:lnTo>
                      <a:pt x="644" y="180"/>
                    </a:lnTo>
                    <a:lnTo>
                      <a:pt x="644" y="190"/>
                    </a:lnTo>
                    <a:lnTo>
                      <a:pt x="644" y="192"/>
                    </a:lnTo>
                    <a:lnTo>
                      <a:pt x="8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9" name="Freeform 743"/>
              <p:cNvSpPr>
                <a:spLocks/>
              </p:cNvSpPr>
              <p:nvPr/>
            </p:nvSpPr>
            <p:spPr bwMode="auto">
              <a:xfrm>
                <a:off x="2599" y="1447"/>
                <a:ext cx="636" cy="188"/>
              </a:xfrm>
              <a:custGeom>
                <a:avLst/>
                <a:gdLst>
                  <a:gd name="T0" fmla="*/ 0 w 636"/>
                  <a:gd name="T1" fmla="*/ 0 h 188"/>
                  <a:gd name="T2" fmla="*/ 636 w 636"/>
                  <a:gd name="T3" fmla="*/ 178 h 188"/>
                  <a:gd name="T4" fmla="*/ 635 w 636"/>
                  <a:gd name="T5" fmla="*/ 188 h 188"/>
                  <a:gd name="T6" fmla="*/ 8 w 636"/>
                  <a:gd name="T7" fmla="*/ 13 h 188"/>
                  <a:gd name="T8" fmla="*/ 5 w 636"/>
                  <a:gd name="T9" fmla="*/ 9 h 188"/>
                  <a:gd name="T10" fmla="*/ 0 w 636"/>
                  <a:gd name="T1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6" h="188">
                    <a:moveTo>
                      <a:pt x="0" y="0"/>
                    </a:moveTo>
                    <a:lnTo>
                      <a:pt x="636" y="178"/>
                    </a:lnTo>
                    <a:lnTo>
                      <a:pt x="635" y="188"/>
                    </a:lnTo>
                    <a:lnTo>
                      <a:pt x="8" y="13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0" name="Freeform 744"/>
              <p:cNvSpPr>
                <a:spLocks/>
              </p:cNvSpPr>
              <p:nvPr/>
            </p:nvSpPr>
            <p:spPr bwMode="auto">
              <a:xfrm>
                <a:off x="2607" y="1460"/>
                <a:ext cx="627" cy="187"/>
              </a:xfrm>
              <a:custGeom>
                <a:avLst/>
                <a:gdLst>
                  <a:gd name="T0" fmla="*/ 0 w 627"/>
                  <a:gd name="T1" fmla="*/ 0 h 187"/>
                  <a:gd name="T2" fmla="*/ 627 w 627"/>
                  <a:gd name="T3" fmla="*/ 175 h 187"/>
                  <a:gd name="T4" fmla="*/ 627 w 627"/>
                  <a:gd name="T5" fmla="*/ 187 h 187"/>
                  <a:gd name="T6" fmla="*/ 6 w 627"/>
                  <a:gd name="T7" fmla="*/ 13 h 187"/>
                  <a:gd name="T8" fmla="*/ 0 w 62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187">
                    <a:moveTo>
                      <a:pt x="0" y="0"/>
                    </a:moveTo>
                    <a:lnTo>
                      <a:pt x="627" y="175"/>
                    </a:lnTo>
                    <a:lnTo>
                      <a:pt x="627" y="18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1" name="Freeform 745"/>
              <p:cNvSpPr>
                <a:spLocks/>
              </p:cNvSpPr>
              <p:nvPr/>
            </p:nvSpPr>
            <p:spPr bwMode="auto">
              <a:xfrm>
                <a:off x="2613" y="1473"/>
                <a:ext cx="621" cy="184"/>
              </a:xfrm>
              <a:custGeom>
                <a:avLst/>
                <a:gdLst>
                  <a:gd name="T0" fmla="*/ 0 w 621"/>
                  <a:gd name="T1" fmla="*/ 0 h 184"/>
                  <a:gd name="T2" fmla="*/ 621 w 621"/>
                  <a:gd name="T3" fmla="*/ 174 h 184"/>
                  <a:gd name="T4" fmla="*/ 620 w 621"/>
                  <a:gd name="T5" fmla="*/ 176 h 184"/>
                  <a:gd name="T6" fmla="*/ 620 w 621"/>
                  <a:gd name="T7" fmla="*/ 184 h 184"/>
                  <a:gd name="T8" fmla="*/ 7 w 621"/>
                  <a:gd name="T9" fmla="*/ 13 h 184"/>
                  <a:gd name="T10" fmla="*/ 4 w 621"/>
                  <a:gd name="T11" fmla="*/ 8 h 184"/>
                  <a:gd name="T12" fmla="*/ 0 w 621"/>
                  <a:gd name="T13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1" h="184">
                    <a:moveTo>
                      <a:pt x="0" y="0"/>
                    </a:moveTo>
                    <a:lnTo>
                      <a:pt x="621" y="174"/>
                    </a:lnTo>
                    <a:lnTo>
                      <a:pt x="620" y="176"/>
                    </a:lnTo>
                    <a:lnTo>
                      <a:pt x="620" y="184"/>
                    </a:lnTo>
                    <a:lnTo>
                      <a:pt x="7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2" name="Freeform 746"/>
              <p:cNvSpPr>
                <a:spLocks/>
              </p:cNvSpPr>
              <p:nvPr/>
            </p:nvSpPr>
            <p:spPr bwMode="auto">
              <a:xfrm>
                <a:off x="2620" y="1486"/>
                <a:ext cx="613" cy="182"/>
              </a:xfrm>
              <a:custGeom>
                <a:avLst/>
                <a:gdLst>
                  <a:gd name="T0" fmla="*/ 0 w 613"/>
                  <a:gd name="T1" fmla="*/ 0 h 182"/>
                  <a:gd name="T2" fmla="*/ 613 w 613"/>
                  <a:gd name="T3" fmla="*/ 171 h 182"/>
                  <a:gd name="T4" fmla="*/ 611 w 613"/>
                  <a:gd name="T5" fmla="*/ 182 h 182"/>
                  <a:gd name="T6" fmla="*/ 6 w 613"/>
                  <a:gd name="T7" fmla="*/ 13 h 182"/>
                  <a:gd name="T8" fmla="*/ 0 w 613"/>
                  <a:gd name="T9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3" h="182">
                    <a:moveTo>
                      <a:pt x="0" y="0"/>
                    </a:moveTo>
                    <a:lnTo>
                      <a:pt x="613" y="171"/>
                    </a:lnTo>
                    <a:lnTo>
                      <a:pt x="611" y="182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3" name="Freeform 747"/>
              <p:cNvSpPr>
                <a:spLocks/>
              </p:cNvSpPr>
              <p:nvPr/>
            </p:nvSpPr>
            <p:spPr bwMode="auto">
              <a:xfrm>
                <a:off x="2626" y="1499"/>
                <a:ext cx="605" cy="181"/>
              </a:xfrm>
              <a:custGeom>
                <a:avLst/>
                <a:gdLst>
                  <a:gd name="T0" fmla="*/ 0 w 605"/>
                  <a:gd name="T1" fmla="*/ 0 h 181"/>
                  <a:gd name="T2" fmla="*/ 605 w 605"/>
                  <a:gd name="T3" fmla="*/ 169 h 181"/>
                  <a:gd name="T4" fmla="*/ 604 w 605"/>
                  <a:gd name="T5" fmla="*/ 178 h 181"/>
                  <a:gd name="T6" fmla="*/ 603 w 605"/>
                  <a:gd name="T7" fmla="*/ 181 h 181"/>
                  <a:gd name="T8" fmla="*/ 6 w 605"/>
                  <a:gd name="T9" fmla="*/ 13 h 181"/>
                  <a:gd name="T10" fmla="*/ 3 w 605"/>
                  <a:gd name="T11" fmla="*/ 5 h 181"/>
                  <a:gd name="T12" fmla="*/ 0 w 605"/>
                  <a:gd name="T1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5" h="181">
                    <a:moveTo>
                      <a:pt x="0" y="0"/>
                    </a:moveTo>
                    <a:lnTo>
                      <a:pt x="605" y="169"/>
                    </a:lnTo>
                    <a:lnTo>
                      <a:pt x="604" y="178"/>
                    </a:lnTo>
                    <a:lnTo>
                      <a:pt x="603" y="181"/>
                    </a:lnTo>
                    <a:lnTo>
                      <a:pt x="6" y="13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9F"/>
              </a:solidFill>
              <a:ln w="0">
                <a:solidFill>
                  <a:srgbClr val="FFD7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4" name="Freeform 748"/>
              <p:cNvSpPr>
                <a:spLocks/>
              </p:cNvSpPr>
              <p:nvPr/>
            </p:nvSpPr>
            <p:spPr bwMode="auto">
              <a:xfrm>
                <a:off x="2632" y="1512"/>
                <a:ext cx="597" cy="178"/>
              </a:xfrm>
              <a:custGeom>
                <a:avLst/>
                <a:gdLst>
                  <a:gd name="T0" fmla="*/ 0 w 597"/>
                  <a:gd name="T1" fmla="*/ 0 h 178"/>
                  <a:gd name="T2" fmla="*/ 597 w 597"/>
                  <a:gd name="T3" fmla="*/ 168 h 178"/>
                  <a:gd name="T4" fmla="*/ 595 w 597"/>
                  <a:gd name="T5" fmla="*/ 178 h 178"/>
                  <a:gd name="T6" fmla="*/ 5 w 597"/>
                  <a:gd name="T7" fmla="*/ 12 h 178"/>
                  <a:gd name="T8" fmla="*/ 0 w 597"/>
                  <a:gd name="T9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7" h="178">
                    <a:moveTo>
                      <a:pt x="0" y="0"/>
                    </a:moveTo>
                    <a:lnTo>
                      <a:pt x="597" y="168"/>
                    </a:lnTo>
                    <a:lnTo>
                      <a:pt x="595" y="178"/>
                    </a:lnTo>
                    <a:lnTo>
                      <a:pt x="5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F"/>
              </a:solidFill>
              <a:ln w="0">
                <a:solidFill>
                  <a:srgbClr val="FFD6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5" name="Freeform 749"/>
              <p:cNvSpPr>
                <a:spLocks/>
              </p:cNvSpPr>
              <p:nvPr/>
            </p:nvSpPr>
            <p:spPr bwMode="auto">
              <a:xfrm>
                <a:off x="2637" y="1524"/>
                <a:ext cx="590" cy="177"/>
              </a:xfrm>
              <a:custGeom>
                <a:avLst/>
                <a:gdLst>
                  <a:gd name="T0" fmla="*/ 0 w 590"/>
                  <a:gd name="T1" fmla="*/ 0 h 177"/>
                  <a:gd name="T2" fmla="*/ 590 w 590"/>
                  <a:gd name="T3" fmla="*/ 166 h 177"/>
                  <a:gd name="T4" fmla="*/ 588 w 590"/>
                  <a:gd name="T5" fmla="*/ 177 h 177"/>
                  <a:gd name="T6" fmla="*/ 5 w 590"/>
                  <a:gd name="T7" fmla="*/ 13 h 177"/>
                  <a:gd name="T8" fmla="*/ 1 w 590"/>
                  <a:gd name="T9" fmla="*/ 2 h 177"/>
                  <a:gd name="T10" fmla="*/ 0 w 590"/>
                  <a:gd name="T11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0" h="177">
                    <a:moveTo>
                      <a:pt x="0" y="0"/>
                    </a:moveTo>
                    <a:lnTo>
                      <a:pt x="590" y="166"/>
                    </a:lnTo>
                    <a:lnTo>
                      <a:pt x="588" y="177"/>
                    </a:lnTo>
                    <a:lnTo>
                      <a:pt x="5" y="13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6" name="Freeform 750"/>
              <p:cNvSpPr>
                <a:spLocks/>
              </p:cNvSpPr>
              <p:nvPr/>
            </p:nvSpPr>
            <p:spPr bwMode="auto">
              <a:xfrm>
                <a:off x="2642" y="1537"/>
                <a:ext cx="583" cy="174"/>
              </a:xfrm>
              <a:custGeom>
                <a:avLst/>
                <a:gdLst>
                  <a:gd name="T0" fmla="*/ 0 w 583"/>
                  <a:gd name="T1" fmla="*/ 0 h 174"/>
                  <a:gd name="T2" fmla="*/ 583 w 583"/>
                  <a:gd name="T3" fmla="*/ 164 h 174"/>
                  <a:gd name="T4" fmla="*/ 583 w 583"/>
                  <a:gd name="T5" fmla="*/ 167 h 174"/>
                  <a:gd name="T6" fmla="*/ 580 w 583"/>
                  <a:gd name="T7" fmla="*/ 174 h 174"/>
                  <a:gd name="T8" fmla="*/ 5 w 583"/>
                  <a:gd name="T9" fmla="*/ 13 h 174"/>
                  <a:gd name="T10" fmla="*/ 4 w 583"/>
                  <a:gd name="T11" fmla="*/ 8 h 174"/>
                  <a:gd name="T12" fmla="*/ 0 w 583"/>
                  <a:gd name="T1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3" h="174">
                    <a:moveTo>
                      <a:pt x="0" y="0"/>
                    </a:moveTo>
                    <a:lnTo>
                      <a:pt x="583" y="164"/>
                    </a:lnTo>
                    <a:lnTo>
                      <a:pt x="583" y="167"/>
                    </a:lnTo>
                    <a:lnTo>
                      <a:pt x="580" y="174"/>
                    </a:lnTo>
                    <a:lnTo>
                      <a:pt x="5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7" name="Freeform 751"/>
              <p:cNvSpPr>
                <a:spLocks/>
              </p:cNvSpPr>
              <p:nvPr/>
            </p:nvSpPr>
            <p:spPr bwMode="auto">
              <a:xfrm>
                <a:off x="2647" y="1550"/>
                <a:ext cx="575" cy="171"/>
              </a:xfrm>
              <a:custGeom>
                <a:avLst/>
                <a:gdLst>
                  <a:gd name="T0" fmla="*/ 0 w 575"/>
                  <a:gd name="T1" fmla="*/ 0 h 171"/>
                  <a:gd name="T2" fmla="*/ 575 w 575"/>
                  <a:gd name="T3" fmla="*/ 161 h 171"/>
                  <a:gd name="T4" fmla="*/ 572 w 575"/>
                  <a:gd name="T5" fmla="*/ 171 h 171"/>
                  <a:gd name="T6" fmla="*/ 6 w 575"/>
                  <a:gd name="T7" fmla="*/ 12 h 171"/>
                  <a:gd name="T8" fmla="*/ 4 w 575"/>
                  <a:gd name="T9" fmla="*/ 9 h 171"/>
                  <a:gd name="T10" fmla="*/ 0 w 575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5" h="171">
                    <a:moveTo>
                      <a:pt x="0" y="0"/>
                    </a:moveTo>
                    <a:lnTo>
                      <a:pt x="575" y="161"/>
                    </a:lnTo>
                    <a:lnTo>
                      <a:pt x="572" y="171"/>
                    </a:lnTo>
                    <a:lnTo>
                      <a:pt x="6" y="12"/>
                    </a:lnTo>
                    <a:lnTo>
                      <a:pt x="4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D"/>
              </a:solidFill>
              <a:ln w="0">
                <a:solidFill>
                  <a:srgbClr val="FFD59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8" name="Freeform 752"/>
              <p:cNvSpPr>
                <a:spLocks/>
              </p:cNvSpPr>
              <p:nvPr/>
            </p:nvSpPr>
            <p:spPr bwMode="auto">
              <a:xfrm>
                <a:off x="2653" y="1562"/>
                <a:ext cx="566" cy="170"/>
              </a:xfrm>
              <a:custGeom>
                <a:avLst/>
                <a:gdLst>
                  <a:gd name="T0" fmla="*/ 0 w 566"/>
                  <a:gd name="T1" fmla="*/ 0 h 170"/>
                  <a:gd name="T2" fmla="*/ 566 w 566"/>
                  <a:gd name="T3" fmla="*/ 159 h 170"/>
                  <a:gd name="T4" fmla="*/ 564 w 566"/>
                  <a:gd name="T5" fmla="*/ 170 h 170"/>
                  <a:gd name="T6" fmla="*/ 564 w 566"/>
                  <a:gd name="T7" fmla="*/ 170 h 170"/>
                  <a:gd name="T8" fmla="*/ 4 w 566"/>
                  <a:gd name="T9" fmla="*/ 13 h 170"/>
                  <a:gd name="T10" fmla="*/ 2 w 566"/>
                  <a:gd name="T11" fmla="*/ 9 h 170"/>
                  <a:gd name="T12" fmla="*/ 1 w 566"/>
                  <a:gd name="T13" fmla="*/ 6 h 170"/>
                  <a:gd name="T14" fmla="*/ 0 w 566"/>
                  <a:gd name="T15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6" h="170">
                    <a:moveTo>
                      <a:pt x="0" y="0"/>
                    </a:moveTo>
                    <a:lnTo>
                      <a:pt x="566" y="159"/>
                    </a:lnTo>
                    <a:lnTo>
                      <a:pt x="564" y="170"/>
                    </a:lnTo>
                    <a:lnTo>
                      <a:pt x="564" y="170"/>
                    </a:lnTo>
                    <a:lnTo>
                      <a:pt x="4" y="13"/>
                    </a:lnTo>
                    <a:lnTo>
                      <a:pt x="2" y="9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9" name="Freeform 753"/>
              <p:cNvSpPr>
                <a:spLocks/>
              </p:cNvSpPr>
              <p:nvPr/>
            </p:nvSpPr>
            <p:spPr bwMode="auto">
              <a:xfrm>
                <a:off x="2657" y="1575"/>
                <a:ext cx="560" cy="167"/>
              </a:xfrm>
              <a:custGeom>
                <a:avLst/>
                <a:gdLst>
                  <a:gd name="T0" fmla="*/ 0 w 560"/>
                  <a:gd name="T1" fmla="*/ 0 h 167"/>
                  <a:gd name="T2" fmla="*/ 560 w 560"/>
                  <a:gd name="T3" fmla="*/ 157 h 167"/>
                  <a:gd name="T4" fmla="*/ 556 w 560"/>
                  <a:gd name="T5" fmla="*/ 167 h 167"/>
                  <a:gd name="T6" fmla="*/ 4 w 560"/>
                  <a:gd name="T7" fmla="*/ 12 h 167"/>
                  <a:gd name="T8" fmla="*/ 0 w 560"/>
                  <a:gd name="T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0" h="167">
                    <a:moveTo>
                      <a:pt x="0" y="0"/>
                    </a:moveTo>
                    <a:lnTo>
                      <a:pt x="560" y="157"/>
                    </a:lnTo>
                    <a:lnTo>
                      <a:pt x="556" y="167"/>
                    </a:lnTo>
                    <a:lnTo>
                      <a:pt x="4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0" name="Freeform 754"/>
              <p:cNvSpPr>
                <a:spLocks/>
              </p:cNvSpPr>
              <p:nvPr/>
            </p:nvSpPr>
            <p:spPr bwMode="auto">
              <a:xfrm>
                <a:off x="2661" y="1587"/>
                <a:ext cx="552" cy="165"/>
              </a:xfrm>
              <a:custGeom>
                <a:avLst/>
                <a:gdLst>
                  <a:gd name="T0" fmla="*/ 0 w 552"/>
                  <a:gd name="T1" fmla="*/ 0 h 165"/>
                  <a:gd name="T2" fmla="*/ 552 w 552"/>
                  <a:gd name="T3" fmla="*/ 155 h 165"/>
                  <a:gd name="T4" fmla="*/ 549 w 552"/>
                  <a:gd name="T5" fmla="*/ 165 h 165"/>
                  <a:gd name="T6" fmla="*/ 3 w 552"/>
                  <a:gd name="T7" fmla="*/ 13 h 165"/>
                  <a:gd name="T8" fmla="*/ 2 w 552"/>
                  <a:gd name="T9" fmla="*/ 9 h 165"/>
                  <a:gd name="T10" fmla="*/ 0 w 552"/>
                  <a:gd name="T1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2" h="165">
                    <a:moveTo>
                      <a:pt x="0" y="0"/>
                    </a:moveTo>
                    <a:lnTo>
                      <a:pt x="552" y="155"/>
                    </a:lnTo>
                    <a:lnTo>
                      <a:pt x="549" y="165"/>
                    </a:lnTo>
                    <a:lnTo>
                      <a:pt x="3" y="1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1" name="Freeform 755"/>
              <p:cNvSpPr>
                <a:spLocks/>
              </p:cNvSpPr>
              <p:nvPr/>
            </p:nvSpPr>
            <p:spPr bwMode="auto">
              <a:xfrm>
                <a:off x="2664" y="1600"/>
                <a:ext cx="546" cy="162"/>
              </a:xfrm>
              <a:custGeom>
                <a:avLst/>
                <a:gdLst>
                  <a:gd name="T0" fmla="*/ 0 w 546"/>
                  <a:gd name="T1" fmla="*/ 0 h 162"/>
                  <a:gd name="T2" fmla="*/ 546 w 546"/>
                  <a:gd name="T3" fmla="*/ 152 h 162"/>
                  <a:gd name="T4" fmla="*/ 544 w 546"/>
                  <a:gd name="T5" fmla="*/ 158 h 162"/>
                  <a:gd name="T6" fmla="*/ 542 w 546"/>
                  <a:gd name="T7" fmla="*/ 162 h 162"/>
                  <a:gd name="T8" fmla="*/ 2 w 546"/>
                  <a:gd name="T9" fmla="*/ 11 h 162"/>
                  <a:gd name="T10" fmla="*/ 0 w 546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2">
                    <a:moveTo>
                      <a:pt x="0" y="0"/>
                    </a:moveTo>
                    <a:lnTo>
                      <a:pt x="546" y="152"/>
                    </a:lnTo>
                    <a:lnTo>
                      <a:pt x="544" y="158"/>
                    </a:lnTo>
                    <a:lnTo>
                      <a:pt x="542" y="162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2" name="Freeform 756"/>
              <p:cNvSpPr>
                <a:spLocks/>
              </p:cNvSpPr>
              <p:nvPr/>
            </p:nvSpPr>
            <p:spPr bwMode="auto">
              <a:xfrm>
                <a:off x="2666" y="1611"/>
                <a:ext cx="540" cy="162"/>
              </a:xfrm>
              <a:custGeom>
                <a:avLst/>
                <a:gdLst>
                  <a:gd name="T0" fmla="*/ 0 w 540"/>
                  <a:gd name="T1" fmla="*/ 0 h 162"/>
                  <a:gd name="T2" fmla="*/ 540 w 540"/>
                  <a:gd name="T3" fmla="*/ 151 h 162"/>
                  <a:gd name="T4" fmla="*/ 535 w 540"/>
                  <a:gd name="T5" fmla="*/ 162 h 162"/>
                  <a:gd name="T6" fmla="*/ 1 w 540"/>
                  <a:gd name="T7" fmla="*/ 12 h 162"/>
                  <a:gd name="T8" fmla="*/ 1 w 540"/>
                  <a:gd name="T9" fmla="*/ 6 h 162"/>
                  <a:gd name="T10" fmla="*/ 0 w 540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0" h="162">
                    <a:moveTo>
                      <a:pt x="0" y="0"/>
                    </a:moveTo>
                    <a:lnTo>
                      <a:pt x="540" y="151"/>
                    </a:lnTo>
                    <a:lnTo>
                      <a:pt x="535" y="162"/>
                    </a:lnTo>
                    <a:lnTo>
                      <a:pt x="1" y="12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3" name="Freeform 757"/>
              <p:cNvSpPr>
                <a:spLocks/>
              </p:cNvSpPr>
              <p:nvPr/>
            </p:nvSpPr>
            <p:spPr bwMode="auto">
              <a:xfrm>
                <a:off x="2667" y="1623"/>
                <a:ext cx="534" cy="159"/>
              </a:xfrm>
              <a:custGeom>
                <a:avLst/>
                <a:gdLst>
                  <a:gd name="T0" fmla="*/ 0 w 534"/>
                  <a:gd name="T1" fmla="*/ 0 h 159"/>
                  <a:gd name="T2" fmla="*/ 534 w 534"/>
                  <a:gd name="T3" fmla="*/ 150 h 159"/>
                  <a:gd name="T4" fmla="*/ 530 w 534"/>
                  <a:gd name="T5" fmla="*/ 159 h 159"/>
                  <a:gd name="T6" fmla="*/ 0 w 534"/>
                  <a:gd name="T7" fmla="*/ 11 h 159"/>
                  <a:gd name="T8" fmla="*/ 0 w 534"/>
                  <a:gd name="T9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4" h="159">
                    <a:moveTo>
                      <a:pt x="0" y="0"/>
                    </a:moveTo>
                    <a:lnTo>
                      <a:pt x="534" y="150"/>
                    </a:lnTo>
                    <a:lnTo>
                      <a:pt x="530" y="15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A"/>
              </a:solidFill>
              <a:ln w="0">
                <a:solidFill>
                  <a:srgbClr val="FFD4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4" name="Freeform 758"/>
              <p:cNvSpPr>
                <a:spLocks/>
              </p:cNvSpPr>
              <p:nvPr/>
            </p:nvSpPr>
            <p:spPr bwMode="auto">
              <a:xfrm>
                <a:off x="2666" y="1634"/>
                <a:ext cx="531" cy="158"/>
              </a:xfrm>
              <a:custGeom>
                <a:avLst/>
                <a:gdLst>
                  <a:gd name="T0" fmla="*/ 1 w 531"/>
                  <a:gd name="T1" fmla="*/ 0 h 158"/>
                  <a:gd name="T2" fmla="*/ 531 w 531"/>
                  <a:gd name="T3" fmla="*/ 148 h 158"/>
                  <a:gd name="T4" fmla="*/ 530 w 531"/>
                  <a:gd name="T5" fmla="*/ 152 h 158"/>
                  <a:gd name="T6" fmla="*/ 525 w 531"/>
                  <a:gd name="T7" fmla="*/ 158 h 158"/>
                  <a:gd name="T8" fmla="*/ 0 w 531"/>
                  <a:gd name="T9" fmla="*/ 10 h 158"/>
                  <a:gd name="T10" fmla="*/ 1 w 531"/>
                  <a:gd name="T11" fmla="*/ 1 h 158"/>
                  <a:gd name="T12" fmla="*/ 1 w 531"/>
                  <a:gd name="T13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8">
                    <a:moveTo>
                      <a:pt x="1" y="0"/>
                    </a:moveTo>
                    <a:lnTo>
                      <a:pt x="531" y="148"/>
                    </a:lnTo>
                    <a:lnTo>
                      <a:pt x="530" y="152"/>
                    </a:lnTo>
                    <a:lnTo>
                      <a:pt x="525" y="158"/>
                    </a:lnTo>
                    <a:lnTo>
                      <a:pt x="0" y="10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D39A"/>
              </a:solidFill>
              <a:ln w="0">
                <a:solidFill>
                  <a:srgbClr val="FFD3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5" name="Freeform 759"/>
              <p:cNvSpPr>
                <a:spLocks/>
              </p:cNvSpPr>
              <p:nvPr/>
            </p:nvSpPr>
            <p:spPr bwMode="auto">
              <a:xfrm>
                <a:off x="2663" y="1644"/>
                <a:ext cx="528" cy="157"/>
              </a:xfrm>
              <a:custGeom>
                <a:avLst/>
                <a:gdLst>
                  <a:gd name="T0" fmla="*/ 3 w 528"/>
                  <a:gd name="T1" fmla="*/ 0 h 157"/>
                  <a:gd name="T2" fmla="*/ 528 w 528"/>
                  <a:gd name="T3" fmla="*/ 148 h 157"/>
                  <a:gd name="T4" fmla="*/ 522 w 528"/>
                  <a:gd name="T5" fmla="*/ 157 h 157"/>
                  <a:gd name="T6" fmla="*/ 0 w 528"/>
                  <a:gd name="T7" fmla="*/ 11 h 157"/>
                  <a:gd name="T8" fmla="*/ 1 w 528"/>
                  <a:gd name="T9" fmla="*/ 5 h 157"/>
                  <a:gd name="T10" fmla="*/ 3 w 528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8" h="157">
                    <a:moveTo>
                      <a:pt x="3" y="0"/>
                    </a:moveTo>
                    <a:lnTo>
                      <a:pt x="528" y="148"/>
                    </a:lnTo>
                    <a:lnTo>
                      <a:pt x="522" y="157"/>
                    </a:lnTo>
                    <a:lnTo>
                      <a:pt x="0" y="11"/>
                    </a:lnTo>
                    <a:lnTo>
                      <a:pt x="1" y="5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6" name="Freeform 760"/>
              <p:cNvSpPr>
                <a:spLocks/>
              </p:cNvSpPr>
              <p:nvPr/>
            </p:nvSpPr>
            <p:spPr bwMode="auto">
              <a:xfrm>
                <a:off x="2659" y="1655"/>
                <a:ext cx="526" cy="157"/>
              </a:xfrm>
              <a:custGeom>
                <a:avLst/>
                <a:gdLst>
                  <a:gd name="T0" fmla="*/ 4 w 526"/>
                  <a:gd name="T1" fmla="*/ 0 h 157"/>
                  <a:gd name="T2" fmla="*/ 526 w 526"/>
                  <a:gd name="T3" fmla="*/ 146 h 157"/>
                  <a:gd name="T4" fmla="*/ 521 w 526"/>
                  <a:gd name="T5" fmla="*/ 155 h 157"/>
                  <a:gd name="T6" fmla="*/ 521 w 526"/>
                  <a:gd name="T7" fmla="*/ 157 h 157"/>
                  <a:gd name="T8" fmla="*/ 0 w 526"/>
                  <a:gd name="T9" fmla="*/ 10 h 157"/>
                  <a:gd name="T10" fmla="*/ 2 w 526"/>
                  <a:gd name="T11" fmla="*/ 6 h 157"/>
                  <a:gd name="T12" fmla="*/ 4 w 526"/>
                  <a:gd name="T13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6" h="157">
                    <a:moveTo>
                      <a:pt x="4" y="0"/>
                    </a:moveTo>
                    <a:lnTo>
                      <a:pt x="526" y="146"/>
                    </a:lnTo>
                    <a:lnTo>
                      <a:pt x="521" y="155"/>
                    </a:lnTo>
                    <a:lnTo>
                      <a:pt x="521" y="157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7" name="Freeform 761"/>
              <p:cNvSpPr>
                <a:spLocks/>
              </p:cNvSpPr>
              <p:nvPr/>
            </p:nvSpPr>
            <p:spPr bwMode="auto">
              <a:xfrm>
                <a:off x="2654" y="1665"/>
                <a:ext cx="526" cy="156"/>
              </a:xfrm>
              <a:custGeom>
                <a:avLst/>
                <a:gdLst>
                  <a:gd name="T0" fmla="*/ 5 w 526"/>
                  <a:gd name="T1" fmla="*/ 0 h 156"/>
                  <a:gd name="T2" fmla="*/ 526 w 526"/>
                  <a:gd name="T3" fmla="*/ 147 h 156"/>
                  <a:gd name="T4" fmla="*/ 520 w 526"/>
                  <a:gd name="T5" fmla="*/ 156 h 156"/>
                  <a:gd name="T6" fmla="*/ 0 w 526"/>
                  <a:gd name="T7" fmla="*/ 11 h 156"/>
                  <a:gd name="T8" fmla="*/ 3 w 526"/>
                  <a:gd name="T9" fmla="*/ 5 h 156"/>
                  <a:gd name="T10" fmla="*/ 5 w 526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6" h="156">
                    <a:moveTo>
                      <a:pt x="5" y="0"/>
                    </a:moveTo>
                    <a:lnTo>
                      <a:pt x="526" y="147"/>
                    </a:lnTo>
                    <a:lnTo>
                      <a:pt x="520" y="156"/>
                    </a:lnTo>
                    <a:lnTo>
                      <a:pt x="0" y="11"/>
                    </a:lnTo>
                    <a:lnTo>
                      <a:pt x="3" y="5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8" name="Freeform 762"/>
              <p:cNvSpPr>
                <a:spLocks/>
              </p:cNvSpPr>
              <p:nvPr/>
            </p:nvSpPr>
            <p:spPr bwMode="auto">
              <a:xfrm>
                <a:off x="2643" y="1676"/>
                <a:ext cx="531" cy="154"/>
              </a:xfrm>
              <a:custGeom>
                <a:avLst/>
                <a:gdLst>
                  <a:gd name="T0" fmla="*/ 11 w 531"/>
                  <a:gd name="T1" fmla="*/ 0 h 154"/>
                  <a:gd name="T2" fmla="*/ 531 w 531"/>
                  <a:gd name="T3" fmla="*/ 145 h 154"/>
                  <a:gd name="T4" fmla="*/ 523 w 531"/>
                  <a:gd name="T5" fmla="*/ 154 h 154"/>
                  <a:gd name="T6" fmla="*/ 0 w 531"/>
                  <a:gd name="T7" fmla="*/ 7 h 154"/>
                  <a:gd name="T8" fmla="*/ 10 w 531"/>
                  <a:gd name="T9" fmla="*/ 1 h 154"/>
                  <a:gd name="T10" fmla="*/ 11 w 531"/>
                  <a:gd name="T11" fmla="*/ 0 h 154"/>
                  <a:gd name="T12" fmla="*/ 11 w 531"/>
                  <a:gd name="T13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4">
                    <a:moveTo>
                      <a:pt x="11" y="0"/>
                    </a:moveTo>
                    <a:lnTo>
                      <a:pt x="531" y="145"/>
                    </a:lnTo>
                    <a:lnTo>
                      <a:pt x="523" y="154"/>
                    </a:lnTo>
                    <a:lnTo>
                      <a:pt x="0" y="7"/>
                    </a:lnTo>
                    <a:lnTo>
                      <a:pt x="10" y="1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9" name="Freeform 763"/>
              <p:cNvSpPr>
                <a:spLocks/>
              </p:cNvSpPr>
              <p:nvPr/>
            </p:nvSpPr>
            <p:spPr bwMode="auto">
              <a:xfrm>
                <a:off x="2632" y="1683"/>
                <a:ext cx="534" cy="156"/>
              </a:xfrm>
              <a:custGeom>
                <a:avLst/>
                <a:gdLst>
                  <a:gd name="T0" fmla="*/ 11 w 534"/>
                  <a:gd name="T1" fmla="*/ 0 h 156"/>
                  <a:gd name="T2" fmla="*/ 534 w 534"/>
                  <a:gd name="T3" fmla="*/ 147 h 156"/>
                  <a:gd name="T4" fmla="*/ 530 w 534"/>
                  <a:gd name="T5" fmla="*/ 152 h 156"/>
                  <a:gd name="T6" fmla="*/ 527 w 534"/>
                  <a:gd name="T7" fmla="*/ 156 h 156"/>
                  <a:gd name="T8" fmla="*/ 0 w 534"/>
                  <a:gd name="T9" fmla="*/ 8 h 156"/>
                  <a:gd name="T10" fmla="*/ 11 w 534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6">
                    <a:moveTo>
                      <a:pt x="11" y="0"/>
                    </a:moveTo>
                    <a:lnTo>
                      <a:pt x="534" y="147"/>
                    </a:lnTo>
                    <a:lnTo>
                      <a:pt x="530" y="152"/>
                    </a:lnTo>
                    <a:lnTo>
                      <a:pt x="527" y="15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0" name="Freeform 764"/>
              <p:cNvSpPr>
                <a:spLocks/>
              </p:cNvSpPr>
              <p:nvPr/>
            </p:nvSpPr>
            <p:spPr bwMode="auto">
              <a:xfrm>
                <a:off x="2623" y="1691"/>
                <a:ext cx="536" cy="157"/>
              </a:xfrm>
              <a:custGeom>
                <a:avLst/>
                <a:gdLst>
                  <a:gd name="T0" fmla="*/ 9 w 536"/>
                  <a:gd name="T1" fmla="*/ 0 h 157"/>
                  <a:gd name="T2" fmla="*/ 536 w 536"/>
                  <a:gd name="T3" fmla="*/ 148 h 157"/>
                  <a:gd name="T4" fmla="*/ 527 w 536"/>
                  <a:gd name="T5" fmla="*/ 157 h 157"/>
                  <a:gd name="T6" fmla="*/ 0 w 536"/>
                  <a:gd name="T7" fmla="*/ 10 h 157"/>
                  <a:gd name="T8" fmla="*/ 7 w 536"/>
                  <a:gd name="T9" fmla="*/ 0 h 157"/>
                  <a:gd name="T10" fmla="*/ 9 w 536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6" h="157">
                    <a:moveTo>
                      <a:pt x="9" y="0"/>
                    </a:moveTo>
                    <a:lnTo>
                      <a:pt x="536" y="148"/>
                    </a:lnTo>
                    <a:lnTo>
                      <a:pt x="527" y="157"/>
                    </a:lnTo>
                    <a:lnTo>
                      <a:pt x="0" y="10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1" name="Freeform 765"/>
              <p:cNvSpPr>
                <a:spLocks/>
              </p:cNvSpPr>
              <p:nvPr/>
            </p:nvSpPr>
            <p:spPr bwMode="auto">
              <a:xfrm>
                <a:off x="2616" y="1701"/>
                <a:ext cx="534" cy="157"/>
              </a:xfrm>
              <a:custGeom>
                <a:avLst/>
                <a:gdLst>
                  <a:gd name="T0" fmla="*/ 7 w 534"/>
                  <a:gd name="T1" fmla="*/ 0 h 157"/>
                  <a:gd name="T2" fmla="*/ 534 w 534"/>
                  <a:gd name="T3" fmla="*/ 147 h 157"/>
                  <a:gd name="T4" fmla="*/ 526 w 534"/>
                  <a:gd name="T5" fmla="*/ 157 h 157"/>
                  <a:gd name="T6" fmla="*/ 0 w 534"/>
                  <a:gd name="T7" fmla="*/ 9 h 157"/>
                  <a:gd name="T8" fmla="*/ 1 w 534"/>
                  <a:gd name="T9" fmla="*/ 5 h 157"/>
                  <a:gd name="T10" fmla="*/ 7 w 534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7">
                    <a:moveTo>
                      <a:pt x="7" y="0"/>
                    </a:moveTo>
                    <a:lnTo>
                      <a:pt x="534" y="147"/>
                    </a:lnTo>
                    <a:lnTo>
                      <a:pt x="526" y="157"/>
                    </a:lnTo>
                    <a:lnTo>
                      <a:pt x="0" y="9"/>
                    </a:lnTo>
                    <a:lnTo>
                      <a:pt x="1" y="5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2" name="Freeform 766"/>
              <p:cNvSpPr>
                <a:spLocks/>
              </p:cNvSpPr>
              <p:nvPr/>
            </p:nvSpPr>
            <p:spPr bwMode="auto">
              <a:xfrm>
                <a:off x="2612" y="1710"/>
                <a:ext cx="530" cy="155"/>
              </a:xfrm>
              <a:custGeom>
                <a:avLst/>
                <a:gdLst>
                  <a:gd name="T0" fmla="*/ 4 w 530"/>
                  <a:gd name="T1" fmla="*/ 0 h 155"/>
                  <a:gd name="T2" fmla="*/ 530 w 530"/>
                  <a:gd name="T3" fmla="*/ 148 h 155"/>
                  <a:gd name="T4" fmla="*/ 529 w 530"/>
                  <a:gd name="T5" fmla="*/ 148 h 155"/>
                  <a:gd name="T6" fmla="*/ 521 w 530"/>
                  <a:gd name="T7" fmla="*/ 155 h 155"/>
                  <a:gd name="T8" fmla="*/ 0 w 530"/>
                  <a:gd name="T9" fmla="*/ 10 h 155"/>
                  <a:gd name="T10" fmla="*/ 4 w 530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0" h="155">
                    <a:moveTo>
                      <a:pt x="4" y="0"/>
                    </a:moveTo>
                    <a:lnTo>
                      <a:pt x="530" y="148"/>
                    </a:lnTo>
                    <a:lnTo>
                      <a:pt x="529" y="148"/>
                    </a:lnTo>
                    <a:lnTo>
                      <a:pt x="521" y="155"/>
                    </a:lnTo>
                    <a:lnTo>
                      <a:pt x="0" y="1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3" name="Freeform 767"/>
              <p:cNvSpPr>
                <a:spLocks/>
              </p:cNvSpPr>
              <p:nvPr/>
            </p:nvSpPr>
            <p:spPr bwMode="auto">
              <a:xfrm>
                <a:off x="2612" y="1720"/>
                <a:ext cx="521" cy="155"/>
              </a:xfrm>
              <a:custGeom>
                <a:avLst/>
                <a:gdLst>
                  <a:gd name="T0" fmla="*/ 0 w 521"/>
                  <a:gd name="T1" fmla="*/ 0 h 155"/>
                  <a:gd name="T2" fmla="*/ 521 w 521"/>
                  <a:gd name="T3" fmla="*/ 145 h 155"/>
                  <a:gd name="T4" fmla="*/ 511 w 521"/>
                  <a:gd name="T5" fmla="*/ 155 h 155"/>
                  <a:gd name="T6" fmla="*/ 0 w 521"/>
                  <a:gd name="T7" fmla="*/ 11 h 155"/>
                  <a:gd name="T8" fmla="*/ 0 w 521"/>
                  <a:gd name="T9" fmla="*/ 0 h 155"/>
                  <a:gd name="T10" fmla="*/ 0 w 521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1" h="155">
                    <a:moveTo>
                      <a:pt x="0" y="0"/>
                    </a:moveTo>
                    <a:lnTo>
                      <a:pt x="521" y="145"/>
                    </a:lnTo>
                    <a:lnTo>
                      <a:pt x="511" y="155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4" name="Freeform 768"/>
              <p:cNvSpPr>
                <a:spLocks/>
              </p:cNvSpPr>
              <p:nvPr/>
            </p:nvSpPr>
            <p:spPr bwMode="auto">
              <a:xfrm>
                <a:off x="2612" y="1731"/>
                <a:ext cx="511" cy="151"/>
              </a:xfrm>
              <a:custGeom>
                <a:avLst/>
                <a:gdLst>
                  <a:gd name="T0" fmla="*/ 0 w 511"/>
                  <a:gd name="T1" fmla="*/ 0 h 151"/>
                  <a:gd name="T2" fmla="*/ 511 w 511"/>
                  <a:gd name="T3" fmla="*/ 144 h 151"/>
                  <a:gd name="T4" fmla="*/ 504 w 511"/>
                  <a:gd name="T5" fmla="*/ 149 h 151"/>
                  <a:gd name="T6" fmla="*/ 500 w 511"/>
                  <a:gd name="T7" fmla="*/ 151 h 151"/>
                  <a:gd name="T8" fmla="*/ 3 w 511"/>
                  <a:gd name="T9" fmla="*/ 11 h 151"/>
                  <a:gd name="T10" fmla="*/ 0 w 511"/>
                  <a:gd name="T11" fmla="*/ 4 h 151"/>
                  <a:gd name="T12" fmla="*/ 0 w 511"/>
                  <a:gd name="T1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1" h="151">
                    <a:moveTo>
                      <a:pt x="0" y="0"/>
                    </a:moveTo>
                    <a:lnTo>
                      <a:pt x="511" y="144"/>
                    </a:lnTo>
                    <a:lnTo>
                      <a:pt x="504" y="149"/>
                    </a:lnTo>
                    <a:lnTo>
                      <a:pt x="500" y="151"/>
                    </a:lnTo>
                    <a:lnTo>
                      <a:pt x="3" y="11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5" name="Freeform 769"/>
              <p:cNvSpPr>
                <a:spLocks/>
              </p:cNvSpPr>
              <p:nvPr/>
            </p:nvSpPr>
            <p:spPr bwMode="auto">
              <a:xfrm>
                <a:off x="2615" y="1742"/>
                <a:ext cx="497" cy="148"/>
              </a:xfrm>
              <a:custGeom>
                <a:avLst/>
                <a:gdLst>
                  <a:gd name="T0" fmla="*/ 0 w 497"/>
                  <a:gd name="T1" fmla="*/ 0 h 148"/>
                  <a:gd name="T2" fmla="*/ 497 w 497"/>
                  <a:gd name="T3" fmla="*/ 140 h 148"/>
                  <a:gd name="T4" fmla="*/ 485 w 497"/>
                  <a:gd name="T5" fmla="*/ 148 h 148"/>
                  <a:gd name="T6" fmla="*/ 8 w 497"/>
                  <a:gd name="T7" fmla="*/ 13 h 148"/>
                  <a:gd name="T8" fmla="*/ 1 w 497"/>
                  <a:gd name="T9" fmla="*/ 4 h 148"/>
                  <a:gd name="T10" fmla="*/ 0 w 497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" h="148">
                    <a:moveTo>
                      <a:pt x="0" y="0"/>
                    </a:moveTo>
                    <a:lnTo>
                      <a:pt x="497" y="140"/>
                    </a:lnTo>
                    <a:lnTo>
                      <a:pt x="485" y="148"/>
                    </a:lnTo>
                    <a:lnTo>
                      <a:pt x="8" y="13"/>
                    </a:lnTo>
                    <a:lnTo>
                      <a:pt x="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6" name="Freeform 770"/>
              <p:cNvSpPr>
                <a:spLocks/>
              </p:cNvSpPr>
              <p:nvPr/>
            </p:nvSpPr>
            <p:spPr bwMode="auto">
              <a:xfrm>
                <a:off x="2623" y="1755"/>
                <a:ext cx="477" cy="143"/>
              </a:xfrm>
              <a:custGeom>
                <a:avLst/>
                <a:gdLst>
                  <a:gd name="T0" fmla="*/ 0 w 477"/>
                  <a:gd name="T1" fmla="*/ 0 h 143"/>
                  <a:gd name="T2" fmla="*/ 477 w 477"/>
                  <a:gd name="T3" fmla="*/ 135 h 143"/>
                  <a:gd name="T4" fmla="*/ 466 w 477"/>
                  <a:gd name="T5" fmla="*/ 143 h 143"/>
                  <a:gd name="T6" fmla="*/ 13 w 477"/>
                  <a:gd name="T7" fmla="*/ 16 h 143"/>
                  <a:gd name="T8" fmla="*/ 9 w 477"/>
                  <a:gd name="T9" fmla="*/ 14 h 143"/>
                  <a:gd name="T10" fmla="*/ 0 w 477"/>
                  <a:gd name="T11" fmla="*/ 3 h 143"/>
                  <a:gd name="T12" fmla="*/ 0 w 477"/>
                  <a:gd name="T13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7" h="143">
                    <a:moveTo>
                      <a:pt x="0" y="0"/>
                    </a:moveTo>
                    <a:lnTo>
                      <a:pt x="477" y="135"/>
                    </a:lnTo>
                    <a:lnTo>
                      <a:pt x="466" y="143"/>
                    </a:lnTo>
                    <a:lnTo>
                      <a:pt x="13" y="16"/>
                    </a:lnTo>
                    <a:lnTo>
                      <a:pt x="9" y="1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7" name="Freeform 771"/>
              <p:cNvSpPr>
                <a:spLocks/>
              </p:cNvSpPr>
              <p:nvPr/>
            </p:nvSpPr>
            <p:spPr bwMode="auto">
              <a:xfrm>
                <a:off x="2636" y="1771"/>
                <a:ext cx="453" cy="135"/>
              </a:xfrm>
              <a:custGeom>
                <a:avLst/>
                <a:gdLst>
                  <a:gd name="T0" fmla="*/ 0 w 453"/>
                  <a:gd name="T1" fmla="*/ 0 h 135"/>
                  <a:gd name="T2" fmla="*/ 453 w 453"/>
                  <a:gd name="T3" fmla="*/ 127 h 135"/>
                  <a:gd name="T4" fmla="*/ 453 w 453"/>
                  <a:gd name="T5" fmla="*/ 127 h 135"/>
                  <a:gd name="T6" fmla="*/ 439 w 453"/>
                  <a:gd name="T7" fmla="*/ 135 h 135"/>
                  <a:gd name="T8" fmla="*/ 26 w 453"/>
                  <a:gd name="T9" fmla="*/ 19 h 135"/>
                  <a:gd name="T10" fmla="*/ 23 w 453"/>
                  <a:gd name="T11" fmla="*/ 17 h 135"/>
                  <a:gd name="T12" fmla="*/ 21 w 453"/>
                  <a:gd name="T13" fmla="*/ 16 h 135"/>
                  <a:gd name="T14" fmla="*/ 14 w 453"/>
                  <a:gd name="T15" fmla="*/ 12 h 135"/>
                  <a:gd name="T16" fmla="*/ 6 w 453"/>
                  <a:gd name="T17" fmla="*/ 5 h 135"/>
                  <a:gd name="T18" fmla="*/ 0 w 453"/>
                  <a:gd name="T19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3" h="135">
                    <a:moveTo>
                      <a:pt x="0" y="0"/>
                    </a:moveTo>
                    <a:lnTo>
                      <a:pt x="453" y="127"/>
                    </a:lnTo>
                    <a:lnTo>
                      <a:pt x="453" y="127"/>
                    </a:lnTo>
                    <a:lnTo>
                      <a:pt x="439" y="135"/>
                    </a:lnTo>
                    <a:lnTo>
                      <a:pt x="26" y="19"/>
                    </a:lnTo>
                    <a:lnTo>
                      <a:pt x="23" y="17"/>
                    </a:lnTo>
                    <a:lnTo>
                      <a:pt x="21" y="16"/>
                    </a:lnTo>
                    <a:lnTo>
                      <a:pt x="14" y="12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4"/>
              </a:solidFill>
              <a:ln w="0">
                <a:solidFill>
                  <a:srgbClr val="FFD0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8" name="Freeform 772"/>
              <p:cNvSpPr>
                <a:spLocks/>
              </p:cNvSpPr>
              <p:nvPr/>
            </p:nvSpPr>
            <p:spPr bwMode="auto">
              <a:xfrm>
                <a:off x="2662" y="1790"/>
                <a:ext cx="413" cy="123"/>
              </a:xfrm>
              <a:custGeom>
                <a:avLst/>
                <a:gdLst>
                  <a:gd name="T0" fmla="*/ 0 w 413"/>
                  <a:gd name="T1" fmla="*/ 0 h 123"/>
                  <a:gd name="T2" fmla="*/ 413 w 413"/>
                  <a:gd name="T3" fmla="*/ 116 h 123"/>
                  <a:gd name="T4" fmla="*/ 399 w 413"/>
                  <a:gd name="T5" fmla="*/ 123 h 123"/>
                  <a:gd name="T6" fmla="*/ 21 w 413"/>
                  <a:gd name="T7" fmla="*/ 17 h 123"/>
                  <a:gd name="T8" fmla="*/ 13 w 413"/>
                  <a:gd name="T9" fmla="*/ 7 h 123"/>
                  <a:gd name="T10" fmla="*/ 0 w 413"/>
                  <a:gd name="T11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3" h="123">
                    <a:moveTo>
                      <a:pt x="0" y="0"/>
                    </a:moveTo>
                    <a:lnTo>
                      <a:pt x="413" y="116"/>
                    </a:lnTo>
                    <a:lnTo>
                      <a:pt x="399" y="123"/>
                    </a:lnTo>
                    <a:lnTo>
                      <a:pt x="21" y="17"/>
                    </a:lnTo>
                    <a:lnTo>
                      <a:pt x="13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4"/>
              </a:solidFill>
              <a:ln w="0">
                <a:solidFill>
                  <a:srgbClr val="FFCF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9" name="Freeform 773"/>
              <p:cNvSpPr>
                <a:spLocks/>
              </p:cNvSpPr>
              <p:nvPr/>
            </p:nvSpPr>
            <p:spPr bwMode="auto">
              <a:xfrm>
                <a:off x="2683" y="1807"/>
                <a:ext cx="378" cy="112"/>
              </a:xfrm>
              <a:custGeom>
                <a:avLst/>
                <a:gdLst>
                  <a:gd name="T0" fmla="*/ 0 w 378"/>
                  <a:gd name="T1" fmla="*/ 0 h 112"/>
                  <a:gd name="T2" fmla="*/ 378 w 378"/>
                  <a:gd name="T3" fmla="*/ 106 h 112"/>
                  <a:gd name="T4" fmla="*/ 373 w 378"/>
                  <a:gd name="T5" fmla="*/ 108 h 112"/>
                  <a:gd name="T6" fmla="*/ 362 w 378"/>
                  <a:gd name="T7" fmla="*/ 112 h 112"/>
                  <a:gd name="T8" fmla="*/ 9 w 378"/>
                  <a:gd name="T9" fmla="*/ 14 h 112"/>
                  <a:gd name="T10" fmla="*/ 4 w 378"/>
                  <a:gd name="T11" fmla="*/ 3 h 112"/>
                  <a:gd name="T12" fmla="*/ 0 w 378"/>
                  <a:gd name="T13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8" h="112">
                    <a:moveTo>
                      <a:pt x="0" y="0"/>
                    </a:moveTo>
                    <a:lnTo>
                      <a:pt x="378" y="106"/>
                    </a:lnTo>
                    <a:lnTo>
                      <a:pt x="373" y="108"/>
                    </a:lnTo>
                    <a:lnTo>
                      <a:pt x="362" y="112"/>
                    </a:lnTo>
                    <a:lnTo>
                      <a:pt x="9" y="14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0" name="Freeform 774"/>
              <p:cNvSpPr>
                <a:spLocks/>
              </p:cNvSpPr>
              <p:nvPr/>
            </p:nvSpPr>
            <p:spPr bwMode="auto">
              <a:xfrm>
                <a:off x="2692" y="1821"/>
                <a:ext cx="353" cy="105"/>
              </a:xfrm>
              <a:custGeom>
                <a:avLst/>
                <a:gdLst>
                  <a:gd name="T0" fmla="*/ 0 w 353"/>
                  <a:gd name="T1" fmla="*/ 0 h 105"/>
                  <a:gd name="T2" fmla="*/ 353 w 353"/>
                  <a:gd name="T3" fmla="*/ 98 h 105"/>
                  <a:gd name="T4" fmla="*/ 336 w 353"/>
                  <a:gd name="T5" fmla="*/ 105 h 105"/>
                  <a:gd name="T6" fmla="*/ 5 w 353"/>
                  <a:gd name="T7" fmla="*/ 12 h 105"/>
                  <a:gd name="T8" fmla="*/ 3 w 353"/>
                  <a:gd name="T9" fmla="*/ 6 h 105"/>
                  <a:gd name="T10" fmla="*/ 0 w 353"/>
                  <a:gd name="T1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3" h="105">
                    <a:moveTo>
                      <a:pt x="0" y="0"/>
                    </a:moveTo>
                    <a:lnTo>
                      <a:pt x="353" y="98"/>
                    </a:lnTo>
                    <a:lnTo>
                      <a:pt x="336" y="105"/>
                    </a:lnTo>
                    <a:lnTo>
                      <a:pt x="5" y="12"/>
                    </a:lnTo>
                    <a:lnTo>
                      <a:pt x="3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1" name="Freeform 775"/>
              <p:cNvSpPr>
                <a:spLocks/>
              </p:cNvSpPr>
              <p:nvPr/>
            </p:nvSpPr>
            <p:spPr bwMode="auto">
              <a:xfrm>
                <a:off x="2697" y="1833"/>
                <a:ext cx="331" cy="99"/>
              </a:xfrm>
              <a:custGeom>
                <a:avLst/>
                <a:gdLst>
                  <a:gd name="T0" fmla="*/ 0 w 331"/>
                  <a:gd name="T1" fmla="*/ 0 h 99"/>
                  <a:gd name="T2" fmla="*/ 331 w 331"/>
                  <a:gd name="T3" fmla="*/ 93 h 99"/>
                  <a:gd name="T4" fmla="*/ 322 w 331"/>
                  <a:gd name="T5" fmla="*/ 97 h 99"/>
                  <a:gd name="T6" fmla="*/ 313 w 331"/>
                  <a:gd name="T7" fmla="*/ 99 h 99"/>
                  <a:gd name="T8" fmla="*/ 3 w 331"/>
                  <a:gd name="T9" fmla="*/ 13 h 99"/>
                  <a:gd name="T10" fmla="*/ 0 w 331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1" h="99">
                    <a:moveTo>
                      <a:pt x="0" y="0"/>
                    </a:moveTo>
                    <a:lnTo>
                      <a:pt x="331" y="93"/>
                    </a:lnTo>
                    <a:lnTo>
                      <a:pt x="322" y="97"/>
                    </a:lnTo>
                    <a:lnTo>
                      <a:pt x="313" y="99"/>
                    </a:lnTo>
                    <a:lnTo>
                      <a:pt x="3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2" name="Freeform 776"/>
              <p:cNvSpPr>
                <a:spLocks/>
              </p:cNvSpPr>
              <p:nvPr/>
            </p:nvSpPr>
            <p:spPr bwMode="auto">
              <a:xfrm>
                <a:off x="2700" y="1846"/>
                <a:ext cx="310" cy="91"/>
              </a:xfrm>
              <a:custGeom>
                <a:avLst/>
                <a:gdLst>
                  <a:gd name="T0" fmla="*/ 0 w 310"/>
                  <a:gd name="T1" fmla="*/ 0 h 91"/>
                  <a:gd name="T2" fmla="*/ 310 w 310"/>
                  <a:gd name="T3" fmla="*/ 86 h 91"/>
                  <a:gd name="T4" fmla="*/ 289 w 310"/>
                  <a:gd name="T5" fmla="*/ 91 h 91"/>
                  <a:gd name="T6" fmla="*/ 2 w 310"/>
                  <a:gd name="T7" fmla="*/ 12 h 91"/>
                  <a:gd name="T8" fmla="*/ 0 w 310"/>
                  <a:gd name="T9" fmla="*/ 0 h 91"/>
                  <a:gd name="T10" fmla="*/ 0 w 310"/>
                  <a:gd name="T11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0" h="91">
                    <a:moveTo>
                      <a:pt x="0" y="0"/>
                    </a:moveTo>
                    <a:lnTo>
                      <a:pt x="310" y="86"/>
                    </a:lnTo>
                    <a:lnTo>
                      <a:pt x="289" y="91"/>
                    </a:lnTo>
                    <a:lnTo>
                      <a:pt x="2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3" name="Freeform 777"/>
              <p:cNvSpPr>
                <a:spLocks/>
              </p:cNvSpPr>
              <p:nvPr/>
            </p:nvSpPr>
            <p:spPr bwMode="auto">
              <a:xfrm>
                <a:off x="2702" y="1858"/>
                <a:ext cx="287" cy="85"/>
              </a:xfrm>
              <a:custGeom>
                <a:avLst/>
                <a:gdLst>
                  <a:gd name="T0" fmla="*/ 0 w 287"/>
                  <a:gd name="T1" fmla="*/ 0 h 85"/>
                  <a:gd name="T2" fmla="*/ 287 w 287"/>
                  <a:gd name="T3" fmla="*/ 79 h 85"/>
                  <a:gd name="T4" fmla="*/ 277 w 287"/>
                  <a:gd name="T5" fmla="*/ 83 h 85"/>
                  <a:gd name="T6" fmla="*/ 266 w 287"/>
                  <a:gd name="T7" fmla="*/ 85 h 85"/>
                  <a:gd name="T8" fmla="*/ 2 w 287"/>
                  <a:gd name="T9" fmla="*/ 11 h 85"/>
                  <a:gd name="T10" fmla="*/ 2 w 287"/>
                  <a:gd name="T11" fmla="*/ 7 h 85"/>
                  <a:gd name="T12" fmla="*/ 0 w 287"/>
                  <a:gd name="T1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5">
                    <a:moveTo>
                      <a:pt x="0" y="0"/>
                    </a:moveTo>
                    <a:lnTo>
                      <a:pt x="287" y="79"/>
                    </a:lnTo>
                    <a:lnTo>
                      <a:pt x="277" y="83"/>
                    </a:lnTo>
                    <a:lnTo>
                      <a:pt x="266" y="85"/>
                    </a:lnTo>
                    <a:lnTo>
                      <a:pt x="2" y="11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4" name="Freeform 778"/>
              <p:cNvSpPr>
                <a:spLocks/>
              </p:cNvSpPr>
              <p:nvPr/>
            </p:nvSpPr>
            <p:spPr bwMode="auto">
              <a:xfrm>
                <a:off x="2704" y="1869"/>
                <a:ext cx="264" cy="79"/>
              </a:xfrm>
              <a:custGeom>
                <a:avLst/>
                <a:gdLst>
                  <a:gd name="T0" fmla="*/ 0 w 264"/>
                  <a:gd name="T1" fmla="*/ 0 h 79"/>
                  <a:gd name="T2" fmla="*/ 264 w 264"/>
                  <a:gd name="T3" fmla="*/ 74 h 79"/>
                  <a:gd name="T4" fmla="*/ 239 w 264"/>
                  <a:gd name="T5" fmla="*/ 79 h 79"/>
                  <a:gd name="T6" fmla="*/ 0 w 264"/>
                  <a:gd name="T7" fmla="*/ 11 h 79"/>
                  <a:gd name="T8" fmla="*/ 0 w 264"/>
                  <a:gd name="T9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4" h="79">
                    <a:moveTo>
                      <a:pt x="0" y="0"/>
                    </a:moveTo>
                    <a:lnTo>
                      <a:pt x="264" y="74"/>
                    </a:lnTo>
                    <a:lnTo>
                      <a:pt x="239" y="7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5" name="Freeform 779"/>
              <p:cNvSpPr>
                <a:spLocks/>
              </p:cNvSpPr>
              <p:nvPr/>
            </p:nvSpPr>
            <p:spPr bwMode="auto">
              <a:xfrm>
                <a:off x="2704" y="1880"/>
                <a:ext cx="239" cy="71"/>
              </a:xfrm>
              <a:custGeom>
                <a:avLst/>
                <a:gdLst>
                  <a:gd name="T0" fmla="*/ 0 w 239"/>
                  <a:gd name="T1" fmla="*/ 0 h 71"/>
                  <a:gd name="T2" fmla="*/ 239 w 239"/>
                  <a:gd name="T3" fmla="*/ 68 h 71"/>
                  <a:gd name="T4" fmla="*/ 229 w 239"/>
                  <a:gd name="T5" fmla="*/ 69 h 71"/>
                  <a:gd name="T6" fmla="*/ 212 w 239"/>
                  <a:gd name="T7" fmla="*/ 71 h 71"/>
                  <a:gd name="T8" fmla="*/ 1 w 239"/>
                  <a:gd name="T9" fmla="*/ 12 h 71"/>
                  <a:gd name="T10" fmla="*/ 1 w 239"/>
                  <a:gd name="T11" fmla="*/ 5 h 71"/>
                  <a:gd name="T12" fmla="*/ 0 w 239"/>
                  <a:gd name="T13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9" h="71">
                    <a:moveTo>
                      <a:pt x="0" y="0"/>
                    </a:moveTo>
                    <a:lnTo>
                      <a:pt x="239" y="68"/>
                    </a:lnTo>
                    <a:lnTo>
                      <a:pt x="229" y="69"/>
                    </a:lnTo>
                    <a:lnTo>
                      <a:pt x="212" y="71"/>
                    </a:lnTo>
                    <a:lnTo>
                      <a:pt x="1" y="12"/>
                    </a:lnTo>
                    <a:lnTo>
                      <a:pt x="1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6" name="Freeform 780"/>
              <p:cNvSpPr>
                <a:spLocks/>
              </p:cNvSpPr>
              <p:nvPr/>
            </p:nvSpPr>
            <p:spPr bwMode="auto">
              <a:xfrm>
                <a:off x="2705" y="1892"/>
                <a:ext cx="211" cy="61"/>
              </a:xfrm>
              <a:custGeom>
                <a:avLst/>
                <a:gdLst>
                  <a:gd name="T0" fmla="*/ 0 w 211"/>
                  <a:gd name="T1" fmla="*/ 0 h 61"/>
                  <a:gd name="T2" fmla="*/ 211 w 211"/>
                  <a:gd name="T3" fmla="*/ 59 h 61"/>
                  <a:gd name="T4" fmla="*/ 181 w 211"/>
                  <a:gd name="T5" fmla="*/ 61 h 61"/>
                  <a:gd name="T6" fmla="*/ 0 w 211"/>
                  <a:gd name="T7" fmla="*/ 11 h 61"/>
                  <a:gd name="T8" fmla="*/ 0 w 211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" h="61">
                    <a:moveTo>
                      <a:pt x="0" y="0"/>
                    </a:moveTo>
                    <a:lnTo>
                      <a:pt x="211" y="59"/>
                    </a:lnTo>
                    <a:lnTo>
                      <a:pt x="181" y="6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8F"/>
              </a:solidFill>
              <a:ln w="0">
                <a:solidFill>
                  <a:srgbClr val="FFCD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7" name="Freeform 781"/>
              <p:cNvSpPr>
                <a:spLocks/>
              </p:cNvSpPr>
              <p:nvPr/>
            </p:nvSpPr>
            <p:spPr bwMode="auto">
              <a:xfrm>
                <a:off x="2704" y="1903"/>
                <a:ext cx="182" cy="51"/>
              </a:xfrm>
              <a:custGeom>
                <a:avLst/>
                <a:gdLst>
                  <a:gd name="T0" fmla="*/ 1 w 182"/>
                  <a:gd name="T1" fmla="*/ 0 h 51"/>
                  <a:gd name="T2" fmla="*/ 182 w 182"/>
                  <a:gd name="T3" fmla="*/ 50 h 51"/>
                  <a:gd name="T4" fmla="*/ 179 w 182"/>
                  <a:gd name="T5" fmla="*/ 50 h 51"/>
                  <a:gd name="T6" fmla="*/ 144 w 182"/>
                  <a:gd name="T7" fmla="*/ 51 h 51"/>
                  <a:gd name="T8" fmla="*/ 0 w 182"/>
                  <a:gd name="T9" fmla="*/ 11 h 51"/>
                  <a:gd name="T10" fmla="*/ 1 w 182"/>
                  <a:gd name="T11" fmla="*/ 0 h 51"/>
                  <a:gd name="T12" fmla="*/ 1 w 182"/>
                  <a:gd name="T1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2" h="51">
                    <a:moveTo>
                      <a:pt x="1" y="0"/>
                    </a:moveTo>
                    <a:lnTo>
                      <a:pt x="182" y="50"/>
                    </a:lnTo>
                    <a:lnTo>
                      <a:pt x="179" y="50"/>
                    </a:lnTo>
                    <a:lnTo>
                      <a:pt x="144" y="51"/>
                    </a:lnTo>
                    <a:lnTo>
                      <a:pt x="0" y="11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8" name="Freeform 782"/>
              <p:cNvSpPr>
                <a:spLocks/>
              </p:cNvSpPr>
              <p:nvPr/>
            </p:nvSpPr>
            <p:spPr bwMode="auto">
              <a:xfrm>
                <a:off x="2702" y="1914"/>
                <a:ext cx="146" cy="40"/>
              </a:xfrm>
              <a:custGeom>
                <a:avLst/>
                <a:gdLst>
                  <a:gd name="T0" fmla="*/ 2 w 146"/>
                  <a:gd name="T1" fmla="*/ 0 h 40"/>
                  <a:gd name="T2" fmla="*/ 146 w 146"/>
                  <a:gd name="T3" fmla="*/ 40 h 40"/>
                  <a:gd name="T4" fmla="*/ 126 w 146"/>
                  <a:gd name="T5" fmla="*/ 40 h 40"/>
                  <a:gd name="T6" fmla="*/ 103 w 146"/>
                  <a:gd name="T7" fmla="*/ 39 h 40"/>
                  <a:gd name="T8" fmla="*/ 0 w 146"/>
                  <a:gd name="T9" fmla="*/ 10 h 40"/>
                  <a:gd name="T10" fmla="*/ 2 w 146"/>
                  <a:gd name="T11" fmla="*/ 5 h 40"/>
                  <a:gd name="T12" fmla="*/ 2 w 146"/>
                  <a:gd name="T1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6" h="40">
                    <a:moveTo>
                      <a:pt x="2" y="0"/>
                    </a:moveTo>
                    <a:lnTo>
                      <a:pt x="146" y="40"/>
                    </a:lnTo>
                    <a:lnTo>
                      <a:pt x="126" y="40"/>
                    </a:lnTo>
                    <a:lnTo>
                      <a:pt x="103" y="39"/>
                    </a:lnTo>
                    <a:lnTo>
                      <a:pt x="0" y="10"/>
                    </a:lnTo>
                    <a:lnTo>
                      <a:pt x="2" y="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9" name="Freeform 783"/>
              <p:cNvSpPr>
                <a:spLocks/>
              </p:cNvSpPr>
              <p:nvPr/>
            </p:nvSpPr>
            <p:spPr bwMode="auto">
              <a:xfrm>
                <a:off x="2701" y="1924"/>
                <a:ext cx="104" cy="29"/>
              </a:xfrm>
              <a:custGeom>
                <a:avLst/>
                <a:gdLst>
                  <a:gd name="T0" fmla="*/ 1 w 104"/>
                  <a:gd name="T1" fmla="*/ 0 h 29"/>
                  <a:gd name="T2" fmla="*/ 104 w 104"/>
                  <a:gd name="T3" fmla="*/ 29 h 29"/>
                  <a:gd name="T4" fmla="*/ 66 w 104"/>
                  <a:gd name="T5" fmla="*/ 28 h 29"/>
                  <a:gd name="T6" fmla="*/ 0 w 104"/>
                  <a:gd name="T7" fmla="*/ 20 h 29"/>
                  <a:gd name="T8" fmla="*/ 0 w 104"/>
                  <a:gd name="T9" fmla="*/ 17 h 29"/>
                  <a:gd name="T10" fmla="*/ 1 w 104"/>
                  <a:gd name="T11" fmla="*/ 8 h 29"/>
                  <a:gd name="T12" fmla="*/ 1 w 104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9">
                    <a:moveTo>
                      <a:pt x="1" y="0"/>
                    </a:moveTo>
                    <a:lnTo>
                      <a:pt x="104" y="29"/>
                    </a:lnTo>
                    <a:lnTo>
                      <a:pt x="66" y="28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1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0" name="Freeform 784"/>
              <p:cNvSpPr>
                <a:spLocks/>
              </p:cNvSpPr>
              <p:nvPr/>
            </p:nvSpPr>
            <p:spPr bwMode="auto">
              <a:xfrm>
                <a:off x="3174" y="1460"/>
                <a:ext cx="10" cy="18"/>
              </a:xfrm>
              <a:custGeom>
                <a:avLst/>
                <a:gdLst>
                  <a:gd name="T0" fmla="*/ 10 w 10"/>
                  <a:gd name="T1" fmla="*/ 0 h 18"/>
                  <a:gd name="T2" fmla="*/ 10 w 10"/>
                  <a:gd name="T3" fmla="*/ 18 h 18"/>
                  <a:gd name="T4" fmla="*/ 8 w 10"/>
                  <a:gd name="T5" fmla="*/ 15 h 18"/>
                  <a:gd name="T6" fmla="*/ 4 w 10"/>
                  <a:gd name="T7" fmla="*/ 10 h 18"/>
                  <a:gd name="T8" fmla="*/ 1 w 10"/>
                  <a:gd name="T9" fmla="*/ 5 h 18"/>
                  <a:gd name="T10" fmla="*/ 0 w 10"/>
                  <a:gd name="T11" fmla="*/ 4 h 18"/>
                  <a:gd name="T12" fmla="*/ 10 w 10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8">
                    <a:moveTo>
                      <a:pt x="10" y="0"/>
                    </a:moveTo>
                    <a:lnTo>
                      <a:pt x="10" y="18"/>
                    </a:lnTo>
                    <a:lnTo>
                      <a:pt x="8" y="15"/>
                    </a:lnTo>
                    <a:lnTo>
                      <a:pt x="4" y="10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1" name="Freeform 785"/>
              <p:cNvSpPr>
                <a:spLocks/>
              </p:cNvSpPr>
              <p:nvPr/>
            </p:nvSpPr>
            <p:spPr bwMode="auto">
              <a:xfrm>
                <a:off x="3184" y="1456"/>
                <a:ext cx="11" cy="30"/>
              </a:xfrm>
              <a:custGeom>
                <a:avLst/>
                <a:gdLst>
                  <a:gd name="T0" fmla="*/ 11 w 11"/>
                  <a:gd name="T1" fmla="*/ 0 h 30"/>
                  <a:gd name="T2" fmla="*/ 11 w 11"/>
                  <a:gd name="T3" fmla="*/ 30 h 30"/>
                  <a:gd name="T4" fmla="*/ 4 w 11"/>
                  <a:gd name="T5" fmla="*/ 26 h 30"/>
                  <a:gd name="T6" fmla="*/ 0 w 11"/>
                  <a:gd name="T7" fmla="*/ 22 h 30"/>
                  <a:gd name="T8" fmla="*/ 0 w 11"/>
                  <a:gd name="T9" fmla="*/ 4 h 30"/>
                  <a:gd name="T10" fmla="*/ 1 w 11"/>
                  <a:gd name="T11" fmla="*/ 4 h 30"/>
                  <a:gd name="T12" fmla="*/ 11 w 11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0">
                    <a:moveTo>
                      <a:pt x="11" y="0"/>
                    </a:moveTo>
                    <a:lnTo>
                      <a:pt x="11" y="30"/>
                    </a:lnTo>
                    <a:lnTo>
                      <a:pt x="4" y="26"/>
                    </a:lnTo>
                    <a:lnTo>
                      <a:pt x="0" y="22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2" name="Freeform 786"/>
              <p:cNvSpPr>
                <a:spLocks/>
              </p:cNvSpPr>
              <p:nvPr/>
            </p:nvSpPr>
            <p:spPr bwMode="auto">
              <a:xfrm>
                <a:off x="3195" y="1452"/>
                <a:ext cx="10" cy="36"/>
              </a:xfrm>
              <a:custGeom>
                <a:avLst/>
                <a:gdLst>
                  <a:gd name="T0" fmla="*/ 10 w 10"/>
                  <a:gd name="T1" fmla="*/ 0 h 36"/>
                  <a:gd name="T2" fmla="*/ 10 w 10"/>
                  <a:gd name="T3" fmla="*/ 36 h 36"/>
                  <a:gd name="T4" fmla="*/ 2 w 10"/>
                  <a:gd name="T5" fmla="*/ 35 h 36"/>
                  <a:gd name="T6" fmla="*/ 0 w 10"/>
                  <a:gd name="T7" fmla="*/ 34 h 36"/>
                  <a:gd name="T8" fmla="*/ 0 w 10"/>
                  <a:gd name="T9" fmla="*/ 4 h 36"/>
                  <a:gd name="T10" fmla="*/ 1 w 10"/>
                  <a:gd name="T11" fmla="*/ 4 h 36"/>
                  <a:gd name="T12" fmla="*/ 10 w 10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">
                    <a:moveTo>
                      <a:pt x="10" y="0"/>
                    </a:moveTo>
                    <a:lnTo>
                      <a:pt x="10" y="36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3" name="Freeform 787"/>
              <p:cNvSpPr>
                <a:spLocks/>
              </p:cNvSpPr>
              <p:nvPr/>
            </p:nvSpPr>
            <p:spPr bwMode="auto">
              <a:xfrm>
                <a:off x="3205" y="1447"/>
                <a:ext cx="9" cy="43"/>
              </a:xfrm>
              <a:custGeom>
                <a:avLst/>
                <a:gdLst>
                  <a:gd name="T0" fmla="*/ 9 w 9"/>
                  <a:gd name="T1" fmla="*/ 0 h 43"/>
                  <a:gd name="T2" fmla="*/ 9 w 9"/>
                  <a:gd name="T3" fmla="*/ 43 h 43"/>
                  <a:gd name="T4" fmla="*/ 4 w 9"/>
                  <a:gd name="T5" fmla="*/ 43 h 43"/>
                  <a:gd name="T6" fmla="*/ 0 w 9"/>
                  <a:gd name="T7" fmla="*/ 41 h 43"/>
                  <a:gd name="T8" fmla="*/ 0 w 9"/>
                  <a:gd name="T9" fmla="*/ 5 h 43"/>
                  <a:gd name="T10" fmla="*/ 1 w 9"/>
                  <a:gd name="T11" fmla="*/ 3 h 43"/>
                  <a:gd name="T12" fmla="*/ 8 w 9"/>
                  <a:gd name="T13" fmla="*/ 1 h 43"/>
                  <a:gd name="T14" fmla="*/ 9 w 9"/>
                  <a:gd name="T15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43">
                    <a:moveTo>
                      <a:pt x="9" y="0"/>
                    </a:moveTo>
                    <a:lnTo>
                      <a:pt x="9" y="43"/>
                    </a:lnTo>
                    <a:lnTo>
                      <a:pt x="4" y="43"/>
                    </a:lnTo>
                    <a:lnTo>
                      <a:pt x="0" y="41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8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4" name="Freeform 788"/>
              <p:cNvSpPr>
                <a:spLocks/>
              </p:cNvSpPr>
              <p:nvPr/>
            </p:nvSpPr>
            <p:spPr bwMode="auto">
              <a:xfrm>
                <a:off x="3214" y="1447"/>
                <a:ext cx="11" cy="43"/>
              </a:xfrm>
              <a:custGeom>
                <a:avLst/>
                <a:gdLst>
                  <a:gd name="T0" fmla="*/ 2 w 11"/>
                  <a:gd name="T1" fmla="*/ 0 h 43"/>
                  <a:gd name="T2" fmla="*/ 2 w 11"/>
                  <a:gd name="T3" fmla="*/ 2 h 43"/>
                  <a:gd name="T4" fmla="*/ 4 w 11"/>
                  <a:gd name="T5" fmla="*/ 11 h 43"/>
                  <a:gd name="T6" fmla="*/ 7 w 11"/>
                  <a:gd name="T7" fmla="*/ 24 h 43"/>
                  <a:gd name="T8" fmla="*/ 11 w 11"/>
                  <a:gd name="T9" fmla="*/ 43 h 43"/>
                  <a:gd name="T10" fmla="*/ 11 w 11"/>
                  <a:gd name="T11" fmla="*/ 43 h 43"/>
                  <a:gd name="T12" fmla="*/ 0 w 11"/>
                  <a:gd name="T13" fmla="*/ 43 h 43"/>
                  <a:gd name="T14" fmla="*/ 0 w 11"/>
                  <a:gd name="T15" fmla="*/ 0 h 43"/>
                  <a:gd name="T16" fmla="*/ 2 w 11"/>
                  <a:gd name="T17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3">
                    <a:moveTo>
                      <a:pt x="2" y="0"/>
                    </a:moveTo>
                    <a:lnTo>
                      <a:pt x="2" y="2"/>
                    </a:lnTo>
                    <a:lnTo>
                      <a:pt x="4" y="11"/>
                    </a:lnTo>
                    <a:lnTo>
                      <a:pt x="7" y="24"/>
                    </a:lnTo>
                    <a:lnTo>
                      <a:pt x="11" y="43"/>
                    </a:lnTo>
                    <a:lnTo>
                      <a:pt x="11" y="43"/>
                    </a:lnTo>
                    <a:lnTo>
                      <a:pt x="0" y="4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5" name="Freeform 789"/>
              <p:cNvSpPr>
                <a:spLocks/>
              </p:cNvSpPr>
              <p:nvPr/>
            </p:nvSpPr>
            <p:spPr bwMode="auto">
              <a:xfrm>
                <a:off x="3128" y="1664"/>
                <a:ext cx="40" cy="12"/>
              </a:xfrm>
              <a:custGeom>
                <a:avLst/>
                <a:gdLst>
                  <a:gd name="T0" fmla="*/ 40 w 40"/>
                  <a:gd name="T1" fmla="*/ 0 h 12"/>
                  <a:gd name="T2" fmla="*/ 19 w 40"/>
                  <a:gd name="T3" fmla="*/ 8 h 12"/>
                  <a:gd name="T4" fmla="*/ 0 w 40"/>
                  <a:gd name="T5" fmla="*/ 12 h 12"/>
                  <a:gd name="T6" fmla="*/ 40 w 40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12">
                    <a:moveTo>
                      <a:pt x="40" y="0"/>
                    </a:moveTo>
                    <a:lnTo>
                      <a:pt x="19" y="8"/>
                    </a:lnTo>
                    <a:lnTo>
                      <a:pt x="0" y="1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6" name="Freeform 790"/>
              <p:cNvSpPr>
                <a:spLocks/>
              </p:cNvSpPr>
              <p:nvPr/>
            </p:nvSpPr>
            <p:spPr bwMode="auto">
              <a:xfrm>
                <a:off x="3083" y="1648"/>
                <a:ext cx="106" cy="29"/>
              </a:xfrm>
              <a:custGeom>
                <a:avLst/>
                <a:gdLst>
                  <a:gd name="T0" fmla="*/ 106 w 106"/>
                  <a:gd name="T1" fmla="*/ 0 h 29"/>
                  <a:gd name="T2" fmla="*/ 102 w 106"/>
                  <a:gd name="T3" fmla="*/ 4 h 29"/>
                  <a:gd name="T4" fmla="*/ 85 w 106"/>
                  <a:gd name="T5" fmla="*/ 16 h 29"/>
                  <a:gd name="T6" fmla="*/ 85 w 106"/>
                  <a:gd name="T7" fmla="*/ 16 h 29"/>
                  <a:gd name="T8" fmla="*/ 45 w 106"/>
                  <a:gd name="T9" fmla="*/ 28 h 29"/>
                  <a:gd name="T10" fmla="*/ 34 w 106"/>
                  <a:gd name="T11" fmla="*/ 29 h 29"/>
                  <a:gd name="T12" fmla="*/ 2 w 106"/>
                  <a:gd name="T13" fmla="*/ 29 h 29"/>
                  <a:gd name="T14" fmla="*/ 0 w 106"/>
                  <a:gd name="T15" fmla="*/ 29 h 29"/>
                  <a:gd name="T16" fmla="*/ 106 w 106"/>
                  <a:gd name="T1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6" h="29">
                    <a:moveTo>
                      <a:pt x="106" y="0"/>
                    </a:moveTo>
                    <a:lnTo>
                      <a:pt x="102" y="4"/>
                    </a:lnTo>
                    <a:lnTo>
                      <a:pt x="85" y="16"/>
                    </a:lnTo>
                    <a:lnTo>
                      <a:pt x="85" y="16"/>
                    </a:lnTo>
                    <a:lnTo>
                      <a:pt x="45" y="28"/>
                    </a:lnTo>
                    <a:lnTo>
                      <a:pt x="34" y="29"/>
                    </a:lnTo>
                    <a:lnTo>
                      <a:pt x="2" y="29"/>
                    </a:lnTo>
                    <a:lnTo>
                      <a:pt x="0" y="29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7" name="Freeform 791"/>
              <p:cNvSpPr>
                <a:spLocks/>
              </p:cNvSpPr>
              <p:nvPr/>
            </p:nvSpPr>
            <p:spPr bwMode="auto">
              <a:xfrm>
                <a:off x="3060" y="1634"/>
                <a:ext cx="140" cy="43"/>
              </a:xfrm>
              <a:custGeom>
                <a:avLst/>
                <a:gdLst>
                  <a:gd name="T0" fmla="*/ 140 w 140"/>
                  <a:gd name="T1" fmla="*/ 0 h 43"/>
                  <a:gd name="T2" fmla="*/ 137 w 140"/>
                  <a:gd name="T3" fmla="*/ 4 h 43"/>
                  <a:gd name="T4" fmla="*/ 129 w 140"/>
                  <a:gd name="T5" fmla="*/ 14 h 43"/>
                  <a:gd name="T6" fmla="*/ 23 w 140"/>
                  <a:gd name="T7" fmla="*/ 43 h 43"/>
                  <a:gd name="T8" fmla="*/ 0 w 140"/>
                  <a:gd name="T9" fmla="*/ 39 h 43"/>
                  <a:gd name="T10" fmla="*/ 140 w 140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" h="43">
                    <a:moveTo>
                      <a:pt x="140" y="0"/>
                    </a:moveTo>
                    <a:lnTo>
                      <a:pt x="137" y="4"/>
                    </a:lnTo>
                    <a:lnTo>
                      <a:pt x="129" y="14"/>
                    </a:lnTo>
                    <a:lnTo>
                      <a:pt x="23" y="43"/>
                    </a:lnTo>
                    <a:lnTo>
                      <a:pt x="0" y="39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FF9093"/>
              </a:solidFill>
              <a:ln w="0">
                <a:solidFill>
                  <a:srgbClr val="FF90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8" name="Freeform 792"/>
              <p:cNvSpPr>
                <a:spLocks/>
              </p:cNvSpPr>
              <p:nvPr/>
            </p:nvSpPr>
            <p:spPr bwMode="auto">
              <a:xfrm>
                <a:off x="3039" y="1621"/>
                <a:ext cx="167" cy="52"/>
              </a:xfrm>
              <a:custGeom>
                <a:avLst/>
                <a:gdLst>
                  <a:gd name="T0" fmla="*/ 167 w 167"/>
                  <a:gd name="T1" fmla="*/ 0 h 52"/>
                  <a:gd name="T2" fmla="*/ 161 w 167"/>
                  <a:gd name="T3" fmla="*/ 13 h 52"/>
                  <a:gd name="T4" fmla="*/ 21 w 167"/>
                  <a:gd name="T5" fmla="*/ 52 h 52"/>
                  <a:gd name="T6" fmla="*/ 13 w 167"/>
                  <a:gd name="T7" fmla="*/ 51 h 52"/>
                  <a:gd name="T8" fmla="*/ 0 w 167"/>
                  <a:gd name="T9" fmla="*/ 47 h 52"/>
                  <a:gd name="T10" fmla="*/ 167 w 167"/>
                  <a:gd name="T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7" h="52">
                    <a:moveTo>
                      <a:pt x="167" y="0"/>
                    </a:moveTo>
                    <a:lnTo>
                      <a:pt x="161" y="13"/>
                    </a:lnTo>
                    <a:lnTo>
                      <a:pt x="21" y="52"/>
                    </a:lnTo>
                    <a:lnTo>
                      <a:pt x="13" y="51"/>
                    </a:lnTo>
                    <a:lnTo>
                      <a:pt x="0" y="47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FF8A8D"/>
              </a:solidFill>
              <a:ln w="0">
                <a:solidFill>
                  <a:srgbClr val="FF8A8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9" name="Freeform 793"/>
              <p:cNvSpPr>
                <a:spLocks/>
              </p:cNvSpPr>
              <p:nvPr/>
            </p:nvSpPr>
            <p:spPr bwMode="auto">
              <a:xfrm>
                <a:off x="3022" y="1609"/>
                <a:ext cx="188" cy="59"/>
              </a:xfrm>
              <a:custGeom>
                <a:avLst/>
                <a:gdLst>
                  <a:gd name="T0" fmla="*/ 188 w 188"/>
                  <a:gd name="T1" fmla="*/ 0 h 59"/>
                  <a:gd name="T2" fmla="*/ 184 w 188"/>
                  <a:gd name="T3" fmla="*/ 12 h 59"/>
                  <a:gd name="T4" fmla="*/ 184 w 188"/>
                  <a:gd name="T5" fmla="*/ 12 h 59"/>
                  <a:gd name="T6" fmla="*/ 17 w 188"/>
                  <a:gd name="T7" fmla="*/ 59 h 59"/>
                  <a:gd name="T8" fmla="*/ 0 w 188"/>
                  <a:gd name="T9" fmla="*/ 52 h 59"/>
                  <a:gd name="T10" fmla="*/ 188 w 188"/>
                  <a:gd name="T11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8" h="59">
                    <a:moveTo>
                      <a:pt x="188" y="0"/>
                    </a:moveTo>
                    <a:lnTo>
                      <a:pt x="184" y="12"/>
                    </a:lnTo>
                    <a:lnTo>
                      <a:pt x="184" y="12"/>
                    </a:lnTo>
                    <a:lnTo>
                      <a:pt x="17" y="59"/>
                    </a:lnTo>
                    <a:lnTo>
                      <a:pt x="0" y="52"/>
                    </a:lnTo>
                    <a:lnTo>
                      <a:pt x="188" y="0"/>
                    </a:lnTo>
                    <a:close/>
                  </a:path>
                </a:pathLst>
              </a:custGeom>
              <a:solidFill>
                <a:srgbClr val="FF8586"/>
              </a:solidFill>
              <a:ln w="0">
                <a:solidFill>
                  <a:srgbClr val="FF858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0" name="Freeform 794"/>
              <p:cNvSpPr>
                <a:spLocks/>
              </p:cNvSpPr>
              <p:nvPr/>
            </p:nvSpPr>
            <p:spPr bwMode="auto">
              <a:xfrm>
                <a:off x="3006" y="1597"/>
                <a:ext cx="208" cy="64"/>
              </a:xfrm>
              <a:custGeom>
                <a:avLst/>
                <a:gdLst>
                  <a:gd name="T0" fmla="*/ 208 w 208"/>
                  <a:gd name="T1" fmla="*/ 0 h 64"/>
                  <a:gd name="T2" fmla="*/ 207 w 208"/>
                  <a:gd name="T3" fmla="*/ 4 h 64"/>
                  <a:gd name="T4" fmla="*/ 204 w 208"/>
                  <a:gd name="T5" fmla="*/ 12 h 64"/>
                  <a:gd name="T6" fmla="*/ 16 w 208"/>
                  <a:gd name="T7" fmla="*/ 64 h 64"/>
                  <a:gd name="T8" fmla="*/ 12 w 208"/>
                  <a:gd name="T9" fmla="*/ 64 h 64"/>
                  <a:gd name="T10" fmla="*/ 0 w 208"/>
                  <a:gd name="T11" fmla="*/ 58 h 64"/>
                  <a:gd name="T12" fmla="*/ 208 w 208"/>
                  <a:gd name="T13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8" h="64">
                    <a:moveTo>
                      <a:pt x="208" y="0"/>
                    </a:moveTo>
                    <a:lnTo>
                      <a:pt x="207" y="4"/>
                    </a:lnTo>
                    <a:lnTo>
                      <a:pt x="204" y="12"/>
                    </a:lnTo>
                    <a:lnTo>
                      <a:pt x="16" y="64"/>
                    </a:lnTo>
                    <a:lnTo>
                      <a:pt x="12" y="64"/>
                    </a:lnTo>
                    <a:lnTo>
                      <a:pt x="0" y="58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8180"/>
              </a:solidFill>
              <a:ln w="0">
                <a:solidFill>
                  <a:srgbClr val="FF81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1" name="Freeform 795"/>
              <p:cNvSpPr>
                <a:spLocks/>
              </p:cNvSpPr>
              <p:nvPr/>
            </p:nvSpPr>
            <p:spPr bwMode="auto">
              <a:xfrm>
                <a:off x="2993" y="1585"/>
                <a:ext cx="223" cy="70"/>
              </a:xfrm>
              <a:custGeom>
                <a:avLst/>
                <a:gdLst>
                  <a:gd name="T0" fmla="*/ 223 w 223"/>
                  <a:gd name="T1" fmla="*/ 0 h 70"/>
                  <a:gd name="T2" fmla="*/ 221 w 223"/>
                  <a:gd name="T3" fmla="*/ 12 h 70"/>
                  <a:gd name="T4" fmla="*/ 13 w 223"/>
                  <a:gd name="T5" fmla="*/ 70 h 70"/>
                  <a:gd name="T6" fmla="*/ 0 w 223"/>
                  <a:gd name="T7" fmla="*/ 63 h 70"/>
                  <a:gd name="T8" fmla="*/ 223 w 223"/>
                  <a:gd name="T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70">
                    <a:moveTo>
                      <a:pt x="223" y="0"/>
                    </a:moveTo>
                    <a:lnTo>
                      <a:pt x="221" y="12"/>
                    </a:lnTo>
                    <a:lnTo>
                      <a:pt x="13" y="70"/>
                    </a:lnTo>
                    <a:lnTo>
                      <a:pt x="0" y="63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rgbClr val="FF7B7A"/>
              </a:solidFill>
              <a:ln w="0">
                <a:solidFill>
                  <a:srgbClr val="FF7B7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2" name="Freeform 796"/>
              <p:cNvSpPr>
                <a:spLocks/>
              </p:cNvSpPr>
              <p:nvPr/>
            </p:nvSpPr>
            <p:spPr bwMode="auto">
              <a:xfrm>
                <a:off x="2980" y="1574"/>
                <a:ext cx="238" cy="74"/>
              </a:xfrm>
              <a:custGeom>
                <a:avLst/>
                <a:gdLst>
                  <a:gd name="T0" fmla="*/ 238 w 238"/>
                  <a:gd name="T1" fmla="*/ 0 h 74"/>
                  <a:gd name="T2" fmla="*/ 237 w 238"/>
                  <a:gd name="T3" fmla="*/ 7 h 74"/>
                  <a:gd name="T4" fmla="*/ 236 w 238"/>
                  <a:gd name="T5" fmla="*/ 11 h 74"/>
                  <a:gd name="T6" fmla="*/ 13 w 238"/>
                  <a:gd name="T7" fmla="*/ 74 h 74"/>
                  <a:gd name="T8" fmla="*/ 6 w 238"/>
                  <a:gd name="T9" fmla="*/ 70 h 74"/>
                  <a:gd name="T10" fmla="*/ 0 w 238"/>
                  <a:gd name="T11" fmla="*/ 66 h 74"/>
                  <a:gd name="T12" fmla="*/ 238 w 238"/>
                  <a:gd name="T13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8" h="74">
                    <a:moveTo>
                      <a:pt x="238" y="0"/>
                    </a:moveTo>
                    <a:lnTo>
                      <a:pt x="237" y="7"/>
                    </a:lnTo>
                    <a:lnTo>
                      <a:pt x="236" y="11"/>
                    </a:lnTo>
                    <a:lnTo>
                      <a:pt x="13" y="74"/>
                    </a:lnTo>
                    <a:lnTo>
                      <a:pt x="6" y="70"/>
                    </a:lnTo>
                    <a:lnTo>
                      <a:pt x="0" y="66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FF7673"/>
              </a:solidFill>
              <a:ln w="0">
                <a:solidFill>
                  <a:srgbClr val="FF767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3" name="Freeform 797"/>
              <p:cNvSpPr>
                <a:spLocks/>
              </p:cNvSpPr>
              <p:nvPr/>
            </p:nvSpPr>
            <p:spPr bwMode="auto">
              <a:xfrm>
                <a:off x="2969" y="1563"/>
                <a:ext cx="250" cy="77"/>
              </a:xfrm>
              <a:custGeom>
                <a:avLst/>
                <a:gdLst>
                  <a:gd name="T0" fmla="*/ 250 w 250"/>
                  <a:gd name="T1" fmla="*/ 0 h 77"/>
                  <a:gd name="T2" fmla="*/ 249 w 250"/>
                  <a:gd name="T3" fmla="*/ 11 h 77"/>
                  <a:gd name="T4" fmla="*/ 11 w 250"/>
                  <a:gd name="T5" fmla="*/ 77 h 77"/>
                  <a:gd name="T6" fmla="*/ 0 w 250"/>
                  <a:gd name="T7" fmla="*/ 69 h 77"/>
                  <a:gd name="T8" fmla="*/ 250 w 250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77">
                    <a:moveTo>
                      <a:pt x="250" y="0"/>
                    </a:moveTo>
                    <a:lnTo>
                      <a:pt x="249" y="11"/>
                    </a:lnTo>
                    <a:lnTo>
                      <a:pt x="11" y="77"/>
                    </a:lnTo>
                    <a:lnTo>
                      <a:pt x="0" y="69"/>
                    </a:lnTo>
                    <a:lnTo>
                      <a:pt x="250" y="0"/>
                    </a:lnTo>
                    <a:close/>
                  </a:path>
                </a:pathLst>
              </a:custGeom>
              <a:solidFill>
                <a:srgbClr val="FF716D"/>
              </a:solidFill>
              <a:ln w="0">
                <a:solidFill>
                  <a:srgbClr val="FF71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4" name="Freeform 798"/>
              <p:cNvSpPr>
                <a:spLocks/>
              </p:cNvSpPr>
              <p:nvPr/>
            </p:nvSpPr>
            <p:spPr bwMode="auto">
              <a:xfrm>
                <a:off x="2958" y="1551"/>
                <a:ext cx="261" cy="81"/>
              </a:xfrm>
              <a:custGeom>
                <a:avLst/>
                <a:gdLst>
                  <a:gd name="T0" fmla="*/ 261 w 261"/>
                  <a:gd name="T1" fmla="*/ 0 h 81"/>
                  <a:gd name="T2" fmla="*/ 261 w 261"/>
                  <a:gd name="T3" fmla="*/ 12 h 81"/>
                  <a:gd name="T4" fmla="*/ 261 w 261"/>
                  <a:gd name="T5" fmla="*/ 12 h 81"/>
                  <a:gd name="T6" fmla="*/ 11 w 261"/>
                  <a:gd name="T7" fmla="*/ 81 h 81"/>
                  <a:gd name="T8" fmla="*/ 0 w 261"/>
                  <a:gd name="T9" fmla="*/ 74 h 81"/>
                  <a:gd name="T10" fmla="*/ 261 w 261"/>
                  <a:gd name="T11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1" h="81">
                    <a:moveTo>
                      <a:pt x="261" y="0"/>
                    </a:moveTo>
                    <a:lnTo>
                      <a:pt x="261" y="12"/>
                    </a:lnTo>
                    <a:lnTo>
                      <a:pt x="261" y="12"/>
                    </a:lnTo>
                    <a:lnTo>
                      <a:pt x="11" y="81"/>
                    </a:lnTo>
                    <a:lnTo>
                      <a:pt x="0" y="74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FD6B64"/>
              </a:solidFill>
              <a:ln w="0">
                <a:solidFill>
                  <a:srgbClr val="FD6B6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5" name="Freeform 799"/>
              <p:cNvSpPr>
                <a:spLocks/>
              </p:cNvSpPr>
              <p:nvPr/>
            </p:nvSpPr>
            <p:spPr bwMode="auto">
              <a:xfrm>
                <a:off x="2949" y="1541"/>
                <a:ext cx="270" cy="84"/>
              </a:xfrm>
              <a:custGeom>
                <a:avLst/>
                <a:gdLst>
                  <a:gd name="T0" fmla="*/ 270 w 270"/>
                  <a:gd name="T1" fmla="*/ 0 h 84"/>
                  <a:gd name="T2" fmla="*/ 270 w 270"/>
                  <a:gd name="T3" fmla="*/ 2 h 84"/>
                  <a:gd name="T4" fmla="*/ 270 w 270"/>
                  <a:gd name="T5" fmla="*/ 10 h 84"/>
                  <a:gd name="T6" fmla="*/ 9 w 270"/>
                  <a:gd name="T7" fmla="*/ 84 h 84"/>
                  <a:gd name="T8" fmla="*/ 7 w 270"/>
                  <a:gd name="T9" fmla="*/ 82 h 84"/>
                  <a:gd name="T10" fmla="*/ 0 w 270"/>
                  <a:gd name="T11" fmla="*/ 76 h 84"/>
                  <a:gd name="T12" fmla="*/ 270 w 270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0" h="84">
                    <a:moveTo>
                      <a:pt x="270" y="0"/>
                    </a:moveTo>
                    <a:lnTo>
                      <a:pt x="270" y="2"/>
                    </a:lnTo>
                    <a:lnTo>
                      <a:pt x="270" y="10"/>
                    </a:lnTo>
                    <a:lnTo>
                      <a:pt x="9" y="84"/>
                    </a:lnTo>
                    <a:lnTo>
                      <a:pt x="7" y="82"/>
                    </a:lnTo>
                    <a:lnTo>
                      <a:pt x="0" y="76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FB655D"/>
              </a:solidFill>
              <a:ln w="0">
                <a:solidFill>
                  <a:srgbClr val="FB655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6" name="Freeform 800"/>
              <p:cNvSpPr>
                <a:spLocks/>
              </p:cNvSpPr>
              <p:nvPr/>
            </p:nvSpPr>
            <p:spPr bwMode="auto">
              <a:xfrm>
                <a:off x="2941" y="1529"/>
                <a:ext cx="280" cy="88"/>
              </a:xfrm>
              <a:custGeom>
                <a:avLst/>
                <a:gdLst>
                  <a:gd name="T0" fmla="*/ 280 w 280"/>
                  <a:gd name="T1" fmla="*/ 0 h 88"/>
                  <a:gd name="T2" fmla="*/ 278 w 280"/>
                  <a:gd name="T3" fmla="*/ 12 h 88"/>
                  <a:gd name="T4" fmla="*/ 8 w 280"/>
                  <a:gd name="T5" fmla="*/ 88 h 88"/>
                  <a:gd name="T6" fmla="*/ 0 w 280"/>
                  <a:gd name="T7" fmla="*/ 79 h 88"/>
                  <a:gd name="T8" fmla="*/ 280 w 280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88">
                    <a:moveTo>
                      <a:pt x="280" y="0"/>
                    </a:moveTo>
                    <a:lnTo>
                      <a:pt x="278" y="12"/>
                    </a:lnTo>
                    <a:lnTo>
                      <a:pt x="8" y="88"/>
                    </a:lnTo>
                    <a:lnTo>
                      <a:pt x="0" y="79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7" name="Freeform 801"/>
              <p:cNvSpPr>
                <a:spLocks/>
              </p:cNvSpPr>
              <p:nvPr/>
            </p:nvSpPr>
            <p:spPr bwMode="auto">
              <a:xfrm>
                <a:off x="2907" y="1511"/>
                <a:ext cx="314" cy="97"/>
              </a:xfrm>
              <a:custGeom>
                <a:avLst/>
                <a:gdLst>
                  <a:gd name="T0" fmla="*/ 314 w 314"/>
                  <a:gd name="T1" fmla="*/ 0 h 97"/>
                  <a:gd name="T2" fmla="*/ 314 w 314"/>
                  <a:gd name="T3" fmla="*/ 15 h 97"/>
                  <a:gd name="T4" fmla="*/ 314 w 314"/>
                  <a:gd name="T5" fmla="*/ 18 h 97"/>
                  <a:gd name="T6" fmla="*/ 34 w 314"/>
                  <a:gd name="T7" fmla="*/ 97 h 97"/>
                  <a:gd name="T8" fmla="*/ 22 w 314"/>
                  <a:gd name="T9" fmla="*/ 86 h 97"/>
                  <a:gd name="T10" fmla="*/ 0 w 314"/>
                  <a:gd name="T11" fmla="*/ 56 h 97"/>
                  <a:gd name="T12" fmla="*/ 17 w 314"/>
                  <a:gd name="T13" fmla="*/ 55 h 97"/>
                  <a:gd name="T14" fmla="*/ 38 w 314"/>
                  <a:gd name="T15" fmla="*/ 53 h 97"/>
                  <a:gd name="T16" fmla="*/ 64 w 314"/>
                  <a:gd name="T17" fmla="*/ 51 h 97"/>
                  <a:gd name="T18" fmla="*/ 91 w 314"/>
                  <a:gd name="T19" fmla="*/ 46 h 97"/>
                  <a:gd name="T20" fmla="*/ 120 w 314"/>
                  <a:gd name="T21" fmla="*/ 40 h 97"/>
                  <a:gd name="T22" fmla="*/ 151 w 314"/>
                  <a:gd name="T23" fmla="*/ 35 h 97"/>
                  <a:gd name="T24" fmla="*/ 182 w 314"/>
                  <a:gd name="T25" fmla="*/ 28 h 97"/>
                  <a:gd name="T26" fmla="*/ 212 w 314"/>
                  <a:gd name="T27" fmla="*/ 23 h 97"/>
                  <a:gd name="T28" fmla="*/ 239 w 314"/>
                  <a:gd name="T29" fmla="*/ 17 h 97"/>
                  <a:gd name="T30" fmla="*/ 263 w 314"/>
                  <a:gd name="T31" fmla="*/ 11 h 97"/>
                  <a:gd name="T32" fmla="*/ 284 w 314"/>
                  <a:gd name="T33" fmla="*/ 6 h 97"/>
                  <a:gd name="T34" fmla="*/ 301 w 314"/>
                  <a:gd name="T35" fmla="*/ 4 h 97"/>
                  <a:gd name="T36" fmla="*/ 310 w 314"/>
                  <a:gd name="T37" fmla="*/ 1 h 97"/>
                  <a:gd name="T38" fmla="*/ 314 w 314"/>
                  <a:gd name="T3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14" h="97">
                    <a:moveTo>
                      <a:pt x="314" y="0"/>
                    </a:moveTo>
                    <a:lnTo>
                      <a:pt x="314" y="15"/>
                    </a:lnTo>
                    <a:lnTo>
                      <a:pt x="314" y="18"/>
                    </a:lnTo>
                    <a:lnTo>
                      <a:pt x="34" y="97"/>
                    </a:lnTo>
                    <a:lnTo>
                      <a:pt x="22" y="86"/>
                    </a:lnTo>
                    <a:lnTo>
                      <a:pt x="0" y="56"/>
                    </a:lnTo>
                    <a:lnTo>
                      <a:pt x="17" y="55"/>
                    </a:lnTo>
                    <a:lnTo>
                      <a:pt x="38" y="53"/>
                    </a:lnTo>
                    <a:lnTo>
                      <a:pt x="64" y="51"/>
                    </a:lnTo>
                    <a:lnTo>
                      <a:pt x="91" y="46"/>
                    </a:lnTo>
                    <a:lnTo>
                      <a:pt x="120" y="40"/>
                    </a:lnTo>
                    <a:lnTo>
                      <a:pt x="151" y="35"/>
                    </a:lnTo>
                    <a:lnTo>
                      <a:pt x="182" y="28"/>
                    </a:lnTo>
                    <a:lnTo>
                      <a:pt x="212" y="23"/>
                    </a:lnTo>
                    <a:lnTo>
                      <a:pt x="239" y="17"/>
                    </a:lnTo>
                    <a:lnTo>
                      <a:pt x="263" y="11"/>
                    </a:lnTo>
                    <a:lnTo>
                      <a:pt x="284" y="6"/>
                    </a:lnTo>
                    <a:lnTo>
                      <a:pt x="301" y="4"/>
                    </a:lnTo>
                    <a:lnTo>
                      <a:pt x="310" y="1"/>
                    </a:lnTo>
                    <a:lnTo>
                      <a:pt x="314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8" name="Freeform 802"/>
              <p:cNvSpPr>
                <a:spLocks/>
              </p:cNvSpPr>
              <p:nvPr/>
            </p:nvSpPr>
            <p:spPr bwMode="auto">
              <a:xfrm>
                <a:off x="2983" y="1622"/>
                <a:ext cx="176" cy="55"/>
              </a:xfrm>
              <a:custGeom>
                <a:avLst/>
                <a:gdLst>
                  <a:gd name="T0" fmla="*/ 91 w 176"/>
                  <a:gd name="T1" fmla="*/ 0 h 55"/>
                  <a:gd name="T2" fmla="*/ 113 w 176"/>
                  <a:gd name="T3" fmla="*/ 0 h 55"/>
                  <a:gd name="T4" fmla="*/ 133 w 176"/>
                  <a:gd name="T5" fmla="*/ 5 h 55"/>
                  <a:gd name="T6" fmla="*/ 149 w 176"/>
                  <a:gd name="T7" fmla="*/ 12 h 55"/>
                  <a:gd name="T8" fmla="*/ 161 w 176"/>
                  <a:gd name="T9" fmla="*/ 21 h 55"/>
                  <a:gd name="T10" fmla="*/ 170 w 176"/>
                  <a:gd name="T11" fmla="*/ 33 h 55"/>
                  <a:gd name="T12" fmla="*/ 176 w 176"/>
                  <a:gd name="T13" fmla="*/ 47 h 55"/>
                  <a:gd name="T14" fmla="*/ 164 w 176"/>
                  <a:gd name="T15" fmla="*/ 50 h 55"/>
                  <a:gd name="T16" fmla="*/ 133 w 176"/>
                  <a:gd name="T17" fmla="*/ 55 h 55"/>
                  <a:gd name="T18" fmla="*/ 100 w 176"/>
                  <a:gd name="T19" fmla="*/ 55 h 55"/>
                  <a:gd name="T20" fmla="*/ 66 w 176"/>
                  <a:gd name="T21" fmla="*/ 48 h 55"/>
                  <a:gd name="T22" fmla="*/ 32 w 176"/>
                  <a:gd name="T23" fmla="*/ 38 h 55"/>
                  <a:gd name="T24" fmla="*/ 0 w 176"/>
                  <a:gd name="T25" fmla="*/ 21 h 55"/>
                  <a:gd name="T26" fmla="*/ 35 w 176"/>
                  <a:gd name="T27" fmla="*/ 9 h 55"/>
                  <a:gd name="T28" fmla="*/ 65 w 176"/>
                  <a:gd name="T29" fmla="*/ 3 h 55"/>
                  <a:gd name="T30" fmla="*/ 91 w 176"/>
                  <a:gd name="T3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6" h="55">
                    <a:moveTo>
                      <a:pt x="91" y="0"/>
                    </a:moveTo>
                    <a:lnTo>
                      <a:pt x="113" y="0"/>
                    </a:lnTo>
                    <a:lnTo>
                      <a:pt x="133" y="5"/>
                    </a:lnTo>
                    <a:lnTo>
                      <a:pt x="149" y="12"/>
                    </a:lnTo>
                    <a:lnTo>
                      <a:pt x="161" y="21"/>
                    </a:lnTo>
                    <a:lnTo>
                      <a:pt x="170" y="33"/>
                    </a:lnTo>
                    <a:lnTo>
                      <a:pt x="176" y="47"/>
                    </a:lnTo>
                    <a:lnTo>
                      <a:pt x="164" y="50"/>
                    </a:lnTo>
                    <a:lnTo>
                      <a:pt x="133" y="55"/>
                    </a:lnTo>
                    <a:lnTo>
                      <a:pt x="100" y="55"/>
                    </a:lnTo>
                    <a:lnTo>
                      <a:pt x="66" y="48"/>
                    </a:lnTo>
                    <a:lnTo>
                      <a:pt x="32" y="38"/>
                    </a:lnTo>
                    <a:lnTo>
                      <a:pt x="0" y="21"/>
                    </a:lnTo>
                    <a:lnTo>
                      <a:pt x="35" y="9"/>
                    </a:lnTo>
                    <a:lnTo>
                      <a:pt x="65" y="3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9" name="Freeform 803"/>
              <p:cNvSpPr>
                <a:spLocks/>
              </p:cNvSpPr>
              <p:nvPr/>
            </p:nvSpPr>
            <p:spPr bwMode="auto">
              <a:xfrm>
                <a:off x="2907" y="1517"/>
                <a:ext cx="288" cy="97"/>
              </a:xfrm>
              <a:custGeom>
                <a:avLst/>
                <a:gdLst>
                  <a:gd name="T0" fmla="*/ 288 w 288"/>
                  <a:gd name="T1" fmla="*/ 0 h 97"/>
                  <a:gd name="T2" fmla="*/ 288 w 288"/>
                  <a:gd name="T3" fmla="*/ 11 h 97"/>
                  <a:gd name="T4" fmla="*/ 284 w 288"/>
                  <a:gd name="T5" fmla="*/ 20 h 97"/>
                  <a:gd name="T6" fmla="*/ 275 w 288"/>
                  <a:gd name="T7" fmla="*/ 30 h 97"/>
                  <a:gd name="T8" fmla="*/ 260 w 288"/>
                  <a:gd name="T9" fmla="*/ 40 h 97"/>
                  <a:gd name="T10" fmla="*/ 238 w 288"/>
                  <a:gd name="T11" fmla="*/ 50 h 97"/>
                  <a:gd name="T12" fmla="*/ 208 w 288"/>
                  <a:gd name="T13" fmla="*/ 60 h 97"/>
                  <a:gd name="T14" fmla="*/ 171 w 288"/>
                  <a:gd name="T15" fmla="*/ 71 h 97"/>
                  <a:gd name="T16" fmla="*/ 133 w 288"/>
                  <a:gd name="T17" fmla="*/ 80 h 97"/>
                  <a:gd name="T18" fmla="*/ 98 w 288"/>
                  <a:gd name="T19" fmla="*/ 87 h 97"/>
                  <a:gd name="T20" fmla="*/ 65 w 288"/>
                  <a:gd name="T21" fmla="*/ 93 h 97"/>
                  <a:gd name="T22" fmla="*/ 39 w 288"/>
                  <a:gd name="T23" fmla="*/ 97 h 97"/>
                  <a:gd name="T24" fmla="*/ 18 w 288"/>
                  <a:gd name="T25" fmla="*/ 75 h 97"/>
                  <a:gd name="T26" fmla="*/ 0 w 288"/>
                  <a:gd name="T27" fmla="*/ 50 h 97"/>
                  <a:gd name="T28" fmla="*/ 19 w 288"/>
                  <a:gd name="T29" fmla="*/ 49 h 97"/>
                  <a:gd name="T30" fmla="*/ 44 w 288"/>
                  <a:gd name="T31" fmla="*/ 47 h 97"/>
                  <a:gd name="T32" fmla="*/ 73 w 288"/>
                  <a:gd name="T33" fmla="*/ 43 h 97"/>
                  <a:gd name="T34" fmla="*/ 106 w 288"/>
                  <a:gd name="T35" fmla="*/ 37 h 97"/>
                  <a:gd name="T36" fmla="*/ 138 w 288"/>
                  <a:gd name="T37" fmla="*/ 32 h 97"/>
                  <a:gd name="T38" fmla="*/ 174 w 288"/>
                  <a:gd name="T39" fmla="*/ 25 h 97"/>
                  <a:gd name="T40" fmla="*/ 206 w 288"/>
                  <a:gd name="T41" fmla="*/ 17 h 97"/>
                  <a:gd name="T42" fmla="*/ 238 w 288"/>
                  <a:gd name="T43" fmla="*/ 11 h 97"/>
                  <a:gd name="T44" fmla="*/ 265 w 288"/>
                  <a:gd name="T45" fmla="*/ 5 h 97"/>
                  <a:gd name="T46" fmla="*/ 288 w 288"/>
                  <a:gd name="T47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88" h="97">
                    <a:moveTo>
                      <a:pt x="288" y="0"/>
                    </a:moveTo>
                    <a:lnTo>
                      <a:pt x="288" y="11"/>
                    </a:lnTo>
                    <a:lnTo>
                      <a:pt x="284" y="20"/>
                    </a:lnTo>
                    <a:lnTo>
                      <a:pt x="275" y="30"/>
                    </a:lnTo>
                    <a:lnTo>
                      <a:pt x="260" y="40"/>
                    </a:lnTo>
                    <a:lnTo>
                      <a:pt x="238" y="50"/>
                    </a:lnTo>
                    <a:lnTo>
                      <a:pt x="208" y="60"/>
                    </a:lnTo>
                    <a:lnTo>
                      <a:pt x="171" y="71"/>
                    </a:lnTo>
                    <a:lnTo>
                      <a:pt x="133" y="80"/>
                    </a:lnTo>
                    <a:lnTo>
                      <a:pt x="98" y="87"/>
                    </a:lnTo>
                    <a:lnTo>
                      <a:pt x="65" y="93"/>
                    </a:lnTo>
                    <a:lnTo>
                      <a:pt x="39" y="97"/>
                    </a:lnTo>
                    <a:lnTo>
                      <a:pt x="18" y="75"/>
                    </a:lnTo>
                    <a:lnTo>
                      <a:pt x="0" y="50"/>
                    </a:lnTo>
                    <a:lnTo>
                      <a:pt x="19" y="49"/>
                    </a:lnTo>
                    <a:lnTo>
                      <a:pt x="44" y="47"/>
                    </a:lnTo>
                    <a:lnTo>
                      <a:pt x="73" y="43"/>
                    </a:lnTo>
                    <a:lnTo>
                      <a:pt x="106" y="37"/>
                    </a:lnTo>
                    <a:lnTo>
                      <a:pt x="138" y="32"/>
                    </a:lnTo>
                    <a:lnTo>
                      <a:pt x="174" y="25"/>
                    </a:lnTo>
                    <a:lnTo>
                      <a:pt x="206" y="17"/>
                    </a:lnTo>
                    <a:lnTo>
                      <a:pt x="238" y="11"/>
                    </a:lnTo>
                    <a:lnTo>
                      <a:pt x="265" y="5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0" name="Freeform 804"/>
              <p:cNvSpPr>
                <a:spLocks/>
              </p:cNvSpPr>
              <p:nvPr/>
            </p:nvSpPr>
            <p:spPr bwMode="auto">
              <a:xfrm>
                <a:off x="3000" y="1411"/>
                <a:ext cx="51" cy="26"/>
              </a:xfrm>
              <a:custGeom>
                <a:avLst/>
                <a:gdLst>
                  <a:gd name="T0" fmla="*/ 51 w 51"/>
                  <a:gd name="T1" fmla="*/ 0 h 26"/>
                  <a:gd name="T2" fmla="*/ 45 w 51"/>
                  <a:gd name="T3" fmla="*/ 8 h 26"/>
                  <a:gd name="T4" fmla="*/ 28 w 51"/>
                  <a:gd name="T5" fmla="*/ 21 h 26"/>
                  <a:gd name="T6" fmla="*/ 9 w 51"/>
                  <a:gd name="T7" fmla="*/ 26 h 26"/>
                  <a:gd name="T8" fmla="*/ 0 w 51"/>
                  <a:gd name="T9" fmla="*/ 26 h 26"/>
                  <a:gd name="T10" fmla="*/ 51 w 51"/>
                  <a:gd name="T1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26">
                    <a:moveTo>
                      <a:pt x="51" y="0"/>
                    </a:moveTo>
                    <a:lnTo>
                      <a:pt x="45" y="8"/>
                    </a:lnTo>
                    <a:lnTo>
                      <a:pt x="28" y="21"/>
                    </a:lnTo>
                    <a:lnTo>
                      <a:pt x="9" y="26"/>
                    </a:lnTo>
                    <a:lnTo>
                      <a:pt x="0" y="2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1" name="Freeform 805"/>
              <p:cNvSpPr>
                <a:spLocks/>
              </p:cNvSpPr>
              <p:nvPr/>
            </p:nvSpPr>
            <p:spPr bwMode="auto">
              <a:xfrm>
                <a:off x="2980" y="1394"/>
                <a:ext cx="80" cy="43"/>
              </a:xfrm>
              <a:custGeom>
                <a:avLst/>
                <a:gdLst>
                  <a:gd name="T0" fmla="*/ 80 w 80"/>
                  <a:gd name="T1" fmla="*/ 0 h 43"/>
                  <a:gd name="T2" fmla="*/ 77 w 80"/>
                  <a:gd name="T3" fmla="*/ 9 h 43"/>
                  <a:gd name="T4" fmla="*/ 71 w 80"/>
                  <a:gd name="T5" fmla="*/ 17 h 43"/>
                  <a:gd name="T6" fmla="*/ 20 w 80"/>
                  <a:gd name="T7" fmla="*/ 43 h 43"/>
                  <a:gd name="T8" fmla="*/ 9 w 80"/>
                  <a:gd name="T9" fmla="*/ 43 h 43"/>
                  <a:gd name="T10" fmla="*/ 0 w 80"/>
                  <a:gd name="T11" fmla="*/ 41 h 43"/>
                  <a:gd name="T12" fmla="*/ 80 w 80"/>
                  <a:gd name="T1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43">
                    <a:moveTo>
                      <a:pt x="80" y="0"/>
                    </a:moveTo>
                    <a:lnTo>
                      <a:pt x="77" y="9"/>
                    </a:lnTo>
                    <a:lnTo>
                      <a:pt x="71" y="17"/>
                    </a:lnTo>
                    <a:lnTo>
                      <a:pt x="20" y="43"/>
                    </a:lnTo>
                    <a:lnTo>
                      <a:pt x="9" y="43"/>
                    </a:lnTo>
                    <a:lnTo>
                      <a:pt x="0" y="41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2" name="Freeform 806"/>
              <p:cNvSpPr>
                <a:spLocks/>
              </p:cNvSpPr>
              <p:nvPr/>
            </p:nvSpPr>
            <p:spPr bwMode="auto">
              <a:xfrm>
                <a:off x="2967" y="1380"/>
                <a:ext cx="95" cy="55"/>
              </a:xfrm>
              <a:custGeom>
                <a:avLst/>
                <a:gdLst>
                  <a:gd name="T0" fmla="*/ 95 w 95"/>
                  <a:gd name="T1" fmla="*/ 0 h 55"/>
                  <a:gd name="T2" fmla="*/ 95 w 95"/>
                  <a:gd name="T3" fmla="*/ 5 h 55"/>
                  <a:gd name="T4" fmla="*/ 93 w 95"/>
                  <a:gd name="T5" fmla="*/ 14 h 55"/>
                  <a:gd name="T6" fmla="*/ 13 w 95"/>
                  <a:gd name="T7" fmla="*/ 55 h 55"/>
                  <a:gd name="T8" fmla="*/ 4 w 95"/>
                  <a:gd name="T9" fmla="*/ 52 h 55"/>
                  <a:gd name="T10" fmla="*/ 0 w 95"/>
                  <a:gd name="T11" fmla="*/ 48 h 55"/>
                  <a:gd name="T12" fmla="*/ 95 w 95"/>
                  <a:gd name="T13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" h="55">
                    <a:moveTo>
                      <a:pt x="95" y="0"/>
                    </a:moveTo>
                    <a:lnTo>
                      <a:pt x="95" y="5"/>
                    </a:lnTo>
                    <a:lnTo>
                      <a:pt x="93" y="14"/>
                    </a:lnTo>
                    <a:lnTo>
                      <a:pt x="13" y="55"/>
                    </a:lnTo>
                    <a:lnTo>
                      <a:pt x="4" y="52"/>
                    </a:lnTo>
                    <a:lnTo>
                      <a:pt x="0" y="48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FFDCA6"/>
              </a:solidFill>
              <a:ln w="0">
                <a:solidFill>
                  <a:srgbClr val="FFDC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3" name="Freeform 807"/>
              <p:cNvSpPr>
                <a:spLocks/>
              </p:cNvSpPr>
              <p:nvPr/>
            </p:nvSpPr>
            <p:spPr bwMode="auto">
              <a:xfrm>
                <a:off x="2956" y="1368"/>
                <a:ext cx="106" cy="60"/>
              </a:xfrm>
              <a:custGeom>
                <a:avLst/>
                <a:gdLst>
                  <a:gd name="T0" fmla="*/ 106 w 106"/>
                  <a:gd name="T1" fmla="*/ 0 h 60"/>
                  <a:gd name="T2" fmla="*/ 106 w 106"/>
                  <a:gd name="T3" fmla="*/ 12 h 60"/>
                  <a:gd name="T4" fmla="*/ 11 w 106"/>
                  <a:gd name="T5" fmla="*/ 60 h 60"/>
                  <a:gd name="T6" fmla="*/ 0 w 106"/>
                  <a:gd name="T7" fmla="*/ 54 h 60"/>
                  <a:gd name="T8" fmla="*/ 106 w 106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60">
                    <a:moveTo>
                      <a:pt x="106" y="0"/>
                    </a:moveTo>
                    <a:lnTo>
                      <a:pt x="106" y="12"/>
                    </a:lnTo>
                    <a:lnTo>
                      <a:pt x="11" y="60"/>
                    </a:lnTo>
                    <a:lnTo>
                      <a:pt x="0" y="54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D89E"/>
              </a:solidFill>
              <a:ln w="0">
                <a:solidFill>
                  <a:srgbClr val="FFD8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  <p:sp>
          <p:nvSpPr>
            <p:cNvPr id="36" name="Freeform 809"/>
            <p:cNvSpPr>
              <a:spLocks/>
            </p:cNvSpPr>
            <p:nvPr/>
          </p:nvSpPr>
          <p:spPr bwMode="auto">
            <a:xfrm>
              <a:off x="4320661" y="2284455"/>
              <a:ext cx="177800" cy="104775"/>
            </a:xfrm>
            <a:custGeom>
              <a:avLst/>
              <a:gdLst>
                <a:gd name="T0" fmla="*/ 110 w 112"/>
                <a:gd name="T1" fmla="*/ 0 h 66"/>
                <a:gd name="T2" fmla="*/ 112 w 112"/>
                <a:gd name="T3" fmla="*/ 9 h 66"/>
                <a:gd name="T4" fmla="*/ 112 w 112"/>
                <a:gd name="T5" fmla="*/ 12 h 66"/>
                <a:gd name="T6" fmla="*/ 6 w 112"/>
                <a:gd name="T7" fmla="*/ 66 h 66"/>
                <a:gd name="T8" fmla="*/ 5 w 112"/>
                <a:gd name="T9" fmla="*/ 64 h 66"/>
                <a:gd name="T10" fmla="*/ 0 w 112"/>
                <a:gd name="T11" fmla="*/ 57 h 66"/>
                <a:gd name="T12" fmla="*/ 110 w 112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6">
                  <a:moveTo>
                    <a:pt x="110" y="0"/>
                  </a:moveTo>
                  <a:lnTo>
                    <a:pt x="112" y="9"/>
                  </a:lnTo>
                  <a:lnTo>
                    <a:pt x="112" y="12"/>
                  </a:lnTo>
                  <a:lnTo>
                    <a:pt x="6" y="66"/>
                  </a:lnTo>
                  <a:lnTo>
                    <a:pt x="5" y="64"/>
                  </a:lnTo>
                  <a:lnTo>
                    <a:pt x="0" y="57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D497"/>
            </a:solidFill>
            <a:ln w="0">
              <a:solidFill>
                <a:srgbClr val="FFD4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7" name="Freeform 810"/>
            <p:cNvSpPr>
              <a:spLocks/>
            </p:cNvSpPr>
            <p:nvPr/>
          </p:nvSpPr>
          <p:spPr bwMode="auto">
            <a:xfrm>
              <a:off x="4309549" y="2268580"/>
              <a:ext cx="185738" cy="106363"/>
            </a:xfrm>
            <a:custGeom>
              <a:avLst/>
              <a:gdLst>
                <a:gd name="T0" fmla="*/ 114 w 117"/>
                <a:gd name="T1" fmla="*/ 0 h 67"/>
                <a:gd name="T2" fmla="*/ 114 w 117"/>
                <a:gd name="T3" fmla="*/ 0 h 67"/>
                <a:gd name="T4" fmla="*/ 117 w 117"/>
                <a:gd name="T5" fmla="*/ 10 h 67"/>
                <a:gd name="T6" fmla="*/ 7 w 117"/>
                <a:gd name="T7" fmla="*/ 67 h 67"/>
                <a:gd name="T8" fmla="*/ 0 w 117"/>
                <a:gd name="T9" fmla="*/ 57 h 67"/>
                <a:gd name="T10" fmla="*/ 0 w 117"/>
                <a:gd name="T11" fmla="*/ 57 h 67"/>
                <a:gd name="T12" fmla="*/ 114 w 117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67">
                  <a:moveTo>
                    <a:pt x="114" y="0"/>
                  </a:moveTo>
                  <a:lnTo>
                    <a:pt x="114" y="0"/>
                  </a:lnTo>
                  <a:lnTo>
                    <a:pt x="117" y="10"/>
                  </a:lnTo>
                  <a:lnTo>
                    <a:pt x="7" y="6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D08F"/>
            </a:solidFill>
            <a:ln w="0">
              <a:solidFill>
                <a:srgbClr val="FFD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8" name="Freeform 811"/>
            <p:cNvSpPr>
              <a:spLocks/>
            </p:cNvSpPr>
            <p:nvPr/>
          </p:nvSpPr>
          <p:spPr bwMode="auto">
            <a:xfrm>
              <a:off x="4303199" y="2254293"/>
              <a:ext cx="187325" cy="104775"/>
            </a:xfrm>
            <a:custGeom>
              <a:avLst/>
              <a:gdLst>
                <a:gd name="T0" fmla="*/ 110 w 118"/>
                <a:gd name="T1" fmla="*/ 0 h 66"/>
                <a:gd name="T2" fmla="*/ 118 w 118"/>
                <a:gd name="T3" fmla="*/ 9 h 66"/>
                <a:gd name="T4" fmla="*/ 4 w 118"/>
                <a:gd name="T5" fmla="*/ 66 h 66"/>
                <a:gd name="T6" fmla="*/ 0 w 118"/>
                <a:gd name="T7" fmla="*/ 55 h 66"/>
                <a:gd name="T8" fmla="*/ 110 w 118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66">
                  <a:moveTo>
                    <a:pt x="110" y="0"/>
                  </a:moveTo>
                  <a:lnTo>
                    <a:pt x="118" y="9"/>
                  </a:lnTo>
                  <a:lnTo>
                    <a:pt x="4" y="66"/>
                  </a:lnTo>
                  <a:lnTo>
                    <a:pt x="0" y="55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CB86"/>
            </a:solidFill>
            <a:ln w="0">
              <a:solidFill>
                <a:srgbClr val="FFCB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9" name="Freeform 812"/>
            <p:cNvSpPr>
              <a:spLocks/>
            </p:cNvSpPr>
            <p:nvPr/>
          </p:nvSpPr>
          <p:spPr bwMode="auto">
            <a:xfrm>
              <a:off x="4300024" y="2238418"/>
              <a:ext cx="177800" cy="103188"/>
            </a:xfrm>
            <a:custGeom>
              <a:avLst/>
              <a:gdLst>
                <a:gd name="T0" fmla="*/ 106 w 112"/>
                <a:gd name="T1" fmla="*/ 0 h 65"/>
                <a:gd name="T2" fmla="*/ 108 w 112"/>
                <a:gd name="T3" fmla="*/ 2 h 65"/>
                <a:gd name="T4" fmla="*/ 112 w 112"/>
                <a:gd name="T5" fmla="*/ 10 h 65"/>
                <a:gd name="T6" fmla="*/ 2 w 112"/>
                <a:gd name="T7" fmla="*/ 65 h 65"/>
                <a:gd name="T8" fmla="*/ 0 w 112"/>
                <a:gd name="T9" fmla="*/ 57 h 65"/>
                <a:gd name="T10" fmla="*/ 0 w 112"/>
                <a:gd name="T11" fmla="*/ 54 h 65"/>
                <a:gd name="T12" fmla="*/ 106 w 112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5">
                  <a:moveTo>
                    <a:pt x="106" y="0"/>
                  </a:moveTo>
                  <a:lnTo>
                    <a:pt x="108" y="2"/>
                  </a:lnTo>
                  <a:lnTo>
                    <a:pt x="112" y="10"/>
                  </a:lnTo>
                  <a:lnTo>
                    <a:pt x="2" y="65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C87D"/>
            </a:solidFill>
            <a:ln w="0">
              <a:solidFill>
                <a:srgbClr val="FFC87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0" name="Freeform 813"/>
            <p:cNvSpPr>
              <a:spLocks/>
            </p:cNvSpPr>
            <p:nvPr/>
          </p:nvSpPr>
          <p:spPr bwMode="auto">
            <a:xfrm>
              <a:off x="4300024" y="2227305"/>
              <a:ext cx="168275" cy="96838"/>
            </a:xfrm>
            <a:custGeom>
              <a:avLst/>
              <a:gdLst>
                <a:gd name="T0" fmla="*/ 95 w 106"/>
                <a:gd name="T1" fmla="*/ 0 h 61"/>
                <a:gd name="T2" fmla="*/ 106 w 106"/>
                <a:gd name="T3" fmla="*/ 7 h 61"/>
                <a:gd name="T4" fmla="*/ 0 w 106"/>
                <a:gd name="T5" fmla="*/ 61 h 61"/>
                <a:gd name="T6" fmla="*/ 0 w 106"/>
                <a:gd name="T7" fmla="*/ 48 h 61"/>
                <a:gd name="T8" fmla="*/ 95 w 106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1">
                  <a:moveTo>
                    <a:pt x="95" y="0"/>
                  </a:moveTo>
                  <a:lnTo>
                    <a:pt x="106" y="7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C374"/>
            </a:solidFill>
            <a:ln w="0">
              <a:solidFill>
                <a:srgbClr val="FFC37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" name="Freeform 814"/>
            <p:cNvSpPr>
              <a:spLocks/>
            </p:cNvSpPr>
            <p:nvPr/>
          </p:nvSpPr>
          <p:spPr bwMode="auto">
            <a:xfrm>
              <a:off x="4300024" y="2217780"/>
              <a:ext cx="150813" cy="85725"/>
            </a:xfrm>
            <a:custGeom>
              <a:avLst/>
              <a:gdLst>
                <a:gd name="T0" fmla="*/ 81 w 95"/>
                <a:gd name="T1" fmla="*/ 0 h 54"/>
                <a:gd name="T2" fmla="*/ 91 w 95"/>
                <a:gd name="T3" fmla="*/ 4 h 54"/>
                <a:gd name="T4" fmla="*/ 95 w 95"/>
                <a:gd name="T5" fmla="*/ 6 h 54"/>
                <a:gd name="T6" fmla="*/ 0 w 95"/>
                <a:gd name="T7" fmla="*/ 54 h 54"/>
                <a:gd name="T8" fmla="*/ 0 w 95"/>
                <a:gd name="T9" fmla="*/ 50 h 54"/>
                <a:gd name="T10" fmla="*/ 4 w 95"/>
                <a:gd name="T11" fmla="*/ 40 h 54"/>
                <a:gd name="T12" fmla="*/ 81 w 95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54">
                  <a:moveTo>
                    <a:pt x="81" y="0"/>
                  </a:moveTo>
                  <a:lnTo>
                    <a:pt x="91" y="4"/>
                  </a:lnTo>
                  <a:lnTo>
                    <a:pt x="95" y="6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4" y="4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BF6D"/>
            </a:solidFill>
            <a:ln w="0">
              <a:solidFill>
                <a:srgbClr val="FFBF6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" name="Freeform 815"/>
            <p:cNvSpPr>
              <a:spLocks/>
            </p:cNvSpPr>
            <p:nvPr/>
          </p:nvSpPr>
          <p:spPr bwMode="auto">
            <a:xfrm>
              <a:off x="4306374" y="2214605"/>
              <a:ext cx="122238" cy="66675"/>
            </a:xfrm>
            <a:custGeom>
              <a:avLst/>
              <a:gdLst>
                <a:gd name="T0" fmla="*/ 57 w 77"/>
                <a:gd name="T1" fmla="*/ 0 h 42"/>
                <a:gd name="T2" fmla="*/ 69 w 77"/>
                <a:gd name="T3" fmla="*/ 0 h 42"/>
                <a:gd name="T4" fmla="*/ 77 w 77"/>
                <a:gd name="T5" fmla="*/ 2 h 42"/>
                <a:gd name="T6" fmla="*/ 0 w 77"/>
                <a:gd name="T7" fmla="*/ 42 h 42"/>
                <a:gd name="T8" fmla="*/ 2 w 77"/>
                <a:gd name="T9" fmla="*/ 34 h 42"/>
                <a:gd name="T10" fmla="*/ 9 w 77"/>
                <a:gd name="T11" fmla="*/ 25 h 42"/>
                <a:gd name="T12" fmla="*/ 57 w 77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42">
                  <a:moveTo>
                    <a:pt x="57" y="0"/>
                  </a:moveTo>
                  <a:lnTo>
                    <a:pt x="69" y="0"/>
                  </a:lnTo>
                  <a:lnTo>
                    <a:pt x="77" y="2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9" y="25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" name="Freeform 816"/>
            <p:cNvSpPr>
              <a:spLocks/>
            </p:cNvSpPr>
            <p:nvPr/>
          </p:nvSpPr>
          <p:spPr bwMode="auto">
            <a:xfrm>
              <a:off x="4320661" y="2214605"/>
              <a:ext cx="76200" cy="39688"/>
            </a:xfrm>
            <a:custGeom>
              <a:avLst/>
              <a:gdLst>
                <a:gd name="T0" fmla="*/ 40 w 48"/>
                <a:gd name="T1" fmla="*/ 0 h 25"/>
                <a:gd name="T2" fmla="*/ 48 w 48"/>
                <a:gd name="T3" fmla="*/ 0 h 25"/>
                <a:gd name="T4" fmla="*/ 0 w 48"/>
                <a:gd name="T5" fmla="*/ 25 h 25"/>
                <a:gd name="T6" fmla="*/ 5 w 48"/>
                <a:gd name="T7" fmla="*/ 18 h 25"/>
                <a:gd name="T8" fmla="*/ 21 w 48"/>
                <a:gd name="T9" fmla="*/ 6 h 25"/>
                <a:gd name="T10" fmla="*/ 40 w 48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25">
                  <a:moveTo>
                    <a:pt x="40" y="0"/>
                  </a:moveTo>
                  <a:lnTo>
                    <a:pt x="48" y="0"/>
                  </a:lnTo>
                  <a:lnTo>
                    <a:pt x="0" y="25"/>
                  </a:lnTo>
                  <a:lnTo>
                    <a:pt x="5" y="18"/>
                  </a:lnTo>
                  <a:lnTo>
                    <a:pt x="21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4" name="Freeform 817"/>
            <p:cNvSpPr>
              <a:spLocks/>
            </p:cNvSpPr>
            <p:nvPr/>
          </p:nvSpPr>
          <p:spPr bwMode="auto">
            <a:xfrm>
              <a:off x="4309549" y="2224130"/>
              <a:ext cx="179388" cy="179388"/>
            </a:xfrm>
            <a:custGeom>
              <a:avLst/>
              <a:gdLst>
                <a:gd name="T0" fmla="*/ 49 w 113"/>
                <a:gd name="T1" fmla="*/ 0 h 113"/>
                <a:gd name="T2" fmla="*/ 66 w 113"/>
                <a:gd name="T3" fmla="*/ 0 h 113"/>
                <a:gd name="T4" fmla="*/ 83 w 113"/>
                <a:gd name="T5" fmla="*/ 5 h 113"/>
                <a:gd name="T6" fmla="*/ 97 w 113"/>
                <a:gd name="T7" fmla="*/ 16 h 113"/>
                <a:gd name="T8" fmla="*/ 108 w 113"/>
                <a:gd name="T9" fmla="*/ 30 h 113"/>
                <a:gd name="T10" fmla="*/ 113 w 113"/>
                <a:gd name="T11" fmla="*/ 49 h 113"/>
                <a:gd name="T12" fmla="*/ 113 w 113"/>
                <a:gd name="T13" fmla="*/ 66 h 113"/>
                <a:gd name="T14" fmla="*/ 108 w 113"/>
                <a:gd name="T15" fmla="*/ 83 h 113"/>
                <a:gd name="T16" fmla="*/ 97 w 113"/>
                <a:gd name="T17" fmla="*/ 97 h 113"/>
                <a:gd name="T18" fmla="*/ 83 w 113"/>
                <a:gd name="T19" fmla="*/ 108 h 113"/>
                <a:gd name="T20" fmla="*/ 66 w 113"/>
                <a:gd name="T21" fmla="*/ 113 h 113"/>
                <a:gd name="T22" fmla="*/ 47 w 113"/>
                <a:gd name="T23" fmla="*/ 113 h 113"/>
                <a:gd name="T24" fmla="*/ 30 w 113"/>
                <a:gd name="T25" fmla="*/ 108 h 113"/>
                <a:gd name="T26" fmla="*/ 16 w 113"/>
                <a:gd name="T27" fmla="*/ 97 h 113"/>
                <a:gd name="T28" fmla="*/ 6 w 113"/>
                <a:gd name="T29" fmla="*/ 83 h 113"/>
                <a:gd name="T30" fmla="*/ 0 w 113"/>
                <a:gd name="T31" fmla="*/ 66 h 113"/>
                <a:gd name="T32" fmla="*/ 0 w 113"/>
                <a:gd name="T33" fmla="*/ 47 h 113"/>
                <a:gd name="T34" fmla="*/ 6 w 113"/>
                <a:gd name="T35" fmla="*/ 30 h 113"/>
                <a:gd name="T36" fmla="*/ 16 w 113"/>
                <a:gd name="T37" fmla="*/ 16 h 113"/>
                <a:gd name="T38" fmla="*/ 30 w 113"/>
                <a:gd name="T39" fmla="*/ 5 h 113"/>
                <a:gd name="T40" fmla="*/ 49 w 113"/>
                <a:gd name="T4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3" h="113">
                  <a:moveTo>
                    <a:pt x="49" y="0"/>
                  </a:moveTo>
                  <a:lnTo>
                    <a:pt x="66" y="0"/>
                  </a:lnTo>
                  <a:lnTo>
                    <a:pt x="83" y="5"/>
                  </a:lnTo>
                  <a:lnTo>
                    <a:pt x="97" y="16"/>
                  </a:lnTo>
                  <a:lnTo>
                    <a:pt x="108" y="30"/>
                  </a:lnTo>
                  <a:lnTo>
                    <a:pt x="113" y="49"/>
                  </a:lnTo>
                  <a:lnTo>
                    <a:pt x="113" y="66"/>
                  </a:lnTo>
                  <a:lnTo>
                    <a:pt x="108" y="83"/>
                  </a:lnTo>
                  <a:lnTo>
                    <a:pt x="97" y="97"/>
                  </a:lnTo>
                  <a:lnTo>
                    <a:pt x="83" y="108"/>
                  </a:lnTo>
                  <a:lnTo>
                    <a:pt x="66" y="113"/>
                  </a:lnTo>
                  <a:lnTo>
                    <a:pt x="47" y="113"/>
                  </a:lnTo>
                  <a:lnTo>
                    <a:pt x="30" y="108"/>
                  </a:lnTo>
                  <a:lnTo>
                    <a:pt x="16" y="97"/>
                  </a:lnTo>
                  <a:lnTo>
                    <a:pt x="6" y="83"/>
                  </a:lnTo>
                  <a:lnTo>
                    <a:pt x="0" y="66"/>
                  </a:lnTo>
                  <a:lnTo>
                    <a:pt x="0" y="47"/>
                  </a:lnTo>
                  <a:lnTo>
                    <a:pt x="6" y="30"/>
                  </a:lnTo>
                  <a:lnTo>
                    <a:pt x="16" y="16"/>
                  </a:lnTo>
                  <a:lnTo>
                    <a:pt x="30" y="5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5" name="Freeform 818"/>
            <p:cNvSpPr>
              <a:spLocks/>
            </p:cNvSpPr>
            <p:nvPr/>
          </p:nvSpPr>
          <p:spPr bwMode="auto">
            <a:xfrm>
              <a:off x="4374636" y="2260643"/>
              <a:ext cx="60325" cy="31750"/>
            </a:xfrm>
            <a:custGeom>
              <a:avLst/>
              <a:gdLst>
                <a:gd name="T0" fmla="*/ 29 w 38"/>
                <a:gd name="T1" fmla="*/ 0 h 20"/>
                <a:gd name="T2" fmla="*/ 38 w 38"/>
                <a:gd name="T3" fmla="*/ 1 h 20"/>
                <a:gd name="T4" fmla="*/ 0 w 38"/>
                <a:gd name="T5" fmla="*/ 20 h 20"/>
                <a:gd name="T6" fmla="*/ 4 w 38"/>
                <a:gd name="T7" fmla="*/ 11 h 20"/>
                <a:gd name="T8" fmla="*/ 16 w 38"/>
                <a:gd name="T9" fmla="*/ 3 h 20"/>
                <a:gd name="T10" fmla="*/ 29 w 38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0">
                  <a:moveTo>
                    <a:pt x="29" y="0"/>
                  </a:moveTo>
                  <a:lnTo>
                    <a:pt x="38" y="1"/>
                  </a:lnTo>
                  <a:lnTo>
                    <a:pt x="0" y="20"/>
                  </a:lnTo>
                  <a:lnTo>
                    <a:pt x="4" y="11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6" name="Freeform 819"/>
            <p:cNvSpPr>
              <a:spLocks/>
            </p:cNvSpPr>
            <p:nvPr/>
          </p:nvSpPr>
          <p:spPr bwMode="auto">
            <a:xfrm>
              <a:off x="4368286" y="2262230"/>
              <a:ext cx="87313" cy="52388"/>
            </a:xfrm>
            <a:custGeom>
              <a:avLst/>
              <a:gdLst>
                <a:gd name="T0" fmla="*/ 42 w 55"/>
                <a:gd name="T1" fmla="*/ 0 h 33"/>
                <a:gd name="T2" fmla="*/ 46 w 55"/>
                <a:gd name="T3" fmla="*/ 0 h 33"/>
                <a:gd name="T4" fmla="*/ 55 w 55"/>
                <a:gd name="T5" fmla="*/ 5 h 33"/>
                <a:gd name="T6" fmla="*/ 0 w 55"/>
                <a:gd name="T7" fmla="*/ 33 h 33"/>
                <a:gd name="T8" fmla="*/ 1 w 55"/>
                <a:gd name="T9" fmla="*/ 22 h 33"/>
                <a:gd name="T10" fmla="*/ 4 w 55"/>
                <a:gd name="T11" fmla="*/ 19 h 33"/>
                <a:gd name="T12" fmla="*/ 42 w 55"/>
                <a:gd name="T1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3">
                  <a:moveTo>
                    <a:pt x="42" y="0"/>
                  </a:moveTo>
                  <a:lnTo>
                    <a:pt x="46" y="0"/>
                  </a:lnTo>
                  <a:lnTo>
                    <a:pt x="55" y="5"/>
                  </a:lnTo>
                  <a:lnTo>
                    <a:pt x="0" y="33"/>
                  </a:lnTo>
                  <a:lnTo>
                    <a:pt x="1" y="22"/>
                  </a:lnTo>
                  <a:lnTo>
                    <a:pt x="4" y="19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7" name="Freeform 820"/>
            <p:cNvSpPr>
              <a:spLocks/>
            </p:cNvSpPr>
            <p:nvPr/>
          </p:nvSpPr>
          <p:spPr bwMode="auto">
            <a:xfrm>
              <a:off x="4368286" y="2270168"/>
              <a:ext cx="100013" cy="61913"/>
            </a:xfrm>
            <a:custGeom>
              <a:avLst/>
              <a:gdLst>
                <a:gd name="T0" fmla="*/ 55 w 63"/>
                <a:gd name="T1" fmla="*/ 0 h 39"/>
                <a:gd name="T2" fmla="*/ 56 w 63"/>
                <a:gd name="T3" fmla="*/ 1 h 39"/>
                <a:gd name="T4" fmla="*/ 63 w 63"/>
                <a:gd name="T5" fmla="*/ 9 h 39"/>
                <a:gd name="T6" fmla="*/ 3 w 63"/>
                <a:gd name="T7" fmla="*/ 39 h 39"/>
                <a:gd name="T8" fmla="*/ 0 w 63"/>
                <a:gd name="T9" fmla="*/ 30 h 39"/>
                <a:gd name="T10" fmla="*/ 0 w 63"/>
                <a:gd name="T11" fmla="*/ 28 h 39"/>
                <a:gd name="T12" fmla="*/ 55 w 63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39">
                  <a:moveTo>
                    <a:pt x="55" y="0"/>
                  </a:moveTo>
                  <a:lnTo>
                    <a:pt x="56" y="1"/>
                  </a:lnTo>
                  <a:lnTo>
                    <a:pt x="63" y="9"/>
                  </a:lnTo>
                  <a:lnTo>
                    <a:pt x="3" y="39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250000"/>
            </a:solidFill>
            <a:ln w="0">
              <a:solidFill>
                <a:srgbClr val="25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8" name="Freeform 821"/>
            <p:cNvSpPr>
              <a:spLocks/>
            </p:cNvSpPr>
            <p:nvPr/>
          </p:nvSpPr>
          <p:spPr bwMode="auto">
            <a:xfrm>
              <a:off x="4373049" y="2284455"/>
              <a:ext cx="101600" cy="61913"/>
            </a:xfrm>
            <a:custGeom>
              <a:avLst/>
              <a:gdLst>
                <a:gd name="T0" fmla="*/ 60 w 64"/>
                <a:gd name="T1" fmla="*/ 0 h 39"/>
                <a:gd name="T2" fmla="*/ 62 w 64"/>
                <a:gd name="T3" fmla="*/ 3 h 39"/>
                <a:gd name="T4" fmla="*/ 64 w 64"/>
                <a:gd name="T5" fmla="*/ 9 h 39"/>
                <a:gd name="T6" fmla="*/ 5 w 64"/>
                <a:gd name="T7" fmla="*/ 39 h 39"/>
                <a:gd name="T8" fmla="*/ 1 w 64"/>
                <a:gd name="T9" fmla="*/ 34 h 39"/>
                <a:gd name="T10" fmla="*/ 0 w 64"/>
                <a:gd name="T11" fmla="*/ 30 h 39"/>
                <a:gd name="T12" fmla="*/ 60 w 64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39">
                  <a:moveTo>
                    <a:pt x="60" y="0"/>
                  </a:moveTo>
                  <a:lnTo>
                    <a:pt x="62" y="3"/>
                  </a:lnTo>
                  <a:lnTo>
                    <a:pt x="64" y="9"/>
                  </a:lnTo>
                  <a:lnTo>
                    <a:pt x="5" y="39"/>
                  </a:lnTo>
                  <a:lnTo>
                    <a:pt x="1" y="34"/>
                  </a:lnTo>
                  <a:lnTo>
                    <a:pt x="0" y="3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280000"/>
            </a:solidFill>
            <a:ln w="0">
              <a:solidFill>
                <a:srgbClr val="28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9" name="Freeform 822"/>
            <p:cNvSpPr>
              <a:spLocks/>
            </p:cNvSpPr>
            <p:nvPr/>
          </p:nvSpPr>
          <p:spPr bwMode="auto">
            <a:xfrm>
              <a:off x="4380986" y="2298743"/>
              <a:ext cx="96838" cy="60325"/>
            </a:xfrm>
            <a:custGeom>
              <a:avLst/>
              <a:gdLst>
                <a:gd name="T0" fmla="*/ 59 w 61"/>
                <a:gd name="T1" fmla="*/ 0 h 38"/>
                <a:gd name="T2" fmla="*/ 61 w 61"/>
                <a:gd name="T3" fmla="*/ 7 h 38"/>
                <a:gd name="T4" fmla="*/ 60 w 61"/>
                <a:gd name="T5" fmla="*/ 12 h 38"/>
                <a:gd name="T6" fmla="*/ 9 w 61"/>
                <a:gd name="T7" fmla="*/ 38 h 38"/>
                <a:gd name="T8" fmla="*/ 4 w 61"/>
                <a:gd name="T9" fmla="*/ 36 h 38"/>
                <a:gd name="T10" fmla="*/ 0 w 61"/>
                <a:gd name="T11" fmla="*/ 30 h 38"/>
                <a:gd name="T12" fmla="*/ 59 w 61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38">
                  <a:moveTo>
                    <a:pt x="59" y="0"/>
                  </a:moveTo>
                  <a:lnTo>
                    <a:pt x="61" y="7"/>
                  </a:lnTo>
                  <a:lnTo>
                    <a:pt x="60" y="12"/>
                  </a:lnTo>
                  <a:lnTo>
                    <a:pt x="9" y="38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290000"/>
            </a:solidFill>
            <a:ln w="0">
              <a:solidFill>
                <a:srgbClr val="29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0" name="Freeform 823"/>
            <p:cNvSpPr>
              <a:spLocks/>
            </p:cNvSpPr>
            <p:nvPr/>
          </p:nvSpPr>
          <p:spPr bwMode="auto">
            <a:xfrm>
              <a:off x="4395274" y="2317793"/>
              <a:ext cx="80963" cy="50800"/>
            </a:xfrm>
            <a:custGeom>
              <a:avLst/>
              <a:gdLst>
                <a:gd name="T0" fmla="*/ 51 w 51"/>
                <a:gd name="T1" fmla="*/ 0 h 32"/>
                <a:gd name="T2" fmla="*/ 50 w 51"/>
                <a:gd name="T3" fmla="*/ 8 h 32"/>
                <a:gd name="T4" fmla="*/ 46 w 51"/>
                <a:gd name="T5" fmla="*/ 16 h 32"/>
                <a:gd name="T6" fmla="*/ 16 w 51"/>
                <a:gd name="T7" fmla="*/ 32 h 32"/>
                <a:gd name="T8" fmla="*/ 6 w 51"/>
                <a:gd name="T9" fmla="*/ 30 h 32"/>
                <a:gd name="T10" fmla="*/ 0 w 51"/>
                <a:gd name="T11" fmla="*/ 26 h 32"/>
                <a:gd name="T12" fmla="*/ 51 w 51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32">
                  <a:moveTo>
                    <a:pt x="51" y="0"/>
                  </a:moveTo>
                  <a:lnTo>
                    <a:pt x="50" y="8"/>
                  </a:lnTo>
                  <a:lnTo>
                    <a:pt x="46" y="16"/>
                  </a:lnTo>
                  <a:lnTo>
                    <a:pt x="16" y="3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1" name="Freeform 824"/>
            <p:cNvSpPr>
              <a:spLocks/>
            </p:cNvSpPr>
            <p:nvPr/>
          </p:nvSpPr>
          <p:spPr bwMode="auto">
            <a:xfrm>
              <a:off x="4420674" y="2343193"/>
              <a:ext cx="47625" cy="25400"/>
            </a:xfrm>
            <a:custGeom>
              <a:avLst/>
              <a:gdLst>
                <a:gd name="T0" fmla="*/ 30 w 30"/>
                <a:gd name="T1" fmla="*/ 0 h 16"/>
                <a:gd name="T2" fmla="*/ 27 w 30"/>
                <a:gd name="T3" fmla="*/ 4 h 16"/>
                <a:gd name="T4" fmla="*/ 17 w 30"/>
                <a:gd name="T5" fmla="*/ 13 h 16"/>
                <a:gd name="T6" fmla="*/ 4 w 30"/>
                <a:gd name="T7" fmla="*/ 16 h 16"/>
                <a:gd name="T8" fmla="*/ 0 w 30"/>
                <a:gd name="T9" fmla="*/ 16 h 16"/>
                <a:gd name="T10" fmla="*/ 30 w 3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6">
                  <a:moveTo>
                    <a:pt x="30" y="0"/>
                  </a:moveTo>
                  <a:lnTo>
                    <a:pt x="27" y="4"/>
                  </a:lnTo>
                  <a:lnTo>
                    <a:pt x="17" y="13"/>
                  </a:lnTo>
                  <a:lnTo>
                    <a:pt x="4" y="16"/>
                  </a:lnTo>
                  <a:lnTo>
                    <a:pt x="0" y="1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2" name="Freeform 825"/>
            <p:cNvSpPr>
              <a:spLocks/>
            </p:cNvSpPr>
            <p:nvPr/>
          </p:nvSpPr>
          <p:spPr bwMode="auto">
            <a:xfrm>
              <a:off x="4438136" y="2289218"/>
              <a:ext cx="23813" cy="25400"/>
            </a:xfrm>
            <a:custGeom>
              <a:avLst/>
              <a:gdLst>
                <a:gd name="T0" fmla="*/ 7 w 15"/>
                <a:gd name="T1" fmla="*/ 0 h 16"/>
                <a:gd name="T2" fmla="*/ 10 w 15"/>
                <a:gd name="T3" fmla="*/ 1 h 16"/>
                <a:gd name="T4" fmla="*/ 12 w 15"/>
                <a:gd name="T5" fmla="*/ 2 h 16"/>
                <a:gd name="T6" fmla="*/ 15 w 15"/>
                <a:gd name="T7" fmla="*/ 4 h 16"/>
                <a:gd name="T8" fmla="*/ 15 w 15"/>
                <a:gd name="T9" fmla="*/ 8 h 16"/>
                <a:gd name="T10" fmla="*/ 15 w 15"/>
                <a:gd name="T11" fmla="*/ 10 h 16"/>
                <a:gd name="T12" fmla="*/ 14 w 15"/>
                <a:gd name="T13" fmla="*/ 13 h 16"/>
                <a:gd name="T14" fmla="*/ 11 w 15"/>
                <a:gd name="T15" fmla="*/ 14 h 16"/>
                <a:gd name="T16" fmla="*/ 8 w 15"/>
                <a:gd name="T17" fmla="*/ 16 h 16"/>
                <a:gd name="T18" fmla="*/ 6 w 15"/>
                <a:gd name="T19" fmla="*/ 14 h 16"/>
                <a:gd name="T20" fmla="*/ 3 w 15"/>
                <a:gd name="T21" fmla="*/ 13 h 16"/>
                <a:gd name="T22" fmla="*/ 2 w 15"/>
                <a:gd name="T23" fmla="*/ 10 h 16"/>
                <a:gd name="T24" fmla="*/ 0 w 15"/>
                <a:gd name="T25" fmla="*/ 8 h 16"/>
                <a:gd name="T26" fmla="*/ 0 w 15"/>
                <a:gd name="T27" fmla="*/ 5 h 16"/>
                <a:gd name="T28" fmla="*/ 2 w 15"/>
                <a:gd name="T29" fmla="*/ 2 h 16"/>
                <a:gd name="T30" fmla="*/ 4 w 15"/>
                <a:gd name="T31" fmla="*/ 1 h 16"/>
                <a:gd name="T32" fmla="*/ 7 w 15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16">
                  <a:moveTo>
                    <a:pt x="7" y="0"/>
                  </a:moveTo>
                  <a:lnTo>
                    <a:pt x="10" y="1"/>
                  </a:lnTo>
                  <a:lnTo>
                    <a:pt x="12" y="2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4" y="13"/>
                  </a:lnTo>
                  <a:lnTo>
                    <a:pt x="11" y="14"/>
                  </a:lnTo>
                  <a:lnTo>
                    <a:pt x="8" y="16"/>
                  </a:lnTo>
                  <a:lnTo>
                    <a:pt x="6" y="14"/>
                  </a:lnTo>
                  <a:lnTo>
                    <a:pt x="3" y="13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3" name="Freeform 826"/>
            <p:cNvSpPr>
              <a:spLocks/>
            </p:cNvSpPr>
            <p:nvPr/>
          </p:nvSpPr>
          <p:spPr bwMode="auto">
            <a:xfrm>
              <a:off x="4234936" y="2074905"/>
              <a:ext cx="147638" cy="92075"/>
            </a:xfrm>
            <a:custGeom>
              <a:avLst/>
              <a:gdLst>
                <a:gd name="T0" fmla="*/ 73 w 93"/>
                <a:gd name="T1" fmla="*/ 0 h 58"/>
                <a:gd name="T2" fmla="*/ 88 w 93"/>
                <a:gd name="T3" fmla="*/ 1 h 58"/>
                <a:gd name="T4" fmla="*/ 90 w 93"/>
                <a:gd name="T5" fmla="*/ 3 h 58"/>
                <a:gd name="T6" fmla="*/ 92 w 93"/>
                <a:gd name="T7" fmla="*/ 5 h 58"/>
                <a:gd name="T8" fmla="*/ 93 w 93"/>
                <a:gd name="T9" fmla="*/ 8 h 58"/>
                <a:gd name="T10" fmla="*/ 92 w 93"/>
                <a:gd name="T11" fmla="*/ 10 h 58"/>
                <a:gd name="T12" fmla="*/ 90 w 93"/>
                <a:gd name="T13" fmla="*/ 13 h 58"/>
                <a:gd name="T14" fmla="*/ 89 w 93"/>
                <a:gd name="T15" fmla="*/ 14 h 58"/>
                <a:gd name="T16" fmla="*/ 87 w 93"/>
                <a:gd name="T17" fmla="*/ 16 h 58"/>
                <a:gd name="T18" fmla="*/ 83 w 93"/>
                <a:gd name="T19" fmla="*/ 16 h 58"/>
                <a:gd name="T20" fmla="*/ 71 w 93"/>
                <a:gd name="T21" fmla="*/ 14 h 58"/>
                <a:gd name="T22" fmla="*/ 55 w 93"/>
                <a:gd name="T23" fmla="*/ 18 h 58"/>
                <a:gd name="T24" fmla="*/ 38 w 93"/>
                <a:gd name="T25" fmla="*/ 26 h 58"/>
                <a:gd name="T26" fmla="*/ 26 w 93"/>
                <a:gd name="T27" fmla="*/ 35 h 58"/>
                <a:gd name="T28" fmla="*/ 18 w 93"/>
                <a:gd name="T29" fmla="*/ 43 h 58"/>
                <a:gd name="T30" fmla="*/ 15 w 93"/>
                <a:gd name="T31" fmla="*/ 52 h 58"/>
                <a:gd name="T32" fmla="*/ 13 w 93"/>
                <a:gd name="T33" fmla="*/ 55 h 58"/>
                <a:gd name="T34" fmla="*/ 12 w 93"/>
                <a:gd name="T35" fmla="*/ 56 h 58"/>
                <a:gd name="T36" fmla="*/ 9 w 93"/>
                <a:gd name="T37" fmla="*/ 58 h 58"/>
                <a:gd name="T38" fmla="*/ 7 w 93"/>
                <a:gd name="T39" fmla="*/ 58 h 58"/>
                <a:gd name="T40" fmla="*/ 4 w 93"/>
                <a:gd name="T41" fmla="*/ 56 h 58"/>
                <a:gd name="T42" fmla="*/ 1 w 93"/>
                <a:gd name="T43" fmla="*/ 55 h 58"/>
                <a:gd name="T44" fmla="*/ 0 w 93"/>
                <a:gd name="T45" fmla="*/ 52 h 58"/>
                <a:gd name="T46" fmla="*/ 0 w 93"/>
                <a:gd name="T47" fmla="*/ 48 h 58"/>
                <a:gd name="T48" fmla="*/ 5 w 93"/>
                <a:gd name="T49" fmla="*/ 37 h 58"/>
                <a:gd name="T50" fmla="*/ 16 w 93"/>
                <a:gd name="T51" fmla="*/ 25 h 58"/>
                <a:gd name="T52" fmla="*/ 32 w 93"/>
                <a:gd name="T53" fmla="*/ 14 h 58"/>
                <a:gd name="T54" fmla="*/ 43 w 93"/>
                <a:gd name="T55" fmla="*/ 7 h 58"/>
                <a:gd name="T56" fmla="*/ 59 w 93"/>
                <a:gd name="T57" fmla="*/ 3 h 58"/>
                <a:gd name="T58" fmla="*/ 73 w 93"/>
                <a:gd name="T5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3" h="58">
                  <a:moveTo>
                    <a:pt x="73" y="0"/>
                  </a:moveTo>
                  <a:lnTo>
                    <a:pt x="88" y="1"/>
                  </a:lnTo>
                  <a:lnTo>
                    <a:pt x="90" y="3"/>
                  </a:lnTo>
                  <a:lnTo>
                    <a:pt x="92" y="5"/>
                  </a:lnTo>
                  <a:lnTo>
                    <a:pt x="93" y="8"/>
                  </a:lnTo>
                  <a:lnTo>
                    <a:pt x="92" y="10"/>
                  </a:lnTo>
                  <a:lnTo>
                    <a:pt x="90" y="13"/>
                  </a:lnTo>
                  <a:lnTo>
                    <a:pt x="89" y="14"/>
                  </a:lnTo>
                  <a:lnTo>
                    <a:pt x="87" y="16"/>
                  </a:lnTo>
                  <a:lnTo>
                    <a:pt x="83" y="16"/>
                  </a:lnTo>
                  <a:lnTo>
                    <a:pt x="71" y="14"/>
                  </a:lnTo>
                  <a:lnTo>
                    <a:pt x="55" y="18"/>
                  </a:lnTo>
                  <a:lnTo>
                    <a:pt x="38" y="26"/>
                  </a:lnTo>
                  <a:lnTo>
                    <a:pt x="26" y="35"/>
                  </a:lnTo>
                  <a:lnTo>
                    <a:pt x="18" y="43"/>
                  </a:lnTo>
                  <a:lnTo>
                    <a:pt x="15" y="52"/>
                  </a:lnTo>
                  <a:lnTo>
                    <a:pt x="13" y="55"/>
                  </a:lnTo>
                  <a:lnTo>
                    <a:pt x="12" y="56"/>
                  </a:lnTo>
                  <a:lnTo>
                    <a:pt x="9" y="58"/>
                  </a:lnTo>
                  <a:lnTo>
                    <a:pt x="7" y="58"/>
                  </a:lnTo>
                  <a:lnTo>
                    <a:pt x="4" y="56"/>
                  </a:lnTo>
                  <a:lnTo>
                    <a:pt x="1" y="55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5" y="37"/>
                  </a:lnTo>
                  <a:lnTo>
                    <a:pt x="16" y="25"/>
                  </a:lnTo>
                  <a:lnTo>
                    <a:pt x="32" y="14"/>
                  </a:lnTo>
                  <a:lnTo>
                    <a:pt x="43" y="7"/>
                  </a:lnTo>
                  <a:lnTo>
                    <a:pt x="59" y="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843E00"/>
            </a:solidFill>
            <a:ln w="0">
              <a:solidFill>
                <a:srgbClr val="843E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72868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295552" y="209383"/>
            <a:ext cx="8528454" cy="4413496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683568" y="915566"/>
            <a:ext cx="7992887" cy="4076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defRPr/>
            </a:pPr>
            <a:r>
              <a:rPr lang="pt-BR" sz="1600" kern="0" dirty="0">
                <a:solidFill>
                  <a:prstClr val="black"/>
                </a:solidFill>
              </a:rPr>
              <a:t>SOAP Soluções para Apresentações Profissionais. </a:t>
            </a:r>
            <a:r>
              <a:rPr lang="pt-BR" sz="1600" b="1" kern="0" dirty="0">
                <a:solidFill>
                  <a:prstClr val="black"/>
                </a:solidFill>
              </a:rPr>
              <a:t>15 erros mais comuns em apresentações. Disponível</a:t>
            </a:r>
            <a:r>
              <a:rPr lang="pt-BR" sz="1600" kern="0" dirty="0">
                <a:solidFill>
                  <a:prstClr val="black"/>
                </a:solidFill>
              </a:rPr>
              <a:t> em: &lt;www.soap.com.br</a:t>
            </a:r>
            <a:r>
              <a:rPr lang="pt-BR" sz="1600" kern="0" dirty="0"/>
              <a:t>&gt; </a:t>
            </a:r>
            <a:r>
              <a:rPr lang="pt-BR" sz="1600" kern="0" dirty="0">
                <a:solidFill>
                  <a:prstClr val="black"/>
                </a:solidFill>
              </a:rPr>
              <a:t>acesso em: 15 abr. 2016.</a:t>
            </a:r>
          </a:p>
          <a:p>
            <a:pPr lvl="0">
              <a:defRPr/>
            </a:pPr>
            <a:endParaRPr lang="pt-BR" sz="1600" kern="0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pt-BR" sz="1600" b="1" kern="0" dirty="0">
                <a:solidFill>
                  <a:prstClr val="black"/>
                </a:solidFill>
              </a:rPr>
              <a:t>Projeto Sala de Criação</a:t>
            </a:r>
            <a:r>
              <a:rPr lang="pt-BR" sz="1600" kern="0" dirty="0">
                <a:solidFill>
                  <a:prstClr val="black"/>
                </a:solidFill>
              </a:rPr>
              <a:t>. IFAM. Modelo de apresentação </a:t>
            </a:r>
            <a:r>
              <a:rPr lang="pt-BR" sz="1600" kern="0" dirty="0" smtClean="0">
                <a:solidFill>
                  <a:prstClr val="black"/>
                </a:solidFill>
              </a:rPr>
              <a:t>para Produção PUBLICITÁRIA.</a:t>
            </a:r>
            <a:endParaRPr lang="pt-BR" sz="1600" kern="0" dirty="0">
              <a:solidFill>
                <a:prstClr val="black"/>
              </a:solidFill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 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Ondulado 13"/>
          <p:cNvSpPr/>
          <p:nvPr/>
        </p:nvSpPr>
        <p:spPr>
          <a:xfrm>
            <a:off x="2339752" y="51470"/>
            <a:ext cx="4104456" cy="620407"/>
          </a:xfrm>
          <a:prstGeom prst="wav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REFERÊNCIAS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Picture 2" descr="I:\CCS\03 - DESIGN\PROJETOS\PROJETOS_2016\PROGRAMAS INTEGRAIS - Projetos CCS\02-Sala de Criacao\01-ESTUDOS\APRESENTAÇÕES\LOGOMARCA-SALA-DE-CRIAÇÃO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522" y="3032385"/>
            <a:ext cx="707109" cy="133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88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3446739" y="667923"/>
            <a:ext cx="2250522" cy="3025566"/>
            <a:chOff x="2385273" y="-708980"/>
            <a:chExt cx="4353280" cy="5852480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97" t="49020" r="46027" b="37908"/>
            <a:stretch/>
          </p:blipFill>
          <p:spPr>
            <a:xfrm>
              <a:off x="4114799" y="2521324"/>
              <a:ext cx="820271" cy="672352"/>
            </a:xfrm>
            <a:prstGeom prst="rect">
              <a:avLst/>
            </a:prstGeom>
          </p:spPr>
        </p:pic>
        <p:pic>
          <p:nvPicPr>
            <p:cNvPr id="2" name="Imagem 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480" t="9804" r="40804" b="48627"/>
            <a:stretch/>
          </p:blipFill>
          <p:spPr>
            <a:xfrm>
              <a:off x="3610535" y="504265"/>
              <a:ext cx="1801906" cy="2138082"/>
            </a:xfrm>
            <a:prstGeom prst="rect">
              <a:avLst/>
            </a:prstGeom>
          </p:spPr>
        </p:pic>
        <p:pic>
          <p:nvPicPr>
            <p:cNvPr id="11" name="Imagem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5273" y="-708980"/>
              <a:ext cx="4353280" cy="4360850"/>
            </a:xfrm>
            <a:prstGeom prst="rect">
              <a:avLst/>
            </a:prstGeom>
          </p:spPr>
        </p:pic>
        <p:pic>
          <p:nvPicPr>
            <p:cNvPr id="7" name="Imagem 6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536" t="6144" r="50515" b="71634"/>
            <a:stretch/>
          </p:blipFill>
          <p:spPr>
            <a:xfrm>
              <a:off x="3341593" y="316006"/>
              <a:ext cx="1183341" cy="1143000"/>
            </a:xfrm>
            <a:prstGeom prst="rect">
              <a:avLst/>
            </a:prstGeom>
          </p:spPr>
        </p:pic>
        <p:pic>
          <p:nvPicPr>
            <p:cNvPr id="8" name="Imagem 7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956" t="11111" r="36758" b="67843"/>
            <a:stretch/>
          </p:blipFill>
          <p:spPr>
            <a:xfrm>
              <a:off x="4659405" y="571500"/>
              <a:ext cx="1122829" cy="1082488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308" t="32157" r="40411" b="50980"/>
            <a:stretch/>
          </p:blipFill>
          <p:spPr>
            <a:xfrm>
              <a:off x="4417359" y="1653988"/>
              <a:ext cx="1030943" cy="867336"/>
            </a:xfrm>
            <a:prstGeom prst="rect">
              <a:avLst/>
            </a:prstGeom>
          </p:spPr>
        </p:pic>
        <p:pic>
          <p:nvPicPr>
            <p:cNvPr id="10" name="Imagem 9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523" t="26871" r="50662" b="53333"/>
            <a:stretch/>
          </p:blipFill>
          <p:spPr>
            <a:xfrm>
              <a:off x="3523129" y="1382091"/>
              <a:ext cx="988359" cy="1018210"/>
            </a:xfrm>
            <a:prstGeom prst="rect">
              <a:avLst/>
            </a:prstGeom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16" t="62092" r="36610"/>
            <a:stretch/>
          </p:blipFill>
          <p:spPr>
            <a:xfrm>
              <a:off x="3321424" y="3193676"/>
              <a:ext cx="2474258" cy="1949824"/>
            </a:xfrm>
            <a:prstGeom prst="rect">
              <a:avLst/>
            </a:prstGeom>
          </p:spPr>
        </p:pic>
      </p:grpSp>
      <p:sp>
        <p:nvSpPr>
          <p:cNvPr id="14" name="CaixaDeTexto 13"/>
          <p:cNvSpPr txBox="1"/>
          <p:nvPr/>
        </p:nvSpPr>
        <p:spPr>
          <a:xfrm>
            <a:off x="579329" y="4515966"/>
            <a:ext cx="7953111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sz="1200" dirty="0" smtClean="0">
                <a:solidFill>
                  <a:srgbClr val="F8F8F8"/>
                </a:solidFill>
                <a:latin typeface="Rockwell" pitchFamily="18" charset="0"/>
              </a:rPr>
              <a:t>Este modelo de apresentação foi elaborado pelos participantes do Projeto Sala de Criação, </a:t>
            </a:r>
          </a:p>
          <a:p>
            <a:pPr algn="ctr">
              <a:lnSpc>
                <a:spcPct val="90000"/>
              </a:lnSpc>
            </a:pPr>
            <a:r>
              <a:rPr lang="pt-BR" sz="1200" dirty="0" smtClean="0">
                <a:solidFill>
                  <a:srgbClr val="F8F8F8"/>
                </a:solidFill>
                <a:latin typeface="Rockwell" pitchFamily="18" charset="0"/>
              </a:rPr>
              <a:t>dos Programas Integrais 2016/1, do IFAM-Campus Manaus Centro.</a:t>
            </a:r>
            <a:endParaRPr lang="pt-BR" sz="1200" dirty="0">
              <a:solidFill>
                <a:srgbClr val="F8F8F8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63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R\Pictures\disig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23478"/>
            <a:ext cx="8568952" cy="464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ítulo 3"/>
          <p:cNvSpPr txBox="1">
            <a:spLocks/>
          </p:cNvSpPr>
          <p:nvPr/>
        </p:nvSpPr>
        <p:spPr>
          <a:xfrm>
            <a:off x="1117399" y="1245741"/>
            <a:ext cx="6981211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TÍTULO DA APRESENTAÇÃO</a:t>
            </a:r>
            <a:endParaRPr lang="pt-BR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3" name="Picture 2" descr="I:\CCS\05 -Padrões\ifam-cmc-2016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91457"/>
            <a:ext cx="1992207" cy="54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059832" y="2346434"/>
            <a:ext cx="3019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NOME DO APRESENTADOR</a:t>
            </a:r>
            <a:endParaRPr lang="pt-BR" dirty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623105" y="1931448"/>
            <a:ext cx="3892550" cy="311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pSp>
        <p:nvGrpSpPr>
          <p:cNvPr id="8" name="Grupo 7"/>
          <p:cNvGrpSpPr/>
          <p:nvPr/>
        </p:nvGrpSpPr>
        <p:grpSpPr>
          <a:xfrm rot="623423">
            <a:off x="603970" y="4165129"/>
            <a:ext cx="1226475" cy="1624390"/>
            <a:chOff x="3152261" y="1751055"/>
            <a:chExt cx="2971800" cy="3525838"/>
          </a:xfrm>
        </p:grpSpPr>
        <p:sp>
          <p:nvSpPr>
            <p:cNvPr id="12" name="Freeform 582"/>
            <p:cNvSpPr>
              <a:spLocks/>
            </p:cNvSpPr>
            <p:nvPr/>
          </p:nvSpPr>
          <p:spPr bwMode="auto">
            <a:xfrm>
              <a:off x="5055674" y="2835318"/>
              <a:ext cx="17463" cy="155575"/>
            </a:xfrm>
            <a:custGeom>
              <a:avLst/>
              <a:gdLst>
                <a:gd name="T0" fmla="*/ 11 w 11"/>
                <a:gd name="T1" fmla="*/ 0 h 98"/>
                <a:gd name="T2" fmla="*/ 11 w 11"/>
                <a:gd name="T3" fmla="*/ 98 h 98"/>
                <a:gd name="T4" fmla="*/ 0 w 11"/>
                <a:gd name="T5" fmla="*/ 96 h 98"/>
                <a:gd name="T6" fmla="*/ 0 w 11"/>
                <a:gd name="T7" fmla="*/ 5 h 98"/>
                <a:gd name="T8" fmla="*/ 3 w 11"/>
                <a:gd name="T9" fmla="*/ 4 h 98"/>
                <a:gd name="T10" fmla="*/ 8 w 11"/>
                <a:gd name="T11" fmla="*/ 1 h 98"/>
                <a:gd name="T12" fmla="*/ 11 w 11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98">
                  <a:moveTo>
                    <a:pt x="11" y="0"/>
                  </a:moveTo>
                  <a:lnTo>
                    <a:pt x="11" y="98"/>
                  </a:lnTo>
                  <a:lnTo>
                    <a:pt x="0" y="96"/>
                  </a:lnTo>
                  <a:lnTo>
                    <a:pt x="0" y="5"/>
                  </a:lnTo>
                  <a:lnTo>
                    <a:pt x="3" y="4"/>
                  </a:lnTo>
                  <a:lnTo>
                    <a:pt x="8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583"/>
            <p:cNvSpPr>
              <a:spLocks/>
            </p:cNvSpPr>
            <p:nvPr/>
          </p:nvSpPr>
          <p:spPr bwMode="auto">
            <a:xfrm>
              <a:off x="5073136" y="2828968"/>
              <a:ext cx="15875" cy="168275"/>
            </a:xfrm>
            <a:custGeom>
              <a:avLst/>
              <a:gdLst>
                <a:gd name="T0" fmla="*/ 10 w 10"/>
                <a:gd name="T1" fmla="*/ 0 h 106"/>
                <a:gd name="T2" fmla="*/ 10 w 10"/>
                <a:gd name="T3" fmla="*/ 106 h 106"/>
                <a:gd name="T4" fmla="*/ 0 w 10"/>
                <a:gd name="T5" fmla="*/ 102 h 106"/>
                <a:gd name="T6" fmla="*/ 0 w 10"/>
                <a:gd name="T7" fmla="*/ 4 h 106"/>
                <a:gd name="T8" fmla="*/ 8 w 10"/>
                <a:gd name="T9" fmla="*/ 2 h 106"/>
                <a:gd name="T10" fmla="*/ 10 w 10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6">
                  <a:moveTo>
                    <a:pt x="10" y="0"/>
                  </a:moveTo>
                  <a:lnTo>
                    <a:pt x="10" y="106"/>
                  </a:lnTo>
                  <a:lnTo>
                    <a:pt x="0" y="102"/>
                  </a:lnTo>
                  <a:lnTo>
                    <a:pt x="0" y="4"/>
                  </a:lnTo>
                  <a:lnTo>
                    <a:pt x="8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B"/>
            </a:solidFill>
            <a:ln w="0">
              <a:solidFill>
                <a:srgbClr val="FFDFA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584"/>
            <p:cNvSpPr>
              <a:spLocks/>
            </p:cNvSpPr>
            <p:nvPr/>
          </p:nvSpPr>
          <p:spPr bwMode="auto">
            <a:xfrm>
              <a:off x="5089011" y="2822618"/>
              <a:ext cx="17463" cy="179388"/>
            </a:xfrm>
            <a:custGeom>
              <a:avLst/>
              <a:gdLst>
                <a:gd name="T0" fmla="*/ 11 w 11"/>
                <a:gd name="T1" fmla="*/ 0 h 113"/>
                <a:gd name="T2" fmla="*/ 11 w 11"/>
                <a:gd name="T3" fmla="*/ 113 h 113"/>
                <a:gd name="T4" fmla="*/ 0 w 11"/>
                <a:gd name="T5" fmla="*/ 110 h 113"/>
                <a:gd name="T6" fmla="*/ 0 w 11"/>
                <a:gd name="T7" fmla="*/ 4 h 113"/>
                <a:gd name="T8" fmla="*/ 8 w 11"/>
                <a:gd name="T9" fmla="*/ 0 h 113"/>
                <a:gd name="T10" fmla="*/ 11 w 11"/>
                <a:gd name="T1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13">
                  <a:moveTo>
                    <a:pt x="11" y="0"/>
                  </a:moveTo>
                  <a:lnTo>
                    <a:pt x="11" y="113"/>
                  </a:lnTo>
                  <a:lnTo>
                    <a:pt x="0" y="110"/>
                  </a:lnTo>
                  <a:lnTo>
                    <a:pt x="0" y="4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DA8"/>
            </a:solidFill>
            <a:ln w="0">
              <a:solidFill>
                <a:srgbClr val="FFDD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" name="Freeform 585"/>
            <p:cNvSpPr>
              <a:spLocks/>
            </p:cNvSpPr>
            <p:nvPr/>
          </p:nvSpPr>
          <p:spPr bwMode="auto">
            <a:xfrm>
              <a:off x="5106474" y="2816268"/>
              <a:ext cx="15875" cy="192088"/>
            </a:xfrm>
            <a:custGeom>
              <a:avLst/>
              <a:gdLst>
                <a:gd name="T0" fmla="*/ 10 w 10"/>
                <a:gd name="T1" fmla="*/ 0 h 121"/>
                <a:gd name="T2" fmla="*/ 10 w 10"/>
                <a:gd name="T3" fmla="*/ 121 h 121"/>
                <a:gd name="T4" fmla="*/ 0 w 10"/>
                <a:gd name="T5" fmla="*/ 117 h 121"/>
                <a:gd name="T6" fmla="*/ 0 w 10"/>
                <a:gd name="T7" fmla="*/ 4 h 121"/>
                <a:gd name="T8" fmla="*/ 10 w 10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1">
                  <a:moveTo>
                    <a:pt x="10" y="0"/>
                  </a:moveTo>
                  <a:lnTo>
                    <a:pt x="10" y="121"/>
                  </a:lnTo>
                  <a:lnTo>
                    <a:pt x="0" y="117"/>
                  </a:lnTo>
                  <a:lnTo>
                    <a:pt x="0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" name="Freeform 586"/>
            <p:cNvSpPr>
              <a:spLocks/>
            </p:cNvSpPr>
            <p:nvPr/>
          </p:nvSpPr>
          <p:spPr bwMode="auto">
            <a:xfrm>
              <a:off x="5122349" y="2813093"/>
              <a:ext cx="17463" cy="198438"/>
            </a:xfrm>
            <a:custGeom>
              <a:avLst/>
              <a:gdLst>
                <a:gd name="T0" fmla="*/ 11 w 11"/>
                <a:gd name="T1" fmla="*/ 0 h 125"/>
                <a:gd name="T2" fmla="*/ 11 w 11"/>
                <a:gd name="T3" fmla="*/ 125 h 125"/>
                <a:gd name="T4" fmla="*/ 0 w 11"/>
                <a:gd name="T5" fmla="*/ 123 h 125"/>
                <a:gd name="T6" fmla="*/ 0 w 11"/>
                <a:gd name="T7" fmla="*/ 2 h 125"/>
                <a:gd name="T8" fmla="*/ 0 w 11"/>
                <a:gd name="T9" fmla="*/ 2 h 125"/>
                <a:gd name="T10" fmla="*/ 11 w 11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5">
                  <a:moveTo>
                    <a:pt x="11" y="0"/>
                  </a:moveTo>
                  <a:lnTo>
                    <a:pt x="11" y="125"/>
                  </a:lnTo>
                  <a:lnTo>
                    <a:pt x="0" y="12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9A3"/>
            </a:solidFill>
            <a:ln w="0">
              <a:solidFill>
                <a:srgbClr val="FFD9A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8" name="Freeform 587"/>
            <p:cNvSpPr>
              <a:spLocks/>
            </p:cNvSpPr>
            <p:nvPr/>
          </p:nvSpPr>
          <p:spPr bwMode="auto">
            <a:xfrm>
              <a:off x="5139811" y="2808330"/>
              <a:ext cx="15875" cy="207963"/>
            </a:xfrm>
            <a:custGeom>
              <a:avLst/>
              <a:gdLst>
                <a:gd name="T0" fmla="*/ 10 w 10"/>
                <a:gd name="T1" fmla="*/ 0 h 131"/>
                <a:gd name="T2" fmla="*/ 10 w 10"/>
                <a:gd name="T3" fmla="*/ 126 h 131"/>
                <a:gd name="T4" fmla="*/ 6 w 10"/>
                <a:gd name="T5" fmla="*/ 130 h 131"/>
                <a:gd name="T6" fmla="*/ 4 w 10"/>
                <a:gd name="T7" fmla="*/ 131 h 131"/>
                <a:gd name="T8" fmla="*/ 0 w 10"/>
                <a:gd name="T9" fmla="*/ 128 h 131"/>
                <a:gd name="T10" fmla="*/ 0 w 10"/>
                <a:gd name="T11" fmla="*/ 3 h 131"/>
                <a:gd name="T12" fmla="*/ 4 w 10"/>
                <a:gd name="T13" fmla="*/ 1 h 131"/>
                <a:gd name="T14" fmla="*/ 10 w 10"/>
                <a:gd name="T1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31">
                  <a:moveTo>
                    <a:pt x="10" y="0"/>
                  </a:moveTo>
                  <a:lnTo>
                    <a:pt x="10" y="126"/>
                  </a:lnTo>
                  <a:lnTo>
                    <a:pt x="6" y="130"/>
                  </a:lnTo>
                  <a:lnTo>
                    <a:pt x="4" y="131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4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7A0"/>
            </a:solidFill>
            <a:ln w="0">
              <a:solidFill>
                <a:srgbClr val="FFD7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9" name="Freeform 588"/>
            <p:cNvSpPr>
              <a:spLocks/>
            </p:cNvSpPr>
            <p:nvPr/>
          </p:nvSpPr>
          <p:spPr bwMode="auto">
            <a:xfrm>
              <a:off x="5155686" y="2806743"/>
              <a:ext cx="17463" cy="201613"/>
            </a:xfrm>
            <a:custGeom>
              <a:avLst/>
              <a:gdLst>
                <a:gd name="T0" fmla="*/ 11 w 11"/>
                <a:gd name="T1" fmla="*/ 0 h 127"/>
                <a:gd name="T2" fmla="*/ 11 w 11"/>
                <a:gd name="T3" fmla="*/ 116 h 127"/>
                <a:gd name="T4" fmla="*/ 9 w 11"/>
                <a:gd name="T5" fmla="*/ 118 h 127"/>
                <a:gd name="T6" fmla="*/ 1 w 11"/>
                <a:gd name="T7" fmla="*/ 125 h 127"/>
                <a:gd name="T8" fmla="*/ 0 w 11"/>
                <a:gd name="T9" fmla="*/ 127 h 127"/>
                <a:gd name="T10" fmla="*/ 0 w 11"/>
                <a:gd name="T11" fmla="*/ 1 h 127"/>
                <a:gd name="T12" fmla="*/ 8 w 11"/>
                <a:gd name="T13" fmla="*/ 0 h 127"/>
                <a:gd name="T14" fmla="*/ 11 w 11"/>
                <a:gd name="T1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27">
                  <a:moveTo>
                    <a:pt x="11" y="0"/>
                  </a:moveTo>
                  <a:lnTo>
                    <a:pt x="11" y="116"/>
                  </a:lnTo>
                  <a:lnTo>
                    <a:pt x="9" y="118"/>
                  </a:lnTo>
                  <a:lnTo>
                    <a:pt x="1" y="125"/>
                  </a:lnTo>
                  <a:lnTo>
                    <a:pt x="0" y="127"/>
                  </a:lnTo>
                  <a:lnTo>
                    <a:pt x="0" y="1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C"/>
            </a:solidFill>
            <a:ln w="0">
              <a:solidFill>
                <a:srgbClr val="FFD59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" name="Freeform 589"/>
            <p:cNvSpPr>
              <a:spLocks/>
            </p:cNvSpPr>
            <p:nvPr/>
          </p:nvSpPr>
          <p:spPr bwMode="auto">
            <a:xfrm>
              <a:off x="5173149" y="2806743"/>
              <a:ext cx="14288" cy="184150"/>
            </a:xfrm>
            <a:custGeom>
              <a:avLst/>
              <a:gdLst>
                <a:gd name="T0" fmla="*/ 9 w 9"/>
                <a:gd name="T1" fmla="*/ 0 h 116"/>
                <a:gd name="T2" fmla="*/ 9 w 9"/>
                <a:gd name="T3" fmla="*/ 103 h 116"/>
                <a:gd name="T4" fmla="*/ 7 w 9"/>
                <a:gd name="T5" fmla="*/ 106 h 116"/>
                <a:gd name="T6" fmla="*/ 0 w 9"/>
                <a:gd name="T7" fmla="*/ 116 h 116"/>
                <a:gd name="T8" fmla="*/ 0 w 9"/>
                <a:gd name="T9" fmla="*/ 0 h 116"/>
                <a:gd name="T10" fmla="*/ 9 w 9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16">
                  <a:moveTo>
                    <a:pt x="9" y="0"/>
                  </a:moveTo>
                  <a:lnTo>
                    <a:pt x="9" y="103"/>
                  </a:lnTo>
                  <a:lnTo>
                    <a:pt x="7" y="106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D39A"/>
            </a:solidFill>
            <a:ln w="0">
              <a:solidFill>
                <a:srgbClr val="FFD39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1" name="Freeform 590"/>
            <p:cNvSpPr>
              <a:spLocks/>
            </p:cNvSpPr>
            <p:nvPr/>
          </p:nvSpPr>
          <p:spPr bwMode="auto">
            <a:xfrm>
              <a:off x="5187436" y="2806743"/>
              <a:ext cx="15875" cy="163513"/>
            </a:xfrm>
            <a:custGeom>
              <a:avLst/>
              <a:gdLst>
                <a:gd name="T0" fmla="*/ 1 w 10"/>
                <a:gd name="T1" fmla="*/ 0 h 103"/>
                <a:gd name="T2" fmla="*/ 10 w 10"/>
                <a:gd name="T3" fmla="*/ 2 h 103"/>
                <a:gd name="T4" fmla="*/ 10 w 10"/>
                <a:gd name="T5" fmla="*/ 85 h 103"/>
                <a:gd name="T6" fmla="*/ 9 w 10"/>
                <a:gd name="T7" fmla="*/ 88 h 103"/>
                <a:gd name="T8" fmla="*/ 0 w 10"/>
                <a:gd name="T9" fmla="*/ 103 h 103"/>
                <a:gd name="T10" fmla="*/ 0 w 10"/>
                <a:gd name="T11" fmla="*/ 0 h 103"/>
                <a:gd name="T12" fmla="*/ 1 w 10"/>
                <a:gd name="T13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3">
                  <a:moveTo>
                    <a:pt x="1" y="0"/>
                  </a:moveTo>
                  <a:lnTo>
                    <a:pt x="10" y="2"/>
                  </a:lnTo>
                  <a:lnTo>
                    <a:pt x="10" y="85"/>
                  </a:lnTo>
                  <a:lnTo>
                    <a:pt x="9" y="88"/>
                  </a:lnTo>
                  <a:lnTo>
                    <a:pt x="0" y="10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297"/>
            </a:solidFill>
            <a:ln w="0">
              <a:solidFill>
                <a:srgbClr val="FFD2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2" name="Freeform 591"/>
            <p:cNvSpPr>
              <a:spLocks/>
            </p:cNvSpPr>
            <p:nvPr/>
          </p:nvSpPr>
          <p:spPr bwMode="auto">
            <a:xfrm>
              <a:off x="5203311" y="2809918"/>
              <a:ext cx="17463" cy="131763"/>
            </a:xfrm>
            <a:custGeom>
              <a:avLst/>
              <a:gdLst>
                <a:gd name="T0" fmla="*/ 0 w 11"/>
                <a:gd name="T1" fmla="*/ 0 h 83"/>
                <a:gd name="T2" fmla="*/ 3 w 11"/>
                <a:gd name="T3" fmla="*/ 0 h 83"/>
                <a:gd name="T4" fmla="*/ 11 w 11"/>
                <a:gd name="T5" fmla="*/ 6 h 83"/>
                <a:gd name="T6" fmla="*/ 11 w 11"/>
                <a:gd name="T7" fmla="*/ 61 h 83"/>
                <a:gd name="T8" fmla="*/ 11 w 11"/>
                <a:gd name="T9" fmla="*/ 62 h 83"/>
                <a:gd name="T10" fmla="*/ 0 w 11"/>
                <a:gd name="T11" fmla="*/ 83 h 83"/>
                <a:gd name="T12" fmla="*/ 0 w 11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83">
                  <a:moveTo>
                    <a:pt x="0" y="0"/>
                  </a:moveTo>
                  <a:lnTo>
                    <a:pt x="3" y="0"/>
                  </a:lnTo>
                  <a:lnTo>
                    <a:pt x="11" y="6"/>
                  </a:lnTo>
                  <a:lnTo>
                    <a:pt x="11" y="61"/>
                  </a:lnTo>
                  <a:lnTo>
                    <a:pt x="11" y="62"/>
                  </a:lnTo>
                  <a:lnTo>
                    <a:pt x="0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094"/>
            </a:solidFill>
            <a:ln w="0">
              <a:solidFill>
                <a:srgbClr val="FFD0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3" name="Freeform 592"/>
            <p:cNvSpPr>
              <a:spLocks/>
            </p:cNvSpPr>
            <p:nvPr/>
          </p:nvSpPr>
          <p:spPr bwMode="auto">
            <a:xfrm>
              <a:off x="5220774" y="2819443"/>
              <a:ext cx="15875" cy="87313"/>
            </a:xfrm>
            <a:custGeom>
              <a:avLst/>
              <a:gdLst>
                <a:gd name="T0" fmla="*/ 0 w 10"/>
                <a:gd name="T1" fmla="*/ 0 h 55"/>
                <a:gd name="T2" fmla="*/ 1 w 10"/>
                <a:gd name="T3" fmla="*/ 1 h 55"/>
                <a:gd name="T4" fmla="*/ 8 w 10"/>
                <a:gd name="T5" fmla="*/ 10 h 55"/>
                <a:gd name="T6" fmla="*/ 10 w 10"/>
                <a:gd name="T7" fmla="*/ 25 h 55"/>
                <a:gd name="T8" fmla="*/ 10 w 10"/>
                <a:gd name="T9" fmla="*/ 25 h 55"/>
                <a:gd name="T10" fmla="*/ 0 w 10"/>
                <a:gd name="T11" fmla="*/ 55 h 55"/>
                <a:gd name="T12" fmla="*/ 0 w 10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55">
                  <a:moveTo>
                    <a:pt x="0" y="0"/>
                  </a:moveTo>
                  <a:lnTo>
                    <a:pt x="1" y="1"/>
                  </a:lnTo>
                  <a:lnTo>
                    <a:pt x="8" y="1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0" y="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4" name="Rectangle 593"/>
            <p:cNvSpPr>
              <a:spLocks noChangeArrowheads="1"/>
            </p:cNvSpPr>
            <p:nvPr/>
          </p:nvSpPr>
          <p:spPr bwMode="auto">
            <a:xfrm>
              <a:off x="5236649" y="2859130"/>
              <a:ext cx="1588" cy="1588"/>
            </a:xfrm>
            <a:prstGeom prst="rect">
              <a:avLst/>
            </a:pr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" name="Freeform 594"/>
            <p:cNvSpPr>
              <a:spLocks/>
            </p:cNvSpPr>
            <p:nvPr/>
          </p:nvSpPr>
          <p:spPr bwMode="auto">
            <a:xfrm>
              <a:off x="3299899" y="5068930"/>
              <a:ext cx="1330325" cy="207963"/>
            </a:xfrm>
            <a:custGeom>
              <a:avLst/>
              <a:gdLst>
                <a:gd name="T0" fmla="*/ 419 w 838"/>
                <a:gd name="T1" fmla="*/ 0 h 131"/>
                <a:gd name="T2" fmla="*/ 482 w 838"/>
                <a:gd name="T3" fmla="*/ 2 h 131"/>
                <a:gd name="T4" fmla="*/ 541 w 838"/>
                <a:gd name="T5" fmla="*/ 3 h 131"/>
                <a:gd name="T6" fmla="*/ 596 w 838"/>
                <a:gd name="T7" fmla="*/ 7 h 131"/>
                <a:gd name="T8" fmla="*/ 648 w 838"/>
                <a:gd name="T9" fmla="*/ 11 h 131"/>
                <a:gd name="T10" fmla="*/ 694 w 838"/>
                <a:gd name="T11" fmla="*/ 16 h 131"/>
                <a:gd name="T12" fmla="*/ 736 w 838"/>
                <a:gd name="T13" fmla="*/ 23 h 131"/>
                <a:gd name="T14" fmla="*/ 771 w 838"/>
                <a:gd name="T15" fmla="*/ 31 h 131"/>
                <a:gd name="T16" fmla="*/ 800 w 838"/>
                <a:gd name="T17" fmla="*/ 38 h 131"/>
                <a:gd name="T18" fmla="*/ 821 w 838"/>
                <a:gd name="T19" fmla="*/ 48 h 131"/>
                <a:gd name="T20" fmla="*/ 834 w 838"/>
                <a:gd name="T21" fmla="*/ 57 h 131"/>
                <a:gd name="T22" fmla="*/ 838 w 838"/>
                <a:gd name="T23" fmla="*/ 66 h 131"/>
                <a:gd name="T24" fmla="*/ 834 w 838"/>
                <a:gd name="T25" fmla="*/ 75 h 131"/>
                <a:gd name="T26" fmla="*/ 821 w 838"/>
                <a:gd name="T27" fmla="*/ 85 h 131"/>
                <a:gd name="T28" fmla="*/ 800 w 838"/>
                <a:gd name="T29" fmla="*/ 93 h 131"/>
                <a:gd name="T30" fmla="*/ 771 w 838"/>
                <a:gd name="T31" fmla="*/ 101 h 131"/>
                <a:gd name="T32" fmla="*/ 736 w 838"/>
                <a:gd name="T33" fmla="*/ 109 h 131"/>
                <a:gd name="T34" fmla="*/ 694 w 838"/>
                <a:gd name="T35" fmla="*/ 116 h 131"/>
                <a:gd name="T36" fmla="*/ 648 w 838"/>
                <a:gd name="T37" fmla="*/ 121 h 131"/>
                <a:gd name="T38" fmla="*/ 596 w 838"/>
                <a:gd name="T39" fmla="*/ 126 h 131"/>
                <a:gd name="T40" fmla="*/ 541 w 838"/>
                <a:gd name="T41" fmla="*/ 129 h 131"/>
                <a:gd name="T42" fmla="*/ 482 w 838"/>
                <a:gd name="T43" fmla="*/ 131 h 131"/>
                <a:gd name="T44" fmla="*/ 419 w 838"/>
                <a:gd name="T45" fmla="*/ 131 h 131"/>
                <a:gd name="T46" fmla="*/ 357 w 838"/>
                <a:gd name="T47" fmla="*/ 131 h 131"/>
                <a:gd name="T48" fmla="*/ 299 w 838"/>
                <a:gd name="T49" fmla="*/ 129 h 131"/>
                <a:gd name="T50" fmla="*/ 242 w 838"/>
                <a:gd name="T51" fmla="*/ 126 h 131"/>
                <a:gd name="T52" fmla="*/ 191 w 838"/>
                <a:gd name="T53" fmla="*/ 121 h 131"/>
                <a:gd name="T54" fmla="*/ 144 w 838"/>
                <a:gd name="T55" fmla="*/ 116 h 131"/>
                <a:gd name="T56" fmla="*/ 103 w 838"/>
                <a:gd name="T57" fmla="*/ 109 h 131"/>
                <a:gd name="T58" fmla="*/ 68 w 838"/>
                <a:gd name="T59" fmla="*/ 101 h 131"/>
                <a:gd name="T60" fmla="*/ 39 w 838"/>
                <a:gd name="T61" fmla="*/ 93 h 131"/>
                <a:gd name="T62" fmla="*/ 18 w 838"/>
                <a:gd name="T63" fmla="*/ 85 h 131"/>
                <a:gd name="T64" fmla="*/ 5 w 838"/>
                <a:gd name="T65" fmla="*/ 75 h 131"/>
                <a:gd name="T66" fmla="*/ 0 w 838"/>
                <a:gd name="T67" fmla="*/ 66 h 131"/>
                <a:gd name="T68" fmla="*/ 5 w 838"/>
                <a:gd name="T69" fmla="*/ 57 h 131"/>
                <a:gd name="T70" fmla="*/ 18 w 838"/>
                <a:gd name="T71" fmla="*/ 48 h 131"/>
                <a:gd name="T72" fmla="*/ 39 w 838"/>
                <a:gd name="T73" fmla="*/ 38 h 131"/>
                <a:gd name="T74" fmla="*/ 68 w 838"/>
                <a:gd name="T75" fmla="*/ 31 h 131"/>
                <a:gd name="T76" fmla="*/ 103 w 838"/>
                <a:gd name="T77" fmla="*/ 23 h 131"/>
                <a:gd name="T78" fmla="*/ 144 w 838"/>
                <a:gd name="T79" fmla="*/ 16 h 131"/>
                <a:gd name="T80" fmla="*/ 191 w 838"/>
                <a:gd name="T81" fmla="*/ 11 h 131"/>
                <a:gd name="T82" fmla="*/ 242 w 838"/>
                <a:gd name="T83" fmla="*/ 7 h 131"/>
                <a:gd name="T84" fmla="*/ 299 w 838"/>
                <a:gd name="T85" fmla="*/ 3 h 131"/>
                <a:gd name="T86" fmla="*/ 357 w 838"/>
                <a:gd name="T87" fmla="*/ 2 h 131"/>
                <a:gd name="T88" fmla="*/ 419 w 838"/>
                <a:gd name="T8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38" h="131">
                  <a:moveTo>
                    <a:pt x="419" y="0"/>
                  </a:moveTo>
                  <a:lnTo>
                    <a:pt x="482" y="2"/>
                  </a:lnTo>
                  <a:lnTo>
                    <a:pt x="541" y="3"/>
                  </a:lnTo>
                  <a:lnTo>
                    <a:pt x="596" y="7"/>
                  </a:lnTo>
                  <a:lnTo>
                    <a:pt x="648" y="11"/>
                  </a:lnTo>
                  <a:lnTo>
                    <a:pt x="694" y="16"/>
                  </a:lnTo>
                  <a:lnTo>
                    <a:pt x="736" y="23"/>
                  </a:lnTo>
                  <a:lnTo>
                    <a:pt x="771" y="31"/>
                  </a:lnTo>
                  <a:lnTo>
                    <a:pt x="800" y="38"/>
                  </a:lnTo>
                  <a:lnTo>
                    <a:pt x="821" y="48"/>
                  </a:lnTo>
                  <a:lnTo>
                    <a:pt x="834" y="57"/>
                  </a:lnTo>
                  <a:lnTo>
                    <a:pt x="838" y="66"/>
                  </a:lnTo>
                  <a:lnTo>
                    <a:pt x="834" y="75"/>
                  </a:lnTo>
                  <a:lnTo>
                    <a:pt x="821" y="85"/>
                  </a:lnTo>
                  <a:lnTo>
                    <a:pt x="800" y="93"/>
                  </a:lnTo>
                  <a:lnTo>
                    <a:pt x="771" y="101"/>
                  </a:lnTo>
                  <a:lnTo>
                    <a:pt x="736" y="109"/>
                  </a:lnTo>
                  <a:lnTo>
                    <a:pt x="694" y="116"/>
                  </a:lnTo>
                  <a:lnTo>
                    <a:pt x="648" y="121"/>
                  </a:lnTo>
                  <a:lnTo>
                    <a:pt x="596" y="126"/>
                  </a:lnTo>
                  <a:lnTo>
                    <a:pt x="541" y="129"/>
                  </a:lnTo>
                  <a:lnTo>
                    <a:pt x="482" y="131"/>
                  </a:lnTo>
                  <a:lnTo>
                    <a:pt x="419" y="131"/>
                  </a:lnTo>
                  <a:lnTo>
                    <a:pt x="357" y="131"/>
                  </a:lnTo>
                  <a:lnTo>
                    <a:pt x="299" y="129"/>
                  </a:lnTo>
                  <a:lnTo>
                    <a:pt x="242" y="126"/>
                  </a:lnTo>
                  <a:lnTo>
                    <a:pt x="191" y="121"/>
                  </a:lnTo>
                  <a:lnTo>
                    <a:pt x="144" y="116"/>
                  </a:lnTo>
                  <a:lnTo>
                    <a:pt x="103" y="109"/>
                  </a:lnTo>
                  <a:lnTo>
                    <a:pt x="68" y="101"/>
                  </a:lnTo>
                  <a:lnTo>
                    <a:pt x="39" y="93"/>
                  </a:lnTo>
                  <a:lnTo>
                    <a:pt x="18" y="85"/>
                  </a:lnTo>
                  <a:lnTo>
                    <a:pt x="5" y="75"/>
                  </a:lnTo>
                  <a:lnTo>
                    <a:pt x="0" y="66"/>
                  </a:lnTo>
                  <a:lnTo>
                    <a:pt x="5" y="57"/>
                  </a:lnTo>
                  <a:lnTo>
                    <a:pt x="18" y="48"/>
                  </a:lnTo>
                  <a:lnTo>
                    <a:pt x="39" y="38"/>
                  </a:lnTo>
                  <a:lnTo>
                    <a:pt x="68" y="31"/>
                  </a:lnTo>
                  <a:lnTo>
                    <a:pt x="103" y="23"/>
                  </a:lnTo>
                  <a:lnTo>
                    <a:pt x="144" y="16"/>
                  </a:lnTo>
                  <a:lnTo>
                    <a:pt x="191" y="11"/>
                  </a:lnTo>
                  <a:lnTo>
                    <a:pt x="242" y="7"/>
                  </a:lnTo>
                  <a:lnTo>
                    <a:pt x="299" y="3"/>
                  </a:lnTo>
                  <a:lnTo>
                    <a:pt x="357" y="2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B7C9B9"/>
            </a:solidFill>
            <a:ln w="0">
              <a:solidFill>
                <a:srgbClr val="B7C9B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" name="Freeform 595"/>
            <p:cNvSpPr>
              <a:spLocks/>
            </p:cNvSpPr>
            <p:nvPr/>
          </p:nvSpPr>
          <p:spPr bwMode="auto">
            <a:xfrm>
              <a:off x="3152261" y="3646530"/>
              <a:ext cx="17463" cy="71438"/>
            </a:xfrm>
            <a:custGeom>
              <a:avLst/>
              <a:gdLst>
                <a:gd name="T0" fmla="*/ 11 w 11"/>
                <a:gd name="T1" fmla="*/ 0 h 45"/>
                <a:gd name="T2" fmla="*/ 11 w 11"/>
                <a:gd name="T3" fmla="*/ 45 h 45"/>
                <a:gd name="T4" fmla="*/ 7 w 11"/>
                <a:gd name="T5" fmla="*/ 38 h 45"/>
                <a:gd name="T6" fmla="*/ 3 w 11"/>
                <a:gd name="T7" fmla="*/ 28 h 45"/>
                <a:gd name="T8" fmla="*/ 0 w 11"/>
                <a:gd name="T9" fmla="*/ 22 h 45"/>
                <a:gd name="T10" fmla="*/ 0 w 11"/>
                <a:gd name="T11" fmla="*/ 19 h 45"/>
                <a:gd name="T12" fmla="*/ 9 w 11"/>
                <a:gd name="T13" fmla="*/ 1 h 45"/>
                <a:gd name="T14" fmla="*/ 11 w 11"/>
                <a:gd name="T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45">
                  <a:moveTo>
                    <a:pt x="11" y="0"/>
                  </a:moveTo>
                  <a:lnTo>
                    <a:pt x="11" y="45"/>
                  </a:lnTo>
                  <a:lnTo>
                    <a:pt x="7" y="38"/>
                  </a:lnTo>
                  <a:lnTo>
                    <a:pt x="3" y="28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9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" name="Freeform 596"/>
            <p:cNvSpPr>
              <a:spLocks/>
            </p:cNvSpPr>
            <p:nvPr/>
          </p:nvSpPr>
          <p:spPr bwMode="auto">
            <a:xfrm>
              <a:off x="3169724" y="3627480"/>
              <a:ext cx="15875" cy="119063"/>
            </a:xfrm>
            <a:custGeom>
              <a:avLst/>
              <a:gdLst>
                <a:gd name="T0" fmla="*/ 10 w 10"/>
                <a:gd name="T1" fmla="*/ 0 h 75"/>
                <a:gd name="T2" fmla="*/ 10 w 10"/>
                <a:gd name="T3" fmla="*/ 75 h 75"/>
                <a:gd name="T4" fmla="*/ 10 w 10"/>
                <a:gd name="T5" fmla="*/ 73 h 75"/>
                <a:gd name="T6" fmla="*/ 1 w 10"/>
                <a:gd name="T7" fmla="*/ 61 h 75"/>
                <a:gd name="T8" fmla="*/ 0 w 10"/>
                <a:gd name="T9" fmla="*/ 57 h 75"/>
                <a:gd name="T10" fmla="*/ 0 w 10"/>
                <a:gd name="T11" fmla="*/ 12 h 75"/>
                <a:gd name="T12" fmla="*/ 10 w 10"/>
                <a:gd name="T1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0"/>
                  </a:moveTo>
                  <a:lnTo>
                    <a:pt x="10" y="75"/>
                  </a:lnTo>
                  <a:lnTo>
                    <a:pt x="10" y="73"/>
                  </a:lnTo>
                  <a:lnTo>
                    <a:pt x="1" y="61"/>
                  </a:lnTo>
                  <a:lnTo>
                    <a:pt x="0" y="57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C"/>
            </a:solidFill>
            <a:ln w="0">
              <a:solidFill>
                <a:srgbClr val="FFDFA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" name="Freeform 597"/>
            <p:cNvSpPr>
              <a:spLocks/>
            </p:cNvSpPr>
            <p:nvPr/>
          </p:nvSpPr>
          <p:spPr bwMode="auto">
            <a:xfrm>
              <a:off x="3185599" y="3614780"/>
              <a:ext cx="19050" cy="147638"/>
            </a:xfrm>
            <a:custGeom>
              <a:avLst/>
              <a:gdLst>
                <a:gd name="T0" fmla="*/ 12 w 12"/>
                <a:gd name="T1" fmla="*/ 0 h 93"/>
                <a:gd name="T2" fmla="*/ 12 w 12"/>
                <a:gd name="T3" fmla="*/ 93 h 93"/>
                <a:gd name="T4" fmla="*/ 0 w 12"/>
                <a:gd name="T5" fmla="*/ 83 h 93"/>
                <a:gd name="T6" fmla="*/ 0 w 12"/>
                <a:gd name="T7" fmla="*/ 8 h 93"/>
                <a:gd name="T8" fmla="*/ 3 w 12"/>
                <a:gd name="T9" fmla="*/ 5 h 93"/>
                <a:gd name="T10" fmla="*/ 12 w 12"/>
                <a:gd name="T1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93">
                  <a:moveTo>
                    <a:pt x="12" y="0"/>
                  </a:moveTo>
                  <a:lnTo>
                    <a:pt x="12" y="93"/>
                  </a:lnTo>
                  <a:lnTo>
                    <a:pt x="0" y="83"/>
                  </a:lnTo>
                  <a:lnTo>
                    <a:pt x="0" y="8"/>
                  </a:lnTo>
                  <a:lnTo>
                    <a:pt x="3" y="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EAA"/>
            </a:solidFill>
            <a:ln w="0">
              <a:solidFill>
                <a:srgbClr val="FFDEA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" name="Freeform 598"/>
            <p:cNvSpPr>
              <a:spLocks/>
            </p:cNvSpPr>
            <p:nvPr/>
          </p:nvSpPr>
          <p:spPr bwMode="auto">
            <a:xfrm>
              <a:off x="3204649" y="3602080"/>
              <a:ext cx="15875" cy="174625"/>
            </a:xfrm>
            <a:custGeom>
              <a:avLst/>
              <a:gdLst>
                <a:gd name="T0" fmla="*/ 10 w 10"/>
                <a:gd name="T1" fmla="*/ 0 h 110"/>
                <a:gd name="T2" fmla="*/ 10 w 10"/>
                <a:gd name="T3" fmla="*/ 110 h 110"/>
                <a:gd name="T4" fmla="*/ 0 w 10"/>
                <a:gd name="T5" fmla="*/ 102 h 110"/>
                <a:gd name="T6" fmla="*/ 0 w 10"/>
                <a:gd name="T7" fmla="*/ 101 h 110"/>
                <a:gd name="T8" fmla="*/ 0 w 10"/>
                <a:gd name="T9" fmla="*/ 8 h 110"/>
                <a:gd name="T10" fmla="*/ 8 w 10"/>
                <a:gd name="T11" fmla="*/ 1 h 110"/>
                <a:gd name="T12" fmla="*/ 10 w 10"/>
                <a:gd name="T1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10">
                  <a:moveTo>
                    <a:pt x="10" y="0"/>
                  </a:moveTo>
                  <a:lnTo>
                    <a:pt x="10" y="110"/>
                  </a:lnTo>
                  <a:lnTo>
                    <a:pt x="0" y="102"/>
                  </a:lnTo>
                  <a:lnTo>
                    <a:pt x="0" y="101"/>
                  </a:lnTo>
                  <a:lnTo>
                    <a:pt x="0" y="8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CA8"/>
            </a:solidFill>
            <a:ln w="0">
              <a:solidFill>
                <a:srgbClr val="FFDC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0" name="Freeform 599"/>
            <p:cNvSpPr>
              <a:spLocks/>
            </p:cNvSpPr>
            <p:nvPr/>
          </p:nvSpPr>
          <p:spPr bwMode="auto">
            <a:xfrm>
              <a:off x="3220524" y="3594143"/>
              <a:ext cx="17463" cy="193675"/>
            </a:xfrm>
            <a:custGeom>
              <a:avLst/>
              <a:gdLst>
                <a:gd name="T0" fmla="*/ 11 w 11"/>
                <a:gd name="T1" fmla="*/ 0 h 122"/>
                <a:gd name="T2" fmla="*/ 11 w 11"/>
                <a:gd name="T3" fmla="*/ 122 h 122"/>
                <a:gd name="T4" fmla="*/ 4 w 11"/>
                <a:gd name="T5" fmla="*/ 118 h 122"/>
                <a:gd name="T6" fmla="*/ 0 w 11"/>
                <a:gd name="T7" fmla="*/ 115 h 122"/>
                <a:gd name="T8" fmla="*/ 0 w 11"/>
                <a:gd name="T9" fmla="*/ 5 h 122"/>
                <a:gd name="T10" fmla="*/ 11 w 11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2">
                  <a:moveTo>
                    <a:pt x="11" y="0"/>
                  </a:moveTo>
                  <a:lnTo>
                    <a:pt x="11" y="122"/>
                  </a:lnTo>
                  <a:lnTo>
                    <a:pt x="4" y="118"/>
                  </a:lnTo>
                  <a:lnTo>
                    <a:pt x="0" y="115"/>
                  </a:lnTo>
                  <a:lnTo>
                    <a:pt x="0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1" name="Freeform 600"/>
            <p:cNvSpPr>
              <a:spLocks/>
            </p:cNvSpPr>
            <p:nvPr/>
          </p:nvSpPr>
          <p:spPr bwMode="auto">
            <a:xfrm>
              <a:off x="3237986" y="3587793"/>
              <a:ext cx="19050" cy="207963"/>
            </a:xfrm>
            <a:custGeom>
              <a:avLst/>
              <a:gdLst>
                <a:gd name="T0" fmla="*/ 12 w 12"/>
                <a:gd name="T1" fmla="*/ 0 h 131"/>
                <a:gd name="T2" fmla="*/ 12 w 12"/>
                <a:gd name="T3" fmla="*/ 131 h 131"/>
                <a:gd name="T4" fmla="*/ 0 w 12"/>
                <a:gd name="T5" fmla="*/ 126 h 131"/>
                <a:gd name="T6" fmla="*/ 0 w 12"/>
                <a:gd name="T7" fmla="*/ 4 h 131"/>
                <a:gd name="T8" fmla="*/ 4 w 12"/>
                <a:gd name="T9" fmla="*/ 3 h 131"/>
                <a:gd name="T10" fmla="*/ 12 w 12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31">
                  <a:moveTo>
                    <a:pt x="12" y="0"/>
                  </a:moveTo>
                  <a:lnTo>
                    <a:pt x="12" y="131"/>
                  </a:lnTo>
                  <a:lnTo>
                    <a:pt x="0" y="126"/>
                  </a:lnTo>
                  <a:lnTo>
                    <a:pt x="0" y="4"/>
                  </a:lnTo>
                  <a:lnTo>
                    <a:pt x="4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AA4"/>
            </a:solidFill>
            <a:ln w="0">
              <a:solidFill>
                <a:srgbClr val="FFDAA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2" name="Freeform 601"/>
            <p:cNvSpPr>
              <a:spLocks/>
            </p:cNvSpPr>
            <p:nvPr/>
          </p:nvSpPr>
          <p:spPr bwMode="auto">
            <a:xfrm>
              <a:off x="3257036" y="3581443"/>
              <a:ext cx="15875" cy="219075"/>
            </a:xfrm>
            <a:custGeom>
              <a:avLst/>
              <a:gdLst>
                <a:gd name="T0" fmla="*/ 10 w 10"/>
                <a:gd name="T1" fmla="*/ 0 h 138"/>
                <a:gd name="T2" fmla="*/ 10 w 10"/>
                <a:gd name="T3" fmla="*/ 138 h 138"/>
                <a:gd name="T4" fmla="*/ 0 w 10"/>
                <a:gd name="T5" fmla="*/ 135 h 138"/>
                <a:gd name="T6" fmla="*/ 0 w 10"/>
                <a:gd name="T7" fmla="*/ 135 h 138"/>
                <a:gd name="T8" fmla="*/ 0 w 10"/>
                <a:gd name="T9" fmla="*/ 4 h 138"/>
                <a:gd name="T10" fmla="*/ 9 w 10"/>
                <a:gd name="T11" fmla="*/ 0 h 138"/>
                <a:gd name="T12" fmla="*/ 10 w 10"/>
                <a:gd name="T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38">
                  <a:moveTo>
                    <a:pt x="10" y="0"/>
                  </a:moveTo>
                  <a:lnTo>
                    <a:pt x="10" y="13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0" y="4"/>
                  </a:lnTo>
                  <a:lnTo>
                    <a:pt x="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8A1"/>
            </a:solidFill>
            <a:ln w="0">
              <a:solidFill>
                <a:srgbClr val="FFD8A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3" name="Freeform 602"/>
            <p:cNvSpPr>
              <a:spLocks/>
            </p:cNvSpPr>
            <p:nvPr/>
          </p:nvSpPr>
          <p:spPr bwMode="auto">
            <a:xfrm>
              <a:off x="3272911" y="3576680"/>
              <a:ext cx="17463" cy="227013"/>
            </a:xfrm>
            <a:custGeom>
              <a:avLst/>
              <a:gdLst>
                <a:gd name="T0" fmla="*/ 11 w 11"/>
                <a:gd name="T1" fmla="*/ 0 h 143"/>
                <a:gd name="T2" fmla="*/ 11 w 11"/>
                <a:gd name="T3" fmla="*/ 143 h 143"/>
                <a:gd name="T4" fmla="*/ 0 w 11"/>
                <a:gd name="T5" fmla="*/ 141 h 143"/>
                <a:gd name="T6" fmla="*/ 0 w 11"/>
                <a:gd name="T7" fmla="*/ 3 h 143"/>
                <a:gd name="T8" fmla="*/ 11 w 11"/>
                <a:gd name="T9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43">
                  <a:moveTo>
                    <a:pt x="11" y="0"/>
                  </a:moveTo>
                  <a:lnTo>
                    <a:pt x="11" y="143"/>
                  </a:lnTo>
                  <a:lnTo>
                    <a:pt x="0" y="141"/>
                  </a:lnTo>
                  <a:lnTo>
                    <a:pt x="0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79F"/>
            </a:solidFill>
            <a:ln w="0">
              <a:solidFill>
                <a:srgbClr val="FFD7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4" name="Freeform 603"/>
            <p:cNvSpPr>
              <a:spLocks/>
            </p:cNvSpPr>
            <p:nvPr/>
          </p:nvSpPr>
          <p:spPr bwMode="auto">
            <a:xfrm>
              <a:off x="3290374" y="3573505"/>
              <a:ext cx="17463" cy="230188"/>
            </a:xfrm>
            <a:custGeom>
              <a:avLst/>
              <a:gdLst>
                <a:gd name="T0" fmla="*/ 11 w 11"/>
                <a:gd name="T1" fmla="*/ 0 h 145"/>
                <a:gd name="T2" fmla="*/ 11 w 11"/>
                <a:gd name="T3" fmla="*/ 133 h 145"/>
                <a:gd name="T4" fmla="*/ 1 w 11"/>
                <a:gd name="T5" fmla="*/ 145 h 145"/>
                <a:gd name="T6" fmla="*/ 0 w 11"/>
                <a:gd name="T7" fmla="*/ 145 h 145"/>
                <a:gd name="T8" fmla="*/ 0 w 11"/>
                <a:gd name="T9" fmla="*/ 2 h 145"/>
                <a:gd name="T10" fmla="*/ 2 w 11"/>
                <a:gd name="T11" fmla="*/ 1 h 145"/>
                <a:gd name="T12" fmla="*/ 11 w 11"/>
                <a:gd name="T13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45">
                  <a:moveTo>
                    <a:pt x="11" y="0"/>
                  </a:moveTo>
                  <a:lnTo>
                    <a:pt x="11" y="133"/>
                  </a:lnTo>
                  <a:lnTo>
                    <a:pt x="1" y="145"/>
                  </a:lnTo>
                  <a:lnTo>
                    <a:pt x="0" y="145"/>
                  </a:lnTo>
                  <a:lnTo>
                    <a:pt x="0" y="2"/>
                  </a:lnTo>
                  <a:lnTo>
                    <a:pt x="2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D"/>
            </a:solidFill>
            <a:ln w="0">
              <a:solidFill>
                <a:srgbClr val="FFD59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5" name="Freeform 604"/>
            <p:cNvSpPr>
              <a:spLocks/>
            </p:cNvSpPr>
            <p:nvPr/>
          </p:nvSpPr>
          <p:spPr bwMode="auto">
            <a:xfrm>
              <a:off x="3307836" y="3571918"/>
              <a:ext cx="17463" cy="212725"/>
            </a:xfrm>
            <a:custGeom>
              <a:avLst/>
              <a:gdLst>
                <a:gd name="T0" fmla="*/ 4 w 11"/>
                <a:gd name="T1" fmla="*/ 0 h 134"/>
                <a:gd name="T2" fmla="*/ 11 w 11"/>
                <a:gd name="T3" fmla="*/ 6 h 134"/>
                <a:gd name="T4" fmla="*/ 11 w 11"/>
                <a:gd name="T5" fmla="*/ 121 h 134"/>
                <a:gd name="T6" fmla="*/ 0 w 11"/>
                <a:gd name="T7" fmla="*/ 134 h 134"/>
                <a:gd name="T8" fmla="*/ 0 w 11"/>
                <a:gd name="T9" fmla="*/ 1 h 134"/>
                <a:gd name="T10" fmla="*/ 0 w 11"/>
                <a:gd name="T11" fmla="*/ 1 h 134"/>
                <a:gd name="T12" fmla="*/ 4 w 11"/>
                <a:gd name="T1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34">
                  <a:moveTo>
                    <a:pt x="4" y="0"/>
                  </a:moveTo>
                  <a:lnTo>
                    <a:pt x="11" y="6"/>
                  </a:lnTo>
                  <a:lnTo>
                    <a:pt x="11" y="121"/>
                  </a:lnTo>
                  <a:lnTo>
                    <a:pt x="0" y="134"/>
                  </a:lnTo>
                  <a:lnTo>
                    <a:pt x="0" y="1"/>
                  </a:lnTo>
                  <a:lnTo>
                    <a:pt x="0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D49B"/>
            </a:solidFill>
            <a:ln w="0">
              <a:solidFill>
                <a:srgbClr val="FFD49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6" name="Freeform 605"/>
            <p:cNvSpPr>
              <a:spLocks/>
            </p:cNvSpPr>
            <p:nvPr/>
          </p:nvSpPr>
          <p:spPr bwMode="auto">
            <a:xfrm>
              <a:off x="3325299" y="3581443"/>
              <a:ext cx="15875" cy="182563"/>
            </a:xfrm>
            <a:custGeom>
              <a:avLst/>
              <a:gdLst>
                <a:gd name="T0" fmla="*/ 0 w 10"/>
                <a:gd name="T1" fmla="*/ 0 h 115"/>
                <a:gd name="T2" fmla="*/ 10 w 10"/>
                <a:gd name="T3" fmla="*/ 11 h 115"/>
                <a:gd name="T4" fmla="*/ 10 w 10"/>
                <a:gd name="T5" fmla="*/ 102 h 115"/>
                <a:gd name="T6" fmla="*/ 0 w 10"/>
                <a:gd name="T7" fmla="*/ 115 h 115"/>
                <a:gd name="T8" fmla="*/ 0 w 10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5">
                  <a:moveTo>
                    <a:pt x="0" y="0"/>
                  </a:moveTo>
                  <a:lnTo>
                    <a:pt x="10" y="11"/>
                  </a:lnTo>
                  <a:lnTo>
                    <a:pt x="10" y="102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399"/>
            </a:solidFill>
            <a:ln w="0">
              <a:solidFill>
                <a:srgbClr val="FFD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7" name="Freeform 606"/>
            <p:cNvSpPr>
              <a:spLocks/>
            </p:cNvSpPr>
            <p:nvPr/>
          </p:nvSpPr>
          <p:spPr bwMode="auto">
            <a:xfrm>
              <a:off x="3341174" y="3598905"/>
              <a:ext cx="19050" cy="144463"/>
            </a:xfrm>
            <a:custGeom>
              <a:avLst/>
              <a:gdLst>
                <a:gd name="T0" fmla="*/ 0 w 12"/>
                <a:gd name="T1" fmla="*/ 0 h 91"/>
                <a:gd name="T2" fmla="*/ 12 w 12"/>
                <a:gd name="T3" fmla="*/ 9 h 91"/>
                <a:gd name="T4" fmla="*/ 12 w 12"/>
                <a:gd name="T5" fmla="*/ 78 h 91"/>
                <a:gd name="T6" fmla="*/ 0 w 12"/>
                <a:gd name="T7" fmla="*/ 91 h 91"/>
                <a:gd name="T8" fmla="*/ 0 w 12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91">
                  <a:moveTo>
                    <a:pt x="0" y="0"/>
                  </a:moveTo>
                  <a:lnTo>
                    <a:pt x="12" y="9"/>
                  </a:lnTo>
                  <a:lnTo>
                    <a:pt x="12" y="78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196"/>
            </a:solidFill>
            <a:ln w="0">
              <a:solidFill>
                <a:srgbClr val="FFD19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grpSp>
          <p:nvGrpSpPr>
            <p:cNvPr id="38" name="Group 808"/>
            <p:cNvGrpSpPr>
              <a:grpSpLocks/>
            </p:cNvGrpSpPr>
            <p:nvPr/>
          </p:nvGrpSpPr>
          <p:grpSpPr bwMode="auto">
            <a:xfrm>
              <a:off x="3203061" y="1751055"/>
              <a:ext cx="2921000" cy="3490913"/>
              <a:chOff x="2246" y="1020"/>
              <a:chExt cx="1840" cy="2199"/>
            </a:xfrm>
          </p:grpSpPr>
          <p:sp>
            <p:nvSpPr>
              <p:cNvPr id="57" name="Freeform 608"/>
              <p:cNvSpPr>
                <a:spLocks/>
              </p:cNvSpPr>
              <p:nvPr/>
            </p:nvSpPr>
            <p:spPr bwMode="auto">
              <a:xfrm>
                <a:off x="2345" y="2193"/>
                <a:ext cx="10" cy="69"/>
              </a:xfrm>
              <a:custGeom>
                <a:avLst/>
                <a:gdLst>
                  <a:gd name="T0" fmla="*/ 0 w 10"/>
                  <a:gd name="T1" fmla="*/ 0 h 69"/>
                  <a:gd name="T2" fmla="*/ 10 w 10"/>
                  <a:gd name="T3" fmla="*/ 10 h 69"/>
                  <a:gd name="T4" fmla="*/ 10 w 10"/>
                  <a:gd name="T5" fmla="*/ 56 h 69"/>
                  <a:gd name="T6" fmla="*/ 0 w 10"/>
                  <a:gd name="T7" fmla="*/ 69 h 69"/>
                  <a:gd name="T8" fmla="*/ 0 w 10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9">
                    <a:moveTo>
                      <a:pt x="0" y="0"/>
                    </a:moveTo>
                    <a:lnTo>
                      <a:pt x="10" y="10"/>
                    </a:lnTo>
                    <a:lnTo>
                      <a:pt x="10" y="56"/>
                    </a:lnTo>
                    <a:lnTo>
                      <a:pt x="0" y="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8" name="Freeform 609"/>
              <p:cNvSpPr>
                <a:spLocks/>
              </p:cNvSpPr>
              <p:nvPr/>
            </p:nvSpPr>
            <p:spPr bwMode="auto">
              <a:xfrm>
                <a:off x="2355" y="2203"/>
                <a:ext cx="12" cy="46"/>
              </a:xfrm>
              <a:custGeom>
                <a:avLst/>
                <a:gdLst>
                  <a:gd name="T0" fmla="*/ 0 w 12"/>
                  <a:gd name="T1" fmla="*/ 0 h 46"/>
                  <a:gd name="T2" fmla="*/ 12 w 12"/>
                  <a:gd name="T3" fmla="*/ 11 h 46"/>
                  <a:gd name="T4" fmla="*/ 12 w 12"/>
                  <a:gd name="T5" fmla="*/ 33 h 46"/>
                  <a:gd name="T6" fmla="*/ 0 w 12"/>
                  <a:gd name="T7" fmla="*/ 46 h 46"/>
                  <a:gd name="T8" fmla="*/ 0 w 12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46">
                    <a:moveTo>
                      <a:pt x="0" y="0"/>
                    </a:moveTo>
                    <a:lnTo>
                      <a:pt x="12" y="11"/>
                    </a:lnTo>
                    <a:lnTo>
                      <a:pt x="12" y="33"/>
                    </a:lnTo>
                    <a:lnTo>
                      <a:pt x="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9" name="Freeform 610"/>
              <p:cNvSpPr>
                <a:spLocks/>
              </p:cNvSpPr>
              <p:nvPr/>
            </p:nvSpPr>
            <p:spPr bwMode="auto">
              <a:xfrm>
                <a:off x="2367" y="2214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11 w 11"/>
                  <a:gd name="T3" fmla="*/ 9 h 22"/>
                  <a:gd name="T4" fmla="*/ 0 w 11"/>
                  <a:gd name="T5" fmla="*/ 22 h 22"/>
                  <a:gd name="T6" fmla="*/ 0 w 11"/>
                  <a:gd name="T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11" y="9"/>
                    </a:lnTo>
                    <a:lnTo>
                      <a:pt x="0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0" name="Freeform 611"/>
              <p:cNvSpPr>
                <a:spLocks/>
              </p:cNvSpPr>
              <p:nvPr/>
            </p:nvSpPr>
            <p:spPr bwMode="auto">
              <a:xfrm>
                <a:off x="2819" y="3083"/>
                <a:ext cx="242" cy="98"/>
              </a:xfrm>
              <a:custGeom>
                <a:avLst/>
                <a:gdLst>
                  <a:gd name="T0" fmla="*/ 22 w 242"/>
                  <a:gd name="T1" fmla="*/ 0 h 98"/>
                  <a:gd name="T2" fmla="*/ 95 w 242"/>
                  <a:gd name="T3" fmla="*/ 6 h 98"/>
                  <a:gd name="T4" fmla="*/ 105 w 242"/>
                  <a:gd name="T5" fmla="*/ 21 h 98"/>
                  <a:gd name="T6" fmla="*/ 116 w 242"/>
                  <a:gd name="T7" fmla="*/ 33 h 98"/>
                  <a:gd name="T8" fmla="*/ 132 w 242"/>
                  <a:gd name="T9" fmla="*/ 42 h 98"/>
                  <a:gd name="T10" fmla="*/ 148 w 242"/>
                  <a:gd name="T11" fmla="*/ 50 h 98"/>
                  <a:gd name="T12" fmla="*/ 164 w 242"/>
                  <a:gd name="T13" fmla="*/ 55 h 98"/>
                  <a:gd name="T14" fmla="*/ 177 w 242"/>
                  <a:gd name="T15" fmla="*/ 58 h 98"/>
                  <a:gd name="T16" fmla="*/ 186 w 242"/>
                  <a:gd name="T17" fmla="*/ 60 h 98"/>
                  <a:gd name="T18" fmla="*/ 190 w 242"/>
                  <a:gd name="T19" fmla="*/ 60 h 98"/>
                  <a:gd name="T20" fmla="*/ 207 w 242"/>
                  <a:gd name="T21" fmla="*/ 63 h 98"/>
                  <a:gd name="T22" fmla="*/ 220 w 242"/>
                  <a:gd name="T23" fmla="*/ 68 h 98"/>
                  <a:gd name="T24" fmla="*/ 230 w 242"/>
                  <a:gd name="T25" fmla="*/ 75 h 98"/>
                  <a:gd name="T26" fmla="*/ 237 w 242"/>
                  <a:gd name="T27" fmla="*/ 82 h 98"/>
                  <a:gd name="T28" fmla="*/ 241 w 242"/>
                  <a:gd name="T29" fmla="*/ 89 h 98"/>
                  <a:gd name="T30" fmla="*/ 242 w 242"/>
                  <a:gd name="T31" fmla="*/ 93 h 98"/>
                  <a:gd name="T32" fmla="*/ 242 w 242"/>
                  <a:gd name="T33" fmla="*/ 95 h 98"/>
                  <a:gd name="T34" fmla="*/ 216 w 242"/>
                  <a:gd name="T35" fmla="*/ 97 h 98"/>
                  <a:gd name="T36" fmla="*/ 187 w 242"/>
                  <a:gd name="T37" fmla="*/ 98 h 98"/>
                  <a:gd name="T38" fmla="*/ 160 w 242"/>
                  <a:gd name="T39" fmla="*/ 98 h 98"/>
                  <a:gd name="T40" fmla="*/ 135 w 242"/>
                  <a:gd name="T41" fmla="*/ 98 h 98"/>
                  <a:gd name="T42" fmla="*/ 112 w 242"/>
                  <a:gd name="T43" fmla="*/ 98 h 98"/>
                  <a:gd name="T44" fmla="*/ 95 w 242"/>
                  <a:gd name="T45" fmla="*/ 97 h 98"/>
                  <a:gd name="T46" fmla="*/ 84 w 242"/>
                  <a:gd name="T47" fmla="*/ 97 h 98"/>
                  <a:gd name="T48" fmla="*/ 80 w 242"/>
                  <a:gd name="T49" fmla="*/ 97 h 98"/>
                  <a:gd name="T50" fmla="*/ 56 w 242"/>
                  <a:gd name="T51" fmla="*/ 76 h 98"/>
                  <a:gd name="T52" fmla="*/ 52 w 242"/>
                  <a:gd name="T53" fmla="*/ 97 h 98"/>
                  <a:gd name="T54" fmla="*/ 0 w 242"/>
                  <a:gd name="T55" fmla="*/ 94 h 98"/>
                  <a:gd name="T56" fmla="*/ 22 w 242"/>
                  <a:gd name="T5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2" h="98">
                    <a:moveTo>
                      <a:pt x="22" y="0"/>
                    </a:moveTo>
                    <a:lnTo>
                      <a:pt x="95" y="6"/>
                    </a:lnTo>
                    <a:lnTo>
                      <a:pt x="105" y="21"/>
                    </a:lnTo>
                    <a:lnTo>
                      <a:pt x="116" y="33"/>
                    </a:lnTo>
                    <a:lnTo>
                      <a:pt x="132" y="42"/>
                    </a:lnTo>
                    <a:lnTo>
                      <a:pt x="148" y="50"/>
                    </a:lnTo>
                    <a:lnTo>
                      <a:pt x="164" y="55"/>
                    </a:lnTo>
                    <a:lnTo>
                      <a:pt x="177" y="58"/>
                    </a:lnTo>
                    <a:lnTo>
                      <a:pt x="186" y="60"/>
                    </a:lnTo>
                    <a:lnTo>
                      <a:pt x="190" y="60"/>
                    </a:lnTo>
                    <a:lnTo>
                      <a:pt x="207" y="63"/>
                    </a:lnTo>
                    <a:lnTo>
                      <a:pt x="220" y="68"/>
                    </a:lnTo>
                    <a:lnTo>
                      <a:pt x="230" y="75"/>
                    </a:lnTo>
                    <a:lnTo>
                      <a:pt x="237" y="82"/>
                    </a:lnTo>
                    <a:lnTo>
                      <a:pt x="241" y="89"/>
                    </a:lnTo>
                    <a:lnTo>
                      <a:pt x="242" y="93"/>
                    </a:lnTo>
                    <a:lnTo>
                      <a:pt x="242" y="95"/>
                    </a:lnTo>
                    <a:lnTo>
                      <a:pt x="216" y="97"/>
                    </a:lnTo>
                    <a:lnTo>
                      <a:pt x="187" y="98"/>
                    </a:lnTo>
                    <a:lnTo>
                      <a:pt x="160" y="98"/>
                    </a:lnTo>
                    <a:lnTo>
                      <a:pt x="135" y="98"/>
                    </a:lnTo>
                    <a:lnTo>
                      <a:pt x="112" y="98"/>
                    </a:lnTo>
                    <a:lnTo>
                      <a:pt x="95" y="97"/>
                    </a:lnTo>
                    <a:lnTo>
                      <a:pt x="84" y="97"/>
                    </a:lnTo>
                    <a:lnTo>
                      <a:pt x="80" y="97"/>
                    </a:lnTo>
                    <a:lnTo>
                      <a:pt x="56" y="76"/>
                    </a:lnTo>
                    <a:lnTo>
                      <a:pt x="52" y="97"/>
                    </a:lnTo>
                    <a:lnTo>
                      <a:pt x="0" y="94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1" name="Freeform 612"/>
              <p:cNvSpPr>
                <a:spLocks/>
              </p:cNvSpPr>
              <p:nvPr/>
            </p:nvSpPr>
            <p:spPr bwMode="auto">
              <a:xfrm>
                <a:off x="2434" y="3108"/>
                <a:ext cx="241" cy="111"/>
              </a:xfrm>
              <a:custGeom>
                <a:avLst/>
                <a:gdLst>
                  <a:gd name="T0" fmla="*/ 28 w 241"/>
                  <a:gd name="T1" fmla="*/ 0 h 111"/>
                  <a:gd name="T2" fmla="*/ 101 w 241"/>
                  <a:gd name="T3" fmla="*/ 12 h 111"/>
                  <a:gd name="T4" fmla="*/ 109 w 241"/>
                  <a:gd name="T5" fmla="*/ 27 h 111"/>
                  <a:gd name="T6" fmla="*/ 120 w 241"/>
                  <a:gd name="T7" fmla="*/ 39 h 111"/>
                  <a:gd name="T8" fmla="*/ 135 w 241"/>
                  <a:gd name="T9" fmla="*/ 50 h 111"/>
                  <a:gd name="T10" fmla="*/ 151 w 241"/>
                  <a:gd name="T11" fmla="*/ 59 h 111"/>
                  <a:gd name="T12" fmla="*/ 165 w 241"/>
                  <a:gd name="T13" fmla="*/ 65 h 111"/>
                  <a:gd name="T14" fmla="*/ 178 w 241"/>
                  <a:gd name="T15" fmla="*/ 69 h 111"/>
                  <a:gd name="T16" fmla="*/ 187 w 241"/>
                  <a:gd name="T17" fmla="*/ 72 h 111"/>
                  <a:gd name="T18" fmla="*/ 191 w 241"/>
                  <a:gd name="T19" fmla="*/ 72 h 111"/>
                  <a:gd name="T20" fmla="*/ 208 w 241"/>
                  <a:gd name="T21" fmla="*/ 76 h 111"/>
                  <a:gd name="T22" fmla="*/ 221 w 241"/>
                  <a:gd name="T23" fmla="*/ 82 h 111"/>
                  <a:gd name="T24" fmla="*/ 230 w 241"/>
                  <a:gd name="T25" fmla="*/ 90 h 111"/>
                  <a:gd name="T26" fmla="*/ 236 w 241"/>
                  <a:gd name="T27" fmla="*/ 97 h 111"/>
                  <a:gd name="T28" fmla="*/ 240 w 241"/>
                  <a:gd name="T29" fmla="*/ 105 h 111"/>
                  <a:gd name="T30" fmla="*/ 241 w 241"/>
                  <a:gd name="T31" fmla="*/ 108 h 111"/>
                  <a:gd name="T32" fmla="*/ 241 w 241"/>
                  <a:gd name="T33" fmla="*/ 111 h 111"/>
                  <a:gd name="T34" fmla="*/ 213 w 241"/>
                  <a:gd name="T35" fmla="*/ 110 h 111"/>
                  <a:gd name="T36" fmla="*/ 186 w 241"/>
                  <a:gd name="T37" fmla="*/ 110 h 111"/>
                  <a:gd name="T38" fmla="*/ 158 w 241"/>
                  <a:gd name="T39" fmla="*/ 107 h 111"/>
                  <a:gd name="T40" fmla="*/ 134 w 241"/>
                  <a:gd name="T41" fmla="*/ 106 h 111"/>
                  <a:gd name="T42" fmla="*/ 111 w 241"/>
                  <a:gd name="T43" fmla="*/ 105 h 111"/>
                  <a:gd name="T44" fmla="*/ 94 w 241"/>
                  <a:gd name="T45" fmla="*/ 102 h 111"/>
                  <a:gd name="T46" fmla="*/ 83 w 241"/>
                  <a:gd name="T47" fmla="*/ 101 h 111"/>
                  <a:gd name="T48" fmla="*/ 79 w 241"/>
                  <a:gd name="T49" fmla="*/ 101 h 111"/>
                  <a:gd name="T50" fmla="*/ 56 w 241"/>
                  <a:gd name="T51" fmla="*/ 78 h 111"/>
                  <a:gd name="T52" fmla="*/ 52 w 241"/>
                  <a:gd name="T53" fmla="*/ 99 h 111"/>
                  <a:gd name="T54" fmla="*/ 0 w 241"/>
                  <a:gd name="T55" fmla="*/ 93 h 111"/>
                  <a:gd name="T56" fmla="*/ 28 w 241"/>
                  <a:gd name="T5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1" h="111">
                    <a:moveTo>
                      <a:pt x="28" y="0"/>
                    </a:moveTo>
                    <a:lnTo>
                      <a:pt x="101" y="12"/>
                    </a:lnTo>
                    <a:lnTo>
                      <a:pt x="109" y="27"/>
                    </a:lnTo>
                    <a:lnTo>
                      <a:pt x="120" y="39"/>
                    </a:lnTo>
                    <a:lnTo>
                      <a:pt x="135" y="50"/>
                    </a:lnTo>
                    <a:lnTo>
                      <a:pt x="151" y="59"/>
                    </a:lnTo>
                    <a:lnTo>
                      <a:pt x="165" y="65"/>
                    </a:lnTo>
                    <a:lnTo>
                      <a:pt x="178" y="69"/>
                    </a:lnTo>
                    <a:lnTo>
                      <a:pt x="187" y="72"/>
                    </a:lnTo>
                    <a:lnTo>
                      <a:pt x="191" y="72"/>
                    </a:lnTo>
                    <a:lnTo>
                      <a:pt x="208" y="76"/>
                    </a:lnTo>
                    <a:lnTo>
                      <a:pt x="221" y="82"/>
                    </a:lnTo>
                    <a:lnTo>
                      <a:pt x="230" y="90"/>
                    </a:lnTo>
                    <a:lnTo>
                      <a:pt x="236" y="97"/>
                    </a:lnTo>
                    <a:lnTo>
                      <a:pt x="240" y="105"/>
                    </a:lnTo>
                    <a:lnTo>
                      <a:pt x="241" y="108"/>
                    </a:lnTo>
                    <a:lnTo>
                      <a:pt x="241" y="111"/>
                    </a:lnTo>
                    <a:lnTo>
                      <a:pt x="213" y="110"/>
                    </a:lnTo>
                    <a:lnTo>
                      <a:pt x="186" y="110"/>
                    </a:lnTo>
                    <a:lnTo>
                      <a:pt x="158" y="107"/>
                    </a:lnTo>
                    <a:lnTo>
                      <a:pt x="134" y="106"/>
                    </a:lnTo>
                    <a:lnTo>
                      <a:pt x="111" y="105"/>
                    </a:lnTo>
                    <a:lnTo>
                      <a:pt x="94" y="102"/>
                    </a:lnTo>
                    <a:lnTo>
                      <a:pt x="83" y="101"/>
                    </a:lnTo>
                    <a:lnTo>
                      <a:pt x="79" y="101"/>
                    </a:lnTo>
                    <a:lnTo>
                      <a:pt x="56" y="78"/>
                    </a:lnTo>
                    <a:lnTo>
                      <a:pt x="52" y="99"/>
                    </a:lnTo>
                    <a:lnTo>
                      <a:pt x="0" y="9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2" name="Freeform 613"/>
              <p:cNvSpPr>
                <a:spLocks/>
              </p:cNvSpPr>
              <p:nvPr/>
            </p:nvSpPr>
            <p:spPr bwMode="auto">
              <a:xfrm>
                <a:off x="2293" y="1746"/>
                <a:ext cx="1225" cy="593"/>
              </a:xfrm>
              <a:custGeom>
                <a:avLst/>
                <a:gdLst>
                  <a:gd name="T0" fmla="*/ 1081 w 1225"/>
                  <a:gd name="T1" fmla="*/ 2 h 593"/>
                  <a:gd name="T2" fmla="*/ 1099 w 1225"/>
                  <a:gd name="T3" fmla="*/ 16 h 593"/>
                  <a:gd name="T4" fmla="*/ 1135 w 1225"/>
                  <a:gd name="T5" fmla="*/ 36 h 593"/>
                  <a:gd name="T6" fmla="*/ 1190 w 1225"/>
                  <a:gd name="T7" fmla="*/ 57 h 593"/>
                  <a:gd name="T8" fmla="*/ 1222 w 1225"/>
                  <a:gd name="T9" fmla="*/ 67 h 593"/>
                  <a:gd name="T10" fmla="*/ 1204 w 1225"/>
                  <a:gd name="T11" fmla="*/ 85 h 593"/>
                  <a:gd name="T12" fmla="*/ 1169 w 1225"/>
                  <a:gd name="T13" fmla="*/ 116 h 593"/>
                  <a:gd name="T14" fmla="*/ 1122 w 1225"/>
                  <a:gd name="T15" fmla="*/ 153 h 593"/>
                  <a:gd name="T16" fmla="*/ 1063 w 1225"/>
                  <a:gd name="T17" fmla="*/ 194 h 593"/>
                  <a:gd name="T18" fmla="*/ 996 w 1225"/>
                  <a:gd name="T19" fmla="*/ 232 h 593"/>
                  <a:gd name="T20" fmla="*/ 923 w 1225"/>
                  <a:gd name="T21" fmla="*/ 262 h 593"/>
                  <a:gd name="T22" fmla="*/ 848 w 1225"/>
                  <a:gd name="T23" fmla="*/ 280 h 593"/>
                  <a:gd name="T24" fmla="*/ 810 w 1225"/>
                  <a:gd name="T25" fmla="*/ 284 h 593"/>
                  <a:gd name="T26" fmla="*/ 814 w 1225"/>
                  <a:gd name="T27" fmla="*/ 300 h 593"/>
                  <a:gd name="T28" fmla="*/ 818 w 1225"/>
                  <a:gd name="T29" fmla="*/ 334 h 593"/>
                  <a:gd name="T30" fmla="*/ 819 w 1225"/>
                  <a:gd name="T31" fmla="*/ 385 h 593"/>
                  <a:gd name="T32" fmla="*/ 813 w 1225"/>
                  <a:gd name="T33" fmla="*/ 457 h 593"/>
                  <a:gd name="T34" fmla="*/ 797 w 1225"/>
                  <a:gd name="T35" fmla="*/ 551 h 593"/>
                  <a:gd name="T36" fmla="*/ 792 w 1225"/>
                  <a:gd name="T37" fmla="*/ 555 h 593"/>
                  <a:gd name="T38" fmla="*/ 776 w 1225"/>
                  <a:gd name="T39" fmla="*/ 565 h 593"/>
                  <a:gd name="T40" fmla="*/ 747 w 1225"/>
                  <a:gd name="T41" fmla="*/ 575 h 593"/>
                  <a:gd name="T42" fmla="*/ 705 w 1225"/>
                  <a:gd name="T43" fmla="*/ 585 h 593"/>
                  <a:gd name="T44" fmla="*/ 648 w 1225"/>
                  <a:gd name="T45" fmla="*/ 592 h 593"/>
                  <a:gd name="T46" fmla="*/ 573 w 1225"/>
                  <a:gd name="T47" fmla="*/ 591 h 593"/>
                  <a:gd name="T48" fmla="*/ 480 w 1225"/>
                  <a:gd name="T49" fmla="*/ 579 h 593"/>
                  <a:gd name="T50" fmla="*/ 366 w 1225"/>
                  <a:gd name="T51" fmla="*/ 554 h 593"/>
                  <a:gd name="T52" fmla="*/ 313 w 1225"/>
                  <a:gd name="T53" fmla="*/ 303 h 593"/>
                  <a:gd name="T54" fmla="*/ 301 w 1225"/>
                  <a:gd name="T55" fmla="*/ 308 h 593"/>
                  <a:gd name="T56" fmla="*/ 268 w 1225"/>
                  <a:gd name="T57" fmla="*/ 326 h 593"/>
                  <a:gd name="T58" fmla="*/ 222 w 1225"/>
                  <a:gd name="T59" fmla="*/ 358 h 593"/>
                  <a:gd name="T60" fmla="*/ 171 w 1225"/>
                  <a:gd name="T61" fmla="*/ 402 h 593"/>
                  <a:gd name="T62" fmla="*/ 121 w 1225"/>
                  <a:gd name="T63" fmla="*/ 460 h 593"/>
                  <a:gd name="T64" fmla="*/ 0 w 1225"/>
                  <a:gd name="T65" fmla="*/ 405 h 593"/>
                  <a:gd name="T66" fmla="*/ 10 w 1225"/>
                  <a:gd name="T67" fmla="*/ 396 h 593"/>
                  <a:gd name="T68" fmla="*/ 38 w 1225"/>
                  <a:gd name="T69" fmla="*/ 371 h 593"/>
                  <a:gd name="T70" fmla="*/ 82 w 1225"/>
                  <a:gd name="T71" fmla="*/ 337 h 593"/>
                  <a:gd name="T72" fmla="*/ 141 w 1225"/>
                  <a:gd name="T73" fmla="*/ 296 h 593"/>
                  <a:gd name="T74" fmla="*/ 212 w 1225"/>
                  <a:gd name="T75" fmla="*/ 256 h 593"/>
                  <a:gd name="T76" fmla="*/ 294 w 1225"/>
                  <a:gd name="T77" fmla="*/ 222 h 593"/>
                  <a:gd name="T78" fmla="*/ 386 w 1225"/>
                  <a:gd name="T79" fmla="*/ 197 h 593"/>
                  <a:gd name="T80" fmla="*/ 485 w 1225"/>
                  <a:gd name="T81" fmla="*/ 188 h 593"/>
                  <a:gd name="T82" fmla="*/ 835 w 1225"/>
                  <a:gd name="T83" fmla="*/ 188 h 593"/>
                  <a:gd name="T84" fmla="*/ 853 w 1225"/>
                  <a:gd name="T85" fmla="*/ 186 h 593"/>
                  <a:gd name="T86" fmla="*/ 887 w 1225"/>
                  <a:gd name="T87" fmla="*/ 181 h 593"/>
                  <a:gd name="T88" fmla="*/ 930 w 1225"/>
                  <a:gd name="T89" fmla="*/ 164 h 593"/>
                  <a:gd name="T90" fmla="*/ 980 w 1225"/>
                  <a:gd name="T91" fmla="*/ 133 h 593"/>
                  <a:gd name="T92" fmla="*/ 1031 w 1225"/>
                  <a:gd name="T93" fmla="*/ 79 h 593"/>
                  <a:gd name="T94" fmla="*/ 1078 w 1225"/>
                  <a:gd name="T95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5" h="593">
                    <a:moveTo>
                      <a:pt x="1078" y="0"/>
                    </a:moveTo>
                    <a:lnTo>
                      <a:pt x="1081" y="2"/>
                    </a:lnTo>
                    <a:lnTo>
                      <a:pt x="1088" y="7"/>
                    </a:lnTo>
                    <a:lnTo>
                      <a:pt x="1099" y="16"/>
                    </a:lnTo>
                    <a:lnTo>
                      <a:pt x="1115" y="25"/>
                    </a:lnTo>
                    <a:lnTo>
                      <a:pt x="1135" y="36"/>
                    </a:lnTo>
                    <a:lnTo>
                      <a:pt x="1161" y="46"/>
                    </a:lnTo>
                    <a:lnTo>
                      <a:pt x="1190" y="57"/>
                    </a:lnTo>
                    <a:lnTo>
                      <a:pt x="1225" y="64"/>
                    </a:lnTo>
                    <a:lnTo>
                      <a:pt x="1222" y="67"/>
                    </a:lnTo>
                    <a:lnTo>
                      <a:pt x="1214" y="74"/>
                    </a:lnTo>
                    <a:lnTo>
                      <a:pt x="1204" y="85"/>
                    </a:lnTo>
                    <a:lnTo>
                      <a:pt x="1188" y="99"/>
                    </a:lnTo>
                    <a:lnTo>
                      <a:pt x="1169" y="116"/>
                    </a:lnTo>
                    <a:lnTo>
                      <a:pt x="1146" y="134"/>
                    </a:lnTo>
                    <a:lnTo>
                      <a:pt x="1122" y="153"/>
                    </a:lnTo>
                    <a:lnTo>
                      <a:pt x="1093" y="173"/>
                    </a:lnTo>
                    <a:lnTo>
                      <a:pt x="1063" y="194"/>
                    </a:lnTo>
                    <a:lnTo>
                      <a:pt x="1030" y="214"/>
                    </a:lnTo>
                    <a:lnTo>
                      <a:pt x="996" y="232"/>
                    </a:lnTo>
                    <a:lnTo>
                      <a:pt x="959" y="249"/>
                    </a:lnTo>
                    <a:lnTo>
                      <a:pt x="923" y="262"/>
                    </a:lnTo>
                    <a:lnTo>
                      <a:pt x="886" y="274"/>
                    </a:lnTo>
                    <a:lnTo>
                      <a:pt x="848" y="280"/>
                    </a:lnTo>
                    <a:lnTo>
                      <a:pt x="810" y="283"/>
                    </a:lnTo>
                    <a:lnTo>
                      <a:pt x="810" y="284"/>
                    </a:lnTo>
                    <a:lnTo>
                      <a:pt x="813" y="291"/>
                    </a:lnTo>
                    <a:lnTo>
                      <a:pt x="814" y="300"/>
                    </a:lnTo>
                    <a:lnTo>
                      <a:pt x="817" y="315"/>
                    </a:lnTo>
                    <a:lnTo>
                      <a:pt x="818" y="334"/>
                    </a:lnTo>
                    <a:lnTo>
                      <a:pt x="819" y="356"/>
                    </a:lnTo>
                    <a:lnTo>
                      <a:pt x="819" y="385"/>
                    </a:lnTo>
                    <a:lnTo>
                      <a:pt x="818" y="419"/>
                    </a:lnTo>
                    <a:lnTo>
                      <a:pt x="813" y="457"/>
                    </a:lnTo>
                    <a:lnTo>
                      <a:pt x="806" y="502"/>
                    </a:lnTo>
                    <a:lnTo>
                      <a:pt x="797" y="551"/>
                    </a:lnTo>
                    <a:lnTo>
                      <a:pt x="796" y="553"/>
                    </a:lnTo>
                    <a:lnTo>
                      <a:pt x="792" y="555"/>
                    </a:lnTo>
                    <a:lnTo>
                      <a:pt x="785" y="559"/>
                    </a:lnTo>
                    <a:lnTo>
                      <a:pt x="776" y="565"/>
                    </a:lnTo>
                    <a:lnTo>
                      <a:pt x="763" y="570"/>
                    </a:lnTo>
                    <a:lnTo>
                      <a:pt x="747" y="575"/>
                    </a:lnTo>
                    <a:lnTo>
                      <a:pt x="729" y="582"/>
                    </a:lnTo>
                    <a:lnTo>
                      <a:pt x="705" y="585"/>
                    </a:lnTo>
                    <a:lnTo>
                      <a:pt x="679" y="589"/>
                    </a:lnTo>
                    <a:lnTo>
                      <a:pt x="648" y="592"/>
                    </a:lnTo>
                    <a:lnTo>
                      <a:pt x="612" y="593"/>
                    </a:lnTo>
                    <a:lnTo>
                      <a:pt x="573" y="591"/>
                    </a:lnTo>
                    <a:lnTo>
                      <a:pt x="529" y="587"/>
                    </a:lnTo>
                    <a:lnTo>
                      <a:pt x="480" y="579"/>
                    </a:lnTo>
                    <a:lnTo>
                      <a:pt x="425" y="568"/>
                    </a:lnTo>
                    <a:lnTo>
                      <a:pt x="366" y="554"/>
                    </a:lnTo>
                    <a:lnTo>
                      <a:pt x="301" y="534"/>
                    </a:lnTo>
                    <a:lnTo>
                      <a:pt x="313" y="303"/>
                    </a:lnTo>
                    <a:lnTo>
                      <a:pt x="310" y="304"/>
                    </a:lnTo>
                    <a:lnTo>
                      <a:pt x="301" y="308"/>
                    </a:lnTo>
                    <a:lnTo>
                      <a:pt x="286" y="316"/>
                    </a:lnTo>
                    <a:lnTo>
                      <a:pt x="268" y="326"/>
                    </a:lnTo>
                    <a:lnTo>
                      <a:pt x="246" y="341"/>
                    </a:lnTo>
                    <a:lnTo>
                      <a:pt x="222" y="358"/>
                    </a:lnTo>
                    <a:lnTo>
                      <a:pt x="196" y="379"/>
                    </a:lnTo>
                    <a:lnTo>
                      <a:pt x="171" y="402"/>
                    </a:lnTo>
                    <a:lnTo>
                      <a:pt x="145" y="430"/>
                    </a:lnTo>
                    <a:lnTo>
                      <a:pt x="121" y="460"/>
                    </a:lnTo>
                    <a:lnTo>
                      <a:pt x="99" y="494"/>
                    </a:lnTo>
                    <a:lnTo>
                      <a:pt x="0" y="405"/>
                    </a:lnTo>
                    <a:lnTo>
                      <a:pt x="2" y="404"/>
                    </a:lnTo>
                    <a:lnTo>
                      <a:pt x="10" y="396"/>
                    </a:lnTo>
                    <a:lnTo>
                      <a:pt x="22" y="385"/>
                    </a:lnTo>
                    <a:lnTo>
                      <a:pt x="38" y="371"/>
                    </a:lnTo>
                    <a:lnTo>
                      <a:pt x="57" y="355"/>
                    </a:lnTo>
                    <a:lnTo>
                      <a:pt x="82" y="337"/>
                    </a:lnTo>
                    <a:lnTo>
                      <a:pt x="110" y="317"/>
                    </a:lnTo>
                    <a:lnTo>
                      <a:pt x="141" y="296"/>
                    </a:lnTo>
                    <a:lnTo>
                      <a:pt x="175" y="277"/>
                    </a:lnTo>
                    <a:lnTo>
                      <a:pt x="212" y="256"/>
                    </a:lnTo>
                    <a:lnTo>
                      <a:pt x="252" y="237"/>
                    </a:lnTo>
                    <a:lnTo>
                      <a:pt x="294" y="222"/>
                    </a:lnTo>
                    <a:lnTo>
                      <a:pt x="339" y="207"/>
                    </a:lnTo>
                    <a:lnTo>
                      <a:pt x="386" y="197"/>
                    </a:lnTo>
                    <a:lnTo>
                      <a:pt x="436" y="190"/>
                    </a:lnTo>
                    <a:lnTo>
                      <a:pt x="485" y="188"/>
                    </a:lnTo>
                    <a:lnTo>
                      <a:pt x="832" y="188"/>
                    </a:lnTo>
                    <a:lnTo>
                      <a:pt x="835" y="188"/>
                    </a:lnTo>
                    <a:lnTo>
                      <a:pt x="843" y="188"/>
                    </a:lnTo>
                    <a:lnTo>
                      <a:pt x="853" y="186"/>
                    </a:lnTo>
                    <a:lnTo>
                      <a:pt x="869" y="185"/>
                    </a:lnTo>
                    <a:lnTo>
                      <a:pt x="887" y="181"/>
                    </a:lnTo>
                    <a:lnTo>
                      <a:pt x="908" y="174"/>
                    </a:lnTo>
                    <a:lnTo>
                      <a:pt x="930" y="164"/>
                    </a:lnTo>
                    <a:lnTo>
                      <a:pt x="954" y="151"/>
                    </a:lnTo>
                    <a:lnTo>
                      <a:pt x="980" y="133"/>
                    </a:lnTo>
                    <a:lnTo>
                      <a:pt x="1005" y="108"/>
                    </a:lnTo>
                    <a:lnTo>
                      <a:pt x="1031" y="79"/>
                    </a:lnTo>
                    <a:lnTo>
                      <a:pt x="1055" y="42"/>
                    </a:lnTo>
                    <a:lnTo>
                      <a:pt x="1078" y="0"/>
                    </a:lnTo>
                    <a:close/>
                  </a:path>
                </a:pathLst>
              </a:custGeom>
              <a:solidFill>
                <a:srgbClr val="B8CABB"/>
              </a:solidFill>
              <a:ln w="0">
                <a:solidFill>
                  <a:srgbClr val="B8CAB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3" name="Freeform 614"/>
              <p:cNvSpPr>
                <a:spLocks/>
              </p:cNvSpPr>
              <p:nvPr/>
            </p:nvSpPr>
            <p:spPr bwMode="auto">
              <a:xfrm>
                <a:off x="2446" y="2279"/>
                <a:ext cx="644" cy="858"/>
              </a:xfrm>
              <a:custGeom>
                <a:avLst/>
                <a:gdLst>
                  <a:gd name="T0" fmla="*/ 148 w 644"/>
                  <a:gd name="T1" fmla="*/ 0 h 858"/>
                  <a:gd name="T2" fmla="*/ 212 w 644"/>
                  <a:gd name="T3" fmla="*/ 18 h 858"/>
                  <a:gd name="T4" fmla="*/ 272 w 644"/>
                  <a:gd name="T5" fmla="*/ 33 h 858"/>
                  <a:gd name="T6" fmla="*/ 326 w 644"/>
                  <a:gd name="T7" fmla="*/ 45 h 858"/>
                  <a:gd name="T8" fmla="*/ 376 w 644"/>
                  <a:gd name="T9" fmla="*/ 51 h 858"/>
                  <a:gd name="T10" fmla="*/ 419 w 644"/>
                  <a:gd name="T11" fmla="*/ 56 h 858"/>
                  <a:gd name="T12" fmla="*/ 459 w 644"/>
                  <a:gd name="T13" fmla="*/ 58 h 858"/>
                  <a:gd name="T14" fmla="*/ 495 w 644"/>
                  <a:gd name="T15" fmla="*/ 58 h 858"/>
                  <a:gd name="T16" fmla="*/ 525 w 644"/>
                  <a:gd name="T17" fmla="*/ 55 h 858"/>
                  <a:gd name="T18" fmla="*/ 552 w 644"/>
                  <a:gd name="T19" fmla="*/ 51 h 858"/>
                  <a:gd name="T20" fmla="*/ 575 w 644"/>
                  <a:gd name="T21" fmla="*/ 47 h 858"/>
                  <a:gd name="T22" fmla="*/ 594 w 644"/>
                  <a:gd name="T23" fmla="*/ 42 h 858"/>
                  <a:gd name="T24" fmla="*/ 610 w 644"/>
                  <a:gd name="T25" fmla="*/ 35 h 858"/>
                  <a:gd name="T26" fmla="*/ 623 w 644"/>
                  <a:gd name="T27" fmla="*/ 30 h 858"/>
                  <a:gd name="T28" fmla="*/ 632 w 644"/>
                  <a:gd name="T29" fmla="*/ 25 h 858"/>
                  <a:gd name="T30" fmla="*/ 639 w 644"/>
                  <a:gd name="T31" fmla="*/ 21 h 858"/>
                  <a:gd name="T32" fmla="*/ 643 w 644"/>
                  <a:gd name="T33" fmla="*/ 18 h 858"/>
                  <a:gd name="T34" fmla="*/ 644 w 644"/>
                  <a:gd name="T35" fmla="*/ 17 h 858"/>
                  <a:gd name="T36" fmla="*/ 489 w 644"/>
                  <a:gd name="T37" fmla="*/ 820 h 858"/>
                  <a:gd name="T38" fmla="*/ 378 w 644"/>
                  <a:gd name="T39" fmla="*/ 817 h 858"/>
                  <a:gd name="T40" fmla="*/ 433 w 644"/>
                  <a:gd name="T41" fmla="*/ 215 h 858"/>
                  <a:gd name="T42" fmla="*/ 399 w 644"/>
                  <a:gd name="T43" fmla="*/ 216 h 858"/>
                  <a:gd name="T44" fmla="*/ 369 w 644"/>
                  <a:gd name="T45" fmla="*/ 217 h 858"/>
                  <a:gd name="T46" fmla="*/ 344 w 644"/>
                  <a:gd name="T47" fmla="*/ 216 h 858"/>
                  <a:gd name="T48" fmla="*/ 323 w 644"/>
                  <a:gd name="T49" fmla="*/ 215 h 858"/>
                  <a:gd name="T50" fmla="*/ 307 w 644"/>
                  <a:gd name="T51" fmla="*/ 214 h 858"/>
                  <a:gd name="T52" fmla="*/ 298 w 644"/>
                  <a:gd name="T53" fmla="*/ 211 h 858"/>
                  <a:gd name="T54" fmla="*/ 294 w 644"/>
                  <a:gd name="T55" fmla="*/ 211 h 858"/>
                  <a:gd name="T56" fmla="*/ 108 w 644"/>
                  <a:gd name="T57" fmla="*/ 858 h 858"/>
                  <a:gd name="T58" fmla="*/ 0 w 644"/>
                  <a:gd name="T59" fmla="*/ 842 h 858"/>
                  <a:gd name="T60" fmla="*/ 16 w 644"/>
                  <a:gd name="T61" fmla="*/ 783 h 858"/>
                  <a:gd name="T62" fmla="*/ 30 w 644"/>
                  <a:gd name="T63" fmla="*/ 723 h 858"/>
                  <a:gd name="T64" fmla="*/ 43 w 644"/>
                  <a:gd name="T65" fmla="*/ 660 h 858"/>
                  <a:gd name="T66" fmla="*/ 56 w 644"/>
                  <a:gd name="T67" fmla="*/ 597 h 858"/>
                  <a:gd name="T68" fmla="*/ 68 w 644"/>
                  <a:gd name="T69" fmla="*/ 534 h 858"/>
                  <a:gd name="T70" fmla="*/ 80 w 644"/>
                  <a:gd name="T71" fmla="*/ 473 h 858"/>
                  <a:gd name="T72" fmla="*/ 90 w 644"/>
                  <a:gd name="T73" fmla="*/ 411 h 858"/>
                  <a:gd name="T74" fmla="*/ 99 w 644"/>
                  <a:gd name="T75" fmla="*/ 352 h 858"/>
                  <a:gd name="T76" fmla="*/ 108 w 644"/>
                  <a:gd name="T77" fmla="*/ 296 h 858"/>
                  <a:gd name="T78" fmla="*/ 116 w 644"/>
                  <a:gd name="T79" fmla="*/ 242 h 858"/>
                  <a:gd name="T80" fmla="*/ 123 w 644"/>
                  <a:gd name="T81" fmla="*/ 193 h 858"/>
                  <a:gd name="T82" fmla="*/ 129 w 644"/>
                  <a:gd name="T83" fmla="*/ 147 h 858"/>
                  <a:gd name="T84" fmla="*/ 135 w 644"/>
                  <a:gd name="T85" fmla="*/ 106 h 858"/>
                  <a:gd name="T86" fmla="*/ 139 w 644"/>
                  <a:gd name="T87" fmla="*/ 72 h 858"/>
                  <a:gd name="T88" fmla="*/ 143 w 644"/>
                  <a:gd name="T89" fmla="*/ 43 h 858"/>
                  <a:gd name="T90" fmla="*/ 145 w 644"/>
                  <a:gd name="T91" fmla="*/ 21 h 858"/>
                  <a:gd name="T92" fmla="*/ 146 w 644"/>
                  <a:gd name="T93" fmla="*/ 7 h 858"/>
                  <a:gd name="T94" fmla="*/ 148 w 644"/>
                  <a:gd name="T95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44" h="858">
                    <a:moveTo>
                      <a:pt x="148" y="0"/>
                    </a:moveTo>
                    <a:lnTo>
                      <a:pt x="212" y="18"/>
                    </a:lnTo>
                    <a:lnTo>
                      <a:pt x="272" y="33"/>
                    </a:lnTo>
                    <a:lnTo>
                      <a:pt x="326" y="45"/>
                    </a:lnTo>
                    <a:lnTo>
                      <a:pt x="376" y="51"/>
                    </a:lnTo>
                    <a:lnTo>
                      <a:pt x="419" y="56"/>
                    </a:lnTo>
                    <a:lnTo>
                      <a:pt x="459" y="58"/>
                    </a:lnTo>
                    <a:lnTo>
                      <a:pt x="495" y="58"/>
                    </a:lnTo>
                    <a:lnTo>
                      <a:pt x="525" y="55"/>
                    </a:lnTo>
                    <a:lnTo>
                      <a:pt x="552" y="51"/>
                    </a:lnTo>
                    <a:lnTo>
                      <a:pt x="575" y="47"/>
                    </a:lnTo>
                    <a:lnTo>
                      <a:pt x="594" y="42"/>
                    </a:lnTo>
                    <a:lnTo>
                      <a:pt x="610" y="35"/>
                    </a:lnTo>
                    <a:lnTo>
                      <a:pt x="623" y="30"/>
                    </a:lnTo>
                    <a:lnTo>
                      <a:pt x="632" y="25"/>
                    </a:lnTo>
                    <a:lnTo>
                      <a:pt x="639" y="21"/>
                    </a:lnTo>
                    <a:lnTo>
                      <a:pt x="643" y="18"/>
                    </a:lnTo>
                    <a:lnTo>
                      <a:pt x="644" y="17"/>
                    </a:lnTo>
                    <a:lnTo>
                      <a:pt x="489" y="820"/>
                    </a:lnTo>
                    <a:lnTo>
                      <a:pt x="378" y="817"/>
                    </a:lnTo>
                    <a:lnTo>
                      <a:pt x="433" y="215"/>
                    </a:lnTo>
                    <a:lnTo>
                      <a:pt x="399" y="216"/>
                    </a:lnTo>
                    <a:lnTo>
                      <a:pt x="369" y="217"/>
                    </a:lnTo>
                    <a:lnTo>
                      <a:pt x="344" y="216"/>
                    </a:lnTo>
                    <a:lnTo>
                      <a:pt x="323" y="215"/>
                    </a:lnTo>
                    <a:lnTo>
                      <a:pt x="307" y="214"/>
                    </a:lnTo>
                    <a:lnTo>
                      <a:pt x="298" y="211"/>
                    </a:lnTo>
                    <a:lnTo>
                      <a:pt x="294" y="211"/>
                    </a:lnTo>
                    <a:lnTo>
                      <a:pt x="108" y="858"/>
                    </a:lnTo>
                    <a:lnTo>
                      <a:pt x="0" y="842"/>
                    </a:lnTo>
                    <a:lnTo>
                      <a:pt x="16" y="783"/>
                    </a:lnTo>
                    <a:lnTo>
                      <a:pt x="30" y="723"/>
                    </a:lnTo>
                    <a:lnTo>
                      <a:pt x="43" y="660"/>
                    </a:lnTo>
                    <a:lnTo>
                      <a:pt x="56" y="597"/>
                    </a:lnTo>
                    <a:lnTo>
                      <a:pt x="68" y="534"/>
                    </a:lnTo>
                    <a:lnTo>
                      <a:pt x="80" y="473"/>
                    </a:lnTo>
                    <a:lnTo>
                      <a:pt x="90" y="411"/>
                    </a:lnTo>
                    <a:lnTo>
                      <a:pt x="99" y="352"/>
                    </a:lnTo>
                    <a:lnTo>
                      <a:pt x="108" y="296"/>
                    </a:lnTo>
                    <a:lnTo>
                      <a:pt x="116" y="242"/>
                    </a:lnTo>
                    <a:lnTo>
                      <a:pt x="123" y="193"/>
                    </a:lnTo>
                    <a:lnTo>
                      <a:pt x="129" y="147"/>
                    </a:lnTo>
                    <a:lnTo>
                      <a:pt x="135" y="106"/>
                    </a:lnTo>
                    <a:lnTo>
                      <a:pt x="139" y="72"/>
                    </a:lnTo>
                    <a:lnTo>
                      <a:pt x="143" y="43"/>
                    </a:lnTo>
                    <a:lnTo>
                      <a:pt x="145" y="21"/>
                    </a:lnTo>
                    <a:lnTo>
                      <a:pt x="146" y="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4" name="Freeform 615"/>
              <p:cNvSpPr>
                <a:spLocks/>
              </p:cNvSpPr>
              <p:nvPr/>
            </p:nvSpPr>
            <p:spPr bwMode="auto">
              <a:xfrm>
                <a:off x="3327" y="1166"/>
                <a:ext cx="526" cy="600"/>
              </a:xfrm>
              <a:custGeom>
                <a:avLst/>
                <a:gdLst>
                  <a:gd name="T0" fmla="*/ 453 w 526"/>
                  <a:gd name="T1" fmla="*/ 0 h 600"/>
                  <a:gd name="T2" fmla="*/ 474 w 526"/>
                  <a:gd name="T3" fmla="*/ 147 h 600"/>
                  <a:gd name="T4" fmla="*/ 482 w 526"/>
                  <a:gd name="T5" fmla="*/ 154 h 600"/>
                  <a:gd name="T6" fmla="*/ 488 w 526"/>
                  <a:gd name="T7" fmla="*/ 165 h 600"/>
                  <a:gd name="T8" fmla="*/ 495 w 526"/>
                  <a:gd name="T9" fmla="*/ 181 h 600"/>
                  <a:gd name="T10" fmla="*/ 500 w 526"/>
                  <a:gd name="T11" fmla="*/ 202 h 600"/>
                  <a:gd name="T12" fmla="*/ 505 w 526"/>
                  <a:gd name="T13" fmla="*/ 224 h 600"/>
                  <a:gd name="T14" fmla="*/ 509 w 526"/>
                  <a:gd name="T15" fmla="*/ 249 h 600"/>
                  <a:gd name="T16" fmla="*/ 512 w 526"/>
                  <a:gd name="T17" fmla="*/ 273 h 600"/>
                  <a:gd name="T18" fmla="*/ 513 w 526"/>
                  <a:gd name="T19" fmla="*/ 296 h 600"/>
                  <a:gd name="T20" fmla="*/ 514 w 526"/>
                  <a:gd name="T21" fmla="*/ 317 h 600"/>
                  <a:gd name="T22" fmla="*/ 512 w 526"/>
                  <a:gd name="T23" fmla="*/ 334 h 600"/>
                  <a:gd name="T24" fmla="*/ 509 w 526"/>
                  <a:gd name="T25" fmla="*/ 347 h 600"/>
                  <a:gd name="T26" fmla="*/ 504 w 526"/>
                  <a:gd name="T27" fmla="*/ 355 h 600"/>
                  <a:gd name="T28" fmla="*/ 526 w 526"/>
                  <a:gd name="T29" fmla="*/ 502 h 600"/>
                  <a:gd name="T30" fmla="*/ 215 w 526"/>
                  <a:gd name="T31" fmla="*/ 371 h 600"/>
                  <a:gd name="T32" fmla="*/ 169 w 526"/>
                  <a:gd name="T33" fmla="*/ 380 h 600"/>
                  <a:gd name="T34" fmla="*/ 186 w 526"/>
                  <a:gd name="T35" fmla="*/ 563 h 600"/>
                  <a:gd name="T36" fmla="*/ 184 w 526"/>
                  <a:gd name="T37" fmla="*/ 571 h 600"/>
                  <a:gd name="T38" fmla="*/ 179 w 526"/>
                  <a:gd name="T39" fmla="*/ 580 h 600"/>
                  <a:gd name="T40" fmla="*/ 171 w 526"/>
                  <a:gd name="T41" fmla="*/ 588 h 600"/>
                  <a:gd name="T42" fmla="*/ 163 w 526"/>
                  <a:gd name="T43" fmla="*/ 595 h 600"/>
                  <a:gd name="T44" fmla="*/ 157 w 526"/>
                  <a:gd name="T45" fmla="*/ 599 h 600"/>
                  <a:gd name="T46" fmla="*/ 132 w 526"/>
                  <a:gd name="T47" fmla="*/ 600 h 600"/>
                  <a:gd name="T48" fmla="*/ 123 w 526"/>
                  <a:gd name="T49" fmla="*/ 597 h 600"/>
                  <a:gd name="T50" fmla="*/ 114 w 526"/>
                  <a:gd name="T51" fmla="*/ 591 h 600"/>
                  <a:gd name="T52" fmla="*/ 107 w 526"/>
                  <a:gd name="T53" fmla="*/ 582 h 600"/>
                  <a:gd name="T54" fmla="*/ 103 w 526"/>
                  <a:gd name="T55" fmla="*/ 574 h 600"/>
                  <a:gd name="T56" fmla="*/ 101 w 526"/>
                  <a:gd name="T57" fmla="*/ 389 h 600"/>
                  <a:gd name="T58" fmla="*/ 23 w 526"/>
                  <a:gd name="T59" fmla="*/ 400 h 600"/>
                  <a:gd name="T60" fmla="*/ 0 w 526"/>
                  <a:gd name="T61" fmla="*/ 240 h 600"/>
                  <a:gd name="T62" fmla="*/ 192 w 526"/>
                  <a:gd name="T63" fmla="*/ 212 h 600"/>
                  <a:gd name="T64" fmla="*/ 453 w 526"/>
                  <a:gd name="T65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26" h="600">
                    <a:moveTo>
                      <a:pt x="453" y="0"/>
                    </a:moveTo>
                    <a:lnTo>
                      <a:pt x="474" y="147"/>
                    </a:lnTo>
                    <a:lnTo>
                      <a:pt x="482" y="154"/>
                    </a:lnTo>
                    <a:lnTo>
                      <a:pt x="488" y="165"/>
                    </a:lnTo>
                    <a:lnTo>
                      <a:pt x="495" y="181"/>
                    </a:lnTo>
                    <a:lnTo>
                      <a:pt x="500" y="202"/>
                    </a:lnTo>
                    <a:lnTo>
                      <a:pt x="505" y="224"/>
                    </a:lnTo>
                    <a:lnTo>
                      <a:pt x="509" y="249"/>
                    </a:lnTo>
                    <a:lnTo>
                      <a:pt x="512" y="273"/>
                    </a:lnTo>
                    <a:lnTo>
                      <a:pt x="513" y="296"/>
                    </a:lnTo>
                    <a:lnTo>
                      <a:pt x="514" y="317"/>
                    </a:lnTo>
                    <a:lnTo>
                      <a:pt x="512" y="334"/>
                    </a:lnTo>
                    <a:lnTo>
                      <a:pt x="509" y="347"/>
                    </a:lnTo>
                    <a:lnTo>
                      <a:pt x="504" y="355"/>
                    </a:lnTo>
                    <a:lnTo>
                      <a:pt x="526" y="502"/>
                    </a:lnTo>
                    <a:lnTo>
                      <a:pt x="215" y="371"/>
                    </a:lnTo>
                    <a:lnTo>
                      <a:pt x="169" y="380"/>
                    </a:lnTo>
                    <a:lnTo>
                      <a:pt x="186" y="563"/>
                    </a:lnTo>
                    <a:lnTo>
                      <a:pt x="184" y="571"/>
                    </a:lnTo>
                    <a:lnTo>
                      <a:pt x="179" y="580"/>
                    </a:lnTo>
                    <a:lnTo>
                      <a:pt x="171" y="588"/>
                    </a:lnTo>
                    <a:lnTo>
                      <a:pt x="163" y="595"/>
                    </a:lnTo>
                    <a:lnTo>
                      <a:pt x="157" y="599"/>
                    </a:lnTo>
                    <a:lnTo>
                      <a:pt x="132" y="600"/>
                    </a:lnTo>
                    <a:lnTo>
                      <a:pt x="123" y="597"/>
                    </a:lnTo>
                    <a:lnTo>
                      <a:pt x="114" y="591"/>
                    </a:lnTo>
                    <a:lnTo>
                      <a:pt x="107" y="582"/>
                    </a:lnTo>
                    <a:lnTo>
                      <a:pt x="103" y="574"/>
                    </a:lnTo>
                    <a:lnTo>
                      <a:pt x="101" y="389"/>
                    </a:lnTo>
                    <a:lnTo>
                      <a:pt x="23" y="400"/>
                    </a:lnTo>
                    <a:lnTo>
                      <a:pt x="0" y="240"/>
                    </a:lnTo>
                    <a:lnTo>
                      <a:pt x="192" y="212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5" name="Freeform 616"/>
              <p:cNvSpPr>
                <a:spLocks/>
              </p:cNvSpPr>
              <p:nvPr/>
            </p:nvSpPr>
            <p:spPr bwMode="auto">
              <a:xfrm>
                <a:off x="3290" y="1426"/>
                <a:ext cx="68" cy="116"/>
              </a:xfrm>
              <a:custGeom>
                <a:avLst/>
                <a:gdLst>
                  <a:gd name="T0" fmla="*/ 51 w 68"/>
                  <a:gd name="T1" fmla="*/ 0 h 116"/>
                  <a:gd name="T2" fmla="*/ 68 w 68"/>
                  <a:gd name="T3" fmla="*/ 116 h 116"/>
                  <a:gd name="T4" fmla="*/ 58 w 68"/>
                  <a:gd name="T5" fmla="*/ 115 h 116"/>
                  <a:gd name="T6" fmla="*/ 43 w 68"/>
                  <a:gd name="T7" fmla="*/ 111 h 116"/>
                  <a:gd name="T8" fmla="*/ 29 w 68"/>
                  <a:gd name="T9" fmla="*/ 103 h 116"/>
                  <a:gd name="T10" fmla="*/ 16 w 68"/>
                  <a:gd name="T11" fmla="*/ 94 h 116"/>
                  <a:gd name="T12" fmla="*/ 5 w 68"/>
                  <a:gd name="T13" fmla="*/ 81 h 116"/>
                  <a:gd name="T14" fmla="*/ 0 w 68"/>
                  <a:gd name="T15" fmla="*/ 66 h 116"/>
                  <a:gd name="T16" fmla="*/ 1 w 68"/>
                  <a:gd name="T17" fmla="*/ 52 h 116"/>
                  <a:gd name="T18" fmla="*/ 8 w 68"/>
                  <a:gd name="T19" fmla="*/ 38 h 116"/>
                  <a:gd name="T20" fmla="*/ 17 w 68"/>
                  <a:gd name="T21" fmla="*/ 23 h 116"/>
                  <a:gd name="T22" fmla="*/ 29 w 68"/>
                  <a:gd name="T23" fmla="*/ 13 h 116"/>
                  <a:gd name="T24" fmla="*/ 42 w 68"/>
                  <a:gd name="T25" fmla="*/ 5 h 116"/>
                  <a:gd name="T26" fmla="*/ 51 w 68"/>
                  <a:gd name="T2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8" h="116">
                    <a:moveTo>
                      <a:pt x="51" y="0"/>
                    </a:moveTo>
                    <a:lnTo>
                      <a:pt x="68" y="116"/>
                    </a:lnTo>
                    <a:lnTo>
                      <a:pt x="58" y="115"/>
                    </a:lnTo>
                    <a:lnTo>
                      <a:pt x="43" y="111"/>
                    </a:lnTo>
                    <a:lnTo>
                      <a:pt x="29" y="103"/>
                    </a:lnTo>
                    <a:lnTo>
                      <a:pt x="16" y="94"/>
                    </a:lnTo>
                    <a:lnTo>
                      <a:pt x="5" y="81"/>
                    </a:lnTo>
                    <a:lnTo>
                      <a:pt x="0" y="66"/>
                    </a:lnTo>
                    <a:lnTo>
                      <a:pt x="1" y="52"/>
                    </a:lnTo>
                    <a:lnTo>
                      <a:pt x="8" y="38"/>
                    </a:lnTo>
                    <a:lnTo>
                      <a:pt x="17" y="23"/>
                    </a:lnTo>
                    <a:lnTo>
                      <a:pt x="29" y="13"/>
                    </a:lnTo>
                    <a:lnTo>
                      <a:pt x="42" y="5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6" name="Freeform 617"/>
              <p:cNvSpPr>
                <a:spLocks/>
              </p:cNvSpPr>
              <p:nvPr/>
            </p:nvSpPr>
            <p:spPr bwMode="auto">
              <a:xfrm>
                <a:off x="3743" y="1169"/>
                <a:ext cx="136" cy="500"/>
              </a:xfrm>
              <a:custGeom>
                <a:avLst/>
                <a:gdLst>
                  <a:gd name="T0" fmla="*/ 33 w 136"/>
                  <a:gd name="T1" fmla="*/ 0 h 500"/>
                  <a:gd name="T2" fmla="*/ 43 w 136"/>
                  <a:gd name="T3" fmla="*/ 3 h 500"/>
                  <a:gd name="T4" fmla="*/ 55 w 136"/>
                  <a:gd name="T5" fmla="*/ 13 h 500"/>
                  <a:gd name="T6" fmla="*/ 67 w 136"/>
                  <a:gd name="T7" fmla="*/ 30 h 500"/>
                  <a:gd name="T8" fmla="*/ 77 w 136"/>
                  <a:gd name="T9" fmla="*/ 54 h 500"/>
                  <a:gd name="T10" fmla="*/ 89 w 136"/>
                  <a:gd name="T11" fmla="*/ 82 h 500"/>
                  <a:gd name="T12" fmla="*/ 100 w 136"/>
                  <a:gd name="T13" fmla="*/ 117 h 500"/>
                  <a:gd name="T14" fmla="*/ 110 w 136"/>
                  <a:gd name="T15" fmla="*/ 154 h 500"/>
                  <a:gd name="T16" fmla="*/ 119 w 136"/>
                  <a:gd name="T17" fmla="*/ 196 h 500"/>
                  <a:gd name="T18" fmla="*/ 126 w 136"/>
                  <a:gd name="T19" fmla="*/ 241 h 500"/>
                  <a:gd name="T20" fmla="*/ 132 w 136"/>
                  <a:gd name="T21" fmla="*/ 287 h 500"/>
                  <a:gd name="T22" fmla="*/ 135 w 136"/>
                  <a:gd name="T23" fmla="*/ 329 h 500"/>
                  <a:gd name="T24" fmla="*/ 136 w 136"/>
                  <a:gd name="T25" fmla="*/ 369 h 500"/>
                  <a:gd name="T26" fmla="*/ 136 w 136"/>
                  <a:gd name="T27" fmla="*/ 405 h 500"/>
                  <a:gd name="T28" fmla="*/ 134 w 136"/>
                  <a:gd name="T29" fmla="*/ 436 h 500"/>
                  <a:gd name="T30" fmla="*/ 128 w 136"/>
                  <a:gd name="T31" fmla="*/ 461 h 500"/>
                  <a:gd name="T32" fmla="*/ 123 w 136"/>
                  <a:gd name="T33" fmla="*/ 480 h 500"/>
                  <a:gd name="T34" fmla="*/ 114 w 136"/>
                  <a:gd name="T35" fmla="*/ 494 h 500"/>
                  <a:gd name="T36" fmla="*/ 105 w 136"/>
                  <a:gd name="T37" fmla="*/ 500 h 500"/>
                  <a:gd name="T38" fmla="*/ 94 w 136"/>
                  <a:gd name="T39" fmla="*/ 497 h 500"/>
                  <a:gd name="T40" fmla="*/ 83 w 136"/>
                  <a:gd name="T41" fmla="*/ 487 h 500"/>
                  <a:gd name="T42" fmla="*/ 71 w 136"/>
                  <a:gd name="T43" fmla="*/ 470 h 500"/>
                  <a:gd name="T44" fmla="*/ 59 w 136"/>
                  <a:gd name="T45" fmla="*/ 446 h 500"/>
                  <a:gd name="T46" fmla="*/ 49 w 136"/>
                  <a:gd name="T47" fmla="*/ 418 h 500"/>
                  <a:gd name="T48" fmla="*/ 37 w 136"/>
                  <a:gd name="T49" fmla="*/ 384 h 500"/>
                  <a:gd name="T50" fmla="*/ 28 w 136"/>
                  <a:gd name="T51" fmla="*/ 344 h 500"/>
                  <a:gd name="T52" fmla="*/ 18 w 136"/>
                  <a:gd name="T53" fmla="*/ 302 h 500"/>
                  <a:gd name="T54" fmla="*/ 11 w 136"/>
                  <a:gd name="T55" fmla="*/ 258 h 500"/>
                  <a:gd name="T56" fmla="*/ 5 w 136"/>
                  <a:gd name="T57" fmla="*/ 213 h 500"/>
                  <a:gd name="T58" fmla="*/ 1 w 136"/>
                  <a:gd name="T59" fmla="*/ 170 h 500"/>
                  <a:gd name="T60" fmla="*/ 0 w 136"/>
                  <a:gd name="T61" fmla="*/ 131 h 500"/>
                  <a:gd name="T62" fmla="*/ 1 w 136"/>
                  <a:gd name="T63" fmla="*/ 96 h 500"/>
                  <a:gd name="T64" fmla="*/ 4 w 136"/>
                  <a:gd name="T65" fmla="*/ 64 h 500"/>
                  <a:gd name="T66" fmla="*/ 8 w 136"/>
                  <a:gd name="T67" fmla="*/ 38 h 500"/>
                  <a:gd name="T68" fmla="*/ 15 w 136"/>
                  <a:gd name="T69" fmla="*/ 18 h 500"/>
                  <a:gd name="T70" fmla="*/ 22 w 136"/>
                  <a:gd name="T71" fmla="*/ 5 h 500"/>
                  <a:gd name="T72" fmla="*/ 33 w 136"/>
                  <a:gd name="T73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6" h="500">
                    <a:moveTo>
                      <a:pt x="33" y="0"/>
                    </a:moveTo>
                    <a:lnTo>
                      <a:pt x="43" y="3"/>
                    </a:lnTo>
                    <a:lnTo>
                      <a:pt x="55" y="13"/>
                    </a:lnTo>
                    <a:lnTo>
                      <a:pt x="67" y="30"/>
                    </a:lnTo>
                    <a:lnTo>
                      <a:pt x="77" y="54"/>
                    </a:lnTo>
                    <a:lnTo>
                      <a:pt x="89" y="82"/>
                    </a:lnTo>
                    <a:lnTo>
                      <a:pt x="100" y="117"/>
                    </a:lnTo>
                    <a:lnTo>
                      <a:pt x="110" y="154"/>
                    </a:lnTo>
                    <a:lnTo>
                      <a:pt x="119" y="196"/>
                    </a:lnTo>
                    <a:lnTo>
                      <a:pt x="126" y="241"/>
                    </a:lnTo>
                    <a:lnTo>
                      <a:pt x="132" y="287"/>
                    </a:lnTo>
                    <a:lnTo>
                      <a:pt x="135" y="329"/>
                    </a:lnTo>
                    <a:lnTo>
                      <a:pt x="136" y="369"/>
                    </a:lnTo>
                    <a:lnTo>
                      <a:pt x="136" y="405"/>
                    </a:lnTo>
                    <a:lnTo>
                      <a:pt x="134" y="436"/>
                    </a:lnTo>
                    <a:lnTo>
                      <a:pt x="128" y="461"/>
                    </a:lnTo>
                    <a:lnTo>
                      <a:pt x="123" y="480"/>
                    </a:lnTo>
                    <a:lnTo>
                      <a:pt x="114" y="494"/>
                    </a:lnTo>
                    <a:lnTo>
                      <a:pt x="105" y="500"/>
                    </a:lnTo>
                    <a:lnTo>
                      <a:pt x="94" y="497"/>
                    </a:lnTo>
                    <a:lnTo>
                      <a:pt x="83" y="487"/>
                    </a:lnTo>
                    <a:lnTo>
                      <a:pt x="71" y="470"/>
                    </a:lnTo>
                    <a:lnTo>
                      <a:pt x="59" y="446"/>
                    </a:lnTo>
                    <a:lnTo>
                      <a:pt x="49" y="418"/>
                    </a:lnTo>
                    <a:lnTo>
                      <a:pt x="37" y="384"/>
                    </a:lnTo>
                    <a:lnTo>
                      <a:pt x="28" y="344"/>
                    </a:lnTo>
                    <a:lnTo>
                      <a:pt x="18" y="302"/>
                    </a:lnTo>
                    <a:lnTo>
                      <a:pt x="11" y="258"/>
                    </a:lnTo>
                    <a:lnTo>
                      <a:pt x="5" y="213"/>
                    </a:lnTo>
                    <a:lnTo>
                      <a:pt x="1" y="170"/>
                    </a:lnTo>
                    <a:lnTo>
                      <a:pt x="0" y="131"/>
                    </a:lnTo>
                    <a:lnTo>
                      <a:pt x="1" y="96"/>
                    </a:lnTo>
                    <a:lnTo>
                      <a:pt x="4" y="64"/>
                    </a:lnTo>
                    <a:lnTo>
                      <a:pt x="8" y="38"/>
                    </a:lnTo>
                    <a:lnTo>
                      <a:pt x="15" y="18"/>
                    </a:lnTo>
                    <a:lnTo>
                      <a:pt x="22" y="5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7" name="Freeform 618"/>
              <p:cNvSpPr>
                <a:spLocks/>
              </p:cNvSpPr>
              <p:nvPr/>
            </p:nvSpPr>
            <p:spPr bwMode="auto">
              <a:xfrm>
                <a:off x="3382" y="1708"/>
                <a:ext cx="10" cy="54"/>
              </a:xfrm>
              <a:custGeom>
                <a:avLst/>
                <a:gdLst>
                  <a:gd name="T0" fmla="*/ 10 w 10"/>
                  <a:gd name="T1" fmla="*/ 0 h 54"/>
                  <a:gd name="T2" fmla="*/ 10 w 10"/>
                  <a:gd name="T3" fmla="*/ 54 h 54"/>
                  <a:gd name="T4" fmla="*/ 10 w 10"/>
                  <a:gd name="T5" fmla="*/ 54 h 54"/>
                  <a:gd name="T6" fmla="*/ 0 w 10"/>
                  <a:gd name="T7" fmla="*/ 46 h 54"/>
                  <a:gd name="T8" fmla="*/ 10 w 10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54">
                    <a:moveTo>
                      <a:pt x="10" y="0"/>
                    </a:moveTo>
                    <a:lnTo>
                      <a:pt x="10" y="54"/>
                    </a:lnTo>
                    <a:lnTo>
                      <a:pt x="10" y="54"/>
                    </a:lnTo>
                    <a:lnTo>
                      <a:pt x="0" y="4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8" name="Freeform 619"/>
              <p:cNvSpPr>
                <a:spLocks/>
              </p:cNvSpPr>
              <p:nvPr/>
            </p:nvSpPr>
            <p:spPr bwMode="auto">
              <a:xfrm>
                <a:off x="3392" y="1673"/>
                <a:ext cx="12" cy="96"/>
              </a:xfrm>
              <a:custGeom>
                <a:avLst/>
                <a:gdLst>
                  <a:gd name="T0" fmla="*/ 12 w 12"/>
                  <a:gd name="T1" fmla="*/ 0 h 96"/>
                  <a:gd name="T2" fmla="*/ 12 w 12"/>
                  <a:gd name="T3" fmla="*/ 96 h 96"/>
                  <a:gd name="T4" fmla="*/ 9 w 12"/>
                  <a:gd name="T5" fmla="*/ 94 h 96"/>
                  <a:gd name="T6" fmla="*/ 0 w 12"/>
                  <a:gd name="T7" fmla="*/ 89 h 96"/>
                  <a:gd name="T8" fmla="*/ 0 w 12"/>
                  <a:gd name="T9" fmla="*/ 35 h 96"/>
                  <a:gd name="T10" fmla="*/ 8 w 12"/>
                  <a:gd name="T11" fmla="*/ 4 h 96"/>
                  <a:gd name="T12" fmla="*/ 12 w 12"/>
                  <a:gd name="T1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96">
                    <a:moveTo>
                      <a:pt x="12" y="0"/>
                    </a:moveTo>
                    <a:lnTo>
                      <a:pt x="12" y="96"/>
                    </a:lnTo>
                    <a:lnTo>
                      <a:pt x="9" y="94"/>
                    </a:lnTo>
                    <a:lnTo>
                      <a:pt x="0" y="89"/>
                    </a:lnTo>
                    <a:lnTo>
                      <a:pt x="0" y="35"/>
                    </a:lnTo>
                    <a:lnTo>
                      <a:pt x="8" y="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9" name="Freeform 620"/>
              <p:cNvSpPr>
                <a:spLocks/>
              </p:cNvSpPr>
              <p:nvPr/>
            </p:nvSpPr>
            <p:spPr bwMode="auto">
              <a:xfrm>
                <a:off x="3404" y="1660"/>
                <a:ext cx="11" cy="115"/>
              </a:xfrm>
              <a:custGeom>
                <a:avLst/>
                <a:gdLst>
                  <a:gd name="T0" fmla="*/ 11 w 11"/>
                  <a:gd name="T1" fmla="*/ 0 h 115"/>
                  <a:gd name="T2" fmla="*/ 11 w 11"/>
                  <a:gd name="T3" fmla="*/ 115 h 115"/>
                  <a:gd name="T4" fmla="*/ 5 w 11"/>
                  <a:gd name="T5" fmla="*/ 111 h 115"/>
                  <a:gd name="T6" fmla="*/ 0 w 11"/>
                  <a:gd name="T7" fmla="*/ 109 h 115"/>
                  <a:gd name="T8" fmla="*/ 0 w 11"/>
                  <a:gd name="T9" fmla="*/ 13 h 115"/>
                  <a:gd name="T10" fmla="*/ 11 w 11"/>
                  <a:gd name="T11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15">
                    <a:moveTo>
                      <a:pt x="11" y="0"/>
                    </a:moveTo>
                    <a:lnTo>
                      <a:pt x="11" y="115"/>
                    </a:lnTo>
                    <a:lnTo>
                      <a:pt x="5" y="111"/>
                    </a:lnTo>
                    <a:lnTo>
                      <a:pt x="0" y="109"/>
                    </a:lnTo>
                    <a:lnTo>
                      <a:pt x="0" y="1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0" name="Freeform 621"/>
              <p:cNvSpPr>
                <a:spLocks/>
              </p:cNvSpPr>
              <p:nvPr/>
            </p:nvSpPr>
            <p:spPr bwMode="auto">
              <a:xfrm>
                <a:off x="3415" y="1647"/>
                <a:ext cx="10" cy="133"/>
              </a:xfrm>
              <a:custGeom>
                <a:avLst/>
                <a:gdLst>
                  <a:gd name="T0" fmla="*/ 10 w 10"/>
                  <a:gd name="T1" fmla="*/ 0 h 133"/>
                  <a:gd name="T2" fmla="*/ 10 w 10"/>
                  <a:gd name="T3" fmla="*/ 133 h 133"/>
                  <a:gd name="T4" fmla="*/ 3 w 10"/>
                  <a:gd name="T5" fmla="*/ 129 h 133"/>
                  <a:gd name="T6" fmla="*/ 0 w 10"/>
                  <a:gd name="T7" fmla="*/ 128 h 133"/>
                  <a:gd name="T8" fmla="*/ 0 w 10"/>
                  <a:gd name="T9" fmla="*/ 13 h 133"/>
                  <a:gd name="T10" fmla="*/ 10 w 10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33">
                    <a:moveTo>
                      <a:pt x="10" y="0"/>
                    </a:moveTo>
                    <a:lnTo>
                      <a:pt x="10" y="133"/>
                    </a:lnTo>
                    <a:lnTo>
                      <a:pt x="3" y="129"/>
                    </a:lnTo>
                    <a:lnTo>
                      <a:pt x="0" y="128"/>
                    </a:lnTo>
                    <a:lnTo>
                      <a:pt x="0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1" name="Freeform 622"/>
              <p:cNvSpPr>
                <a:spLocks/>
              </p:cNvSpPr>
              <p:nvPr/>
            </p:nvSpPr>
            <p:spPr bwMode="auto">
              <a:xfrm>
                <a:off x="3425" y="1635"/>
                <a:ext cx="10" cy="148"/>
              </a:xfrm>
              <a:custGeom>
                <a:avLst/>
                <a:gdLst>
                  <a:gd name="T0" fmla="*/ 10 w 10"/>
                  <a:gd name="T1" fmla="*/ 0 h 148"/>
                  <a:gd name="T2" fmla="*/ 10 w 10"/>
                  <a:gd name="T3" fmla="*/ 59 h 148"/>
                  <a:gd name="T4" fmla="*/ 9 w 10"/>
                  <a:gd name="T5" fmla="*/ 60 h 148"/>
                  <a:gd name="T6" fmla="*/ 10 w 10"/>
                  <a:gd name="T7" fmla="*/ 64 h 148"/>
                  <a:gd name="T8" fmla="*/ 10 w 10"/>
                  <a:gd name="T9" fmla="*/ 64 h 148"/>
                  <a:gd name="T10" fmla="*/ 10 w 10"/>
                  <a:gd name="T11" fmla="*/ 138 h 148"/>
                  <a:gd name="T12" fmla="*/ 5 w 10"/>
                  <a:gd name="T13" fmla="*/ 148 h 148"/>
                  <a:gd name="T14" fmla="*/ 0 w 10"/>
                  <a:gd name="T15" fmla="*/ 145 h 148"/>
                  <a:gd name="T16" fmla="*/ 0 w 10"/>
                  <a:gd name="T17" fmla="*/ 12 h 148"/>
                  <a:gd name="T18" fmla="*/ 10 w 10"/>
                  <a:gd name="T19" fmla="*/ 0 h 148"/>
                  <a:gd name="T20" fmla="*/ 10 w 10"/>
                  <a:gd name="T2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148">
                    <a:moveTo>
                      <a:pt x="10" y="0"/>
                    </a:moveTo>
                    <a:lnTo>
                      <a:pt x="10" y="59"/>
                    </a:lnTo>
                    <a:lnTo>
                      <a:pt x="9" y="60"/>
                    </a:lnTo>
                    <a:lnTo>
                      <a:pt x="10" y="64"/>
                    </a:lnTo>
                    <a:lnTo>
                      <a:pt x="10" y="64"/>
                    </a:lnTo>
                    <a:lnTo>
                      <a:pt x="10" y="138"/>
                    </a:lnTo>
                    <a:lnTo>
                      <a:pt x="5" y="148"/>
                    </a:lnTo>
                    <a:lnTo>
                      <a:pt x="0" y="145"/>
                    </a:lnTo>
                    <a:lnTo>
                      <a:pt x="0" y="1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2" name="Freeform 623"/>
              <p:cNvSpPr>
                <a:spLocks noEditPoints="1"/>
              </p:cNvSpPr>
              <p:nvPr/>
            </p:nvSpPr>
            <p:spPr bwMode="auto">
              <a:xfrm>
                <a:off x="3435" y="1634"/>
                <a:ext cx="11" cy="139"/>
              </a:xfrm>
              <a:custGeom>
                <a:avLst/>
                <a:gdLst>
                  <a:gd name="T0" fmla="*/ 0 w 11"/>
                  <a:gd name="T1" fmla="*/ 65 h 139"/>
                  <a:gd name="T2" fmla="*/ 3 w 11"/>
                  <a:gd name="T3" fmla="*/ 73 h 139"/>
                  <a:gd name="T4" fmla="*/ 6 w 11"/>
                  <a:gd name="T5" fmla="*/ 86 h 139"/>
                  <a:gd name="T6" fmla="*/ 7 w 11"/>
                  <a:gd name="T7" fmla="*/ 101 h 139"/>
                  <a:gd name="T8" fmla="*/ 7 w 11"/>
                  <a:gd name="T9" fmla="*/ 118 h 139"/>
                  <a:gd name="T10" fmla="*/ 3 w 11"/>
                  <a:gd name="T11" fmla="*/ 135 h 139"/>
                  <a:gd name="T12" fmla="*/ 0 w 11"/>
                  <a:gd name="T13" fmla="*/ 139 h 139"/>
                  <a:gd name="T14" fmla="*/ 0 w 11"/>
                  <a:gd name="T15" fmla="*/ 65 h 139"/>
                  <a:gd name="T16" fmla="*/ 11 w 11"/>
                  <a:gd name="T17" fmla="*/ 0 h 139"/>
                  <a:gd name="T18" fmla="*/ 11 w 11"/>
                  <a:gd name="T19" fmla="*/ 46 h 139"/>
                  <a:gd name="T20" fmla="*/ 8 w 11"/>
                  <a:gd name="T21" fmla="*/ 51 h 139"/>
                  <a:gd name="T22" fmla="*/ 0 w 11"/>
                  <a:gd name="T23" fmla="*/ 60 h 139"/>
                  <a:gd name="T24" fmla="*/ 0 w 11"/>
                  <a:gd name="T25" fmla="*/ 1 h 139"/>
                  <a:gd name="T26" fmla="*/ 4 w 11"/>
                  <a:gd name="T27" fmla="*/ 1 h 139"/>
                  <a:gd name="T28" fmla="*/ 11 w 11"/>
                  <a:gd name="T2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" h="139">
                    <a:moveTo>
                      <a:pt x="0" y="65"/>
                    </a:moveTo>
                    <a:lnTo>
                      <a:pt x="3" y="73"/>
                    </a:lnTo>
                    <a:lnTo>
                      <a:pt x="6" y="86"/>
                    </a:lnTo>
                    <a:lnTo>
                      <a:pt x="7" y="101"/>
                    </a:lnTo>
                    <a:lnTo>
                      <a:pt x="7" y="118"/>
                    </a:lnTo>
                    <a:lnTo>
                      <a:pt x="3" y="135"/>
                    </a:lnTo>
                    <a:lnTo>
                      <a:pt x="0" y="139"/>
                    </a:lnTo>
                    <a:lnTo>
                      <a:pt x="0" y="65"/>
                    </a:lnTo>
                    <a:close/>
                    <a:moveTo>
                      <a:pt x="11" y="0"/>
                    </a:moveTo>
                    <a:lnTo>
                      <a:pt x="11" y="46"/>
                    </a:lnTo>
                    <a:lnTo>
                      <a:pt x="8" y="51"/>
                    </a:lnTo>
                    <a:lnTo>
                      <a:pt x="0" y="60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3" name="Freeform 624"/>
              <p:cNvSpPr>
                <a:spLocks/>
              </p:cNvSpPr>
              <p:nvPr/>
            </p:nvSpPr>
            <p:spPr bwMode="auto">
              <a:xfrm>
                <a:off x="3446" y="1632"/>
                <a:ext cx="12" cy="48"/>
              </a:xfrm>
              <a:custGeom>
                <a:avLst/>
                <a:gdLst>
                  <a:gd name="T0" fmla="*/ 12 w 12"/>
                  <a:gd name="T1" fmla="*/ 0 h 48"/>
                  <a:gd name="T2" fmla="*/ 12 w 12"/>
                  <a:gd name="T3" fmla="*/ 28 h 48"/>
                  <a:gd name="T4" fmla="*/ 4 w 12"/>
                  <a:gd name="T5" fmla="*/ 31 h 48"/>
                  <a:gd name="T6" fmla="*/ 4 w 12"/>
                  <a:gd name="T7" fmla="*/ 34 h 48"/>
                  <a:gd name="T8" fmla="*/ 3 w 12"/>
                  <a:gd name="T9" fmla="*/ 42 h 48"/>
                  <a:gd name="T10" fmla="*/ 0 w 12"/>
                  <a:gd name="T11" fmla="*/ 48 h 48"/>
                  <a:gd name="T12" fmla="*/ 0 w 12"/>
                  <a:gd name="T13" fmla="*/ 2 h 48"/>
                  <a:gd name="T14" fmla="*/ 3 w 12"/>
                  <a:gd name="T15" fmla="*/ 2 h 48"/>
                  <a:gd name="T16" fmla="*/ 12 w 12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8">
                    <a:moveTo>
                      <a:pt x="12" y="0"/>
                    </a:moveTo>
                    <a:lnTo>
                      <a:pt x="12" y="28"/>
                    </a:lnTo>
                    <a:lnTo>
                      <a:pt x="4" y="31"/>
                    </a:lnTo>
                    <a:lnTo>
                      <a:pt x="4" y="34"/>
                    </a:lnTo>
                    <a:lnTo>
                      <a:pt x="3" y="42"/>
                    </a:lnTo>
                    <a:lnTo>
                      <a:pt x="0" y="48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4" name="Freeform 625"/>
              <p:cNvSpPr>
                <a:spLocks/>
              </p:cNvSpPr>
              <p:nvPr/>
            </p:nvSpPr>
            <p:spPr bwMode="auto">
              <a:xfrm>
                <a:off x="3458" y="1630"/>
                <a:ext cx="10" cy="30"/>
              </a:xfrm>
              <a:custGeom>
                <a:avLst/>
                <a:gdLst>
                  <a:gd name="T0" fmla="*/ 10 w 10"/>
                  <a:gd name="T1" fmla="*/ 0 h 30"/>
                  <a:gd name="T2" fmla="*/ 10 w 10"/>
                  <a:gd name="T3" fmla="*/ 25 h 30"/>
                  <a:gd name="T4" fmla="*/ 6 w 10"/>
                  <a:gd name="T5" fmla="*/ 27 h 30"/>
                  <a:gd name="T6" fmla="*/ 0 w 10"/>
                  <a:gd name="T7" fmla="*/ 30 h 30"/>
                  <a:gd name="T8" fmla="*/ 0 w 10"/>
                  <a:gd name="T9" fmla="*/ 2 h 30"/>
                  <a:gd name="T10" fmla="*/ 5 w 10"/>
                  <a:gd name="T11" fmla="*/ 1 h 30"/>
                  <a:gd name="T12" fmla="*/ 10 w 10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0">
                    <a:moveTo>
                      <a:pt x="10" y="0"/>
                    </a:moveTo>
                    <a:lnTo>
                      <a:pt x="10" y="25"/>
                    </a:lnTo>
                    <a:lnTo>
                      <a:pt x="6" y="27"/>
                    </a:lnTo>
                    <a:lnTo>
                      <a:pt x="0" y="30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5" name="Freeform 626"/>
              <p:cNvSpPr>
                <a:spLocks/>
              </p:cNvSpPr>
              <p:nvPr/>
            </p:nvSpPr>
            <p:spPr bwMode="auto">
              <a:xfrm>
                <a:off x="3468" y="1627"/>
                <a:ext cx="11" cy="28"/>
              </a:xfrm>
              <a:custGeom>
                <a:avLst/>
                <a:gdLst>
                  <a:gd name="T0" fmla="*/ 9 w 11"/>
                  <a:gd name="T1" fmla="*/ 0 h 28"/>
                  <a:gd name="T2" fmla="*/ 9 w 11"/>
                  <a:gd name="T3" fmla="*/ 2 h 28"/>
                  <a:gd name="T4" fmla="*/ 11 w 11"/>
                  <a:gd name="T5" fmla="*/ 5 h 28"/>
                  <a:gd name="T6" fmla="*/ 11 w 11"/>
                  <a:gd name="T7" fmla="*/ 11 h 28"/>
                  <a:gd name="T8" fmla="*/ 9 w 11"/>
                  <a:gd name="T9" fmla="*/ 17 h 28"/>
                  <a:gd name="T10" fmla="*/ 4 w 11"/>
                  <a:gd name="T11" fmla="*/ 24 h 28"/>
                  <a:gd name="T12" fmla="*/ 0 w 11"/>
                  <a:gd name="T13" fmla="*/ 28 h 28"/>
                  <a:gd name="T14" fmla="*/ 0 w 11"/>
                  <a:gd name="T15" fmla="*/ 3 h 28"/>
                  <a:gd name="T16" fmla="*/ 9 w 11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28">
                    <a:moveTo>
                      <a:pt x="9" y="0"/>
                    </a:moveTo>
                    <a:lnTo>
                      <a:pt x="9" y="2"/>
                    </a:lnTo>
                    <a:lnTo>
                      <a:pt x="11" y="5"/>
                    </a:lnTo>
                    <a:lnTo>
                      <a:pt x="11" y="11"/>
                    </a:lnTo>
                    <a:lnTo>
                      <a:pt x="9" y="17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6" name="Freeform 627"/>
              <p:cNvSpPr>
                <a:spLocks/>
              </p:cNvSpPr>
              <p:nvPr/>
            </p:nvSpPr>
            <p:spPr bwMode="auto">
              <a:xfrm>
                <a:off x="2943" y="1922"/>
                <a:ext cx="126" cy="375"/>
              </a:xfrm>
              <a:custGeom>
                <a:avLst/>
                <a:gdLst>
                  <a:gd name="T0" fmla="*/ 4 w 126"/>
                  <a:gd name="T1" fmla="*/ 0 h 375"/>
                  <a:gd name="T2" fmla="*/ 126 w 126"/>
                  <a:gd name="T3" fmla="*/ 260 h 375"/>
                  <a:gd name="T4" fmla="*/ 81 w 126"/>
                  <a:gd name="T5" fmla="*/ 375 h 375"/>
                  <a:gd name="T6" fmla="*/ 0 w 126"/>
                  <a:gd name="T7" fmla="*/ 289 h 375"/>
                  <a:gd name="T8" fmla="*/ 4 w 126"/>
                  <a:gd name="T9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" h="375">
                    <a:moveTo>
                      <a:pt x="4" y="0"/>
                    </a:moveTo>
                    <a:lnTo>
                      <a:pt x="126" y="260"/>
                    </a:lnTo>
                    <a:lnTo>
                      <a:pt x="81" y="375"/>
                    </a:lnTo>
                    <a:lnTo>
                      <a:pt x="0" y="28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7" name="Freeform 628"/>
              <p:cNvSpPr>
                <a:spLocks/>
              </p:cNvSpPr>
              <p:nvPr/>
            </p:nvSpPr>
            <p:spPr bwMode="auto">
              <a:xfrm>
                <a:off x="2795" y="1922"/>
                <a:ext cx="151" cy="91"/>
              </a:xfrm>
              <a:custGeom>
                <a:avLst/>
                <a:gdLst>
                  <a:gd name="T0" fmla="*/ 151 w 151"/>
                  <a:gd name="T1" fmla="*/ 0 h 91"/>
                  <a:gd name="T2" fmla="*/ 113 w 151"/>
                  <a:gd name="T3" fmla="*/ 91 h 91"/>
                  <a:gd name="T4" fmla="*/ 0 w 151"/>
                  <a:gd name="T5" fmla="*/ 12 h 91"/>
                  <a:gd name="T6" fmla="*/ 151 w 151"/>
                  <a:gd name="T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91">
                    <a:moveTo>
                      <a:pt x="151" y="0"/>
                    </a:moveTo>
                    <a:lnTo>
                      <a:pt x="113" y="91"/>
                    </a:lnTo>
                    <a:lnTo>
                      <a:pt x="0" y="12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8" name="Freeform 629"/>
              <p:cNvSpPr>
                <a:spLocks/>
              </p:cNvSpPr>
              <p:nvPr/>
            </p:nvSpPr>
            <p:spPr bwMode="auto">
              <a:xfrm>
                <a:off x="2943" y="1919"/>
                <a:ext cx="71" cy="62"/>
              </a:xfrm>
              <a:custGeom>
                <a:avLst/>
                <a:gdLst>
                  <a:gd name="T0" fmla="*/ 63 w 71"/>
                  <a:gd name="T1" fmla="*/ 0 h 62"/>
                  <a:gd name="T2" fmla="*/ 71 w 71"/>
                  <a:gd name="T3" fmla="*/ 62 h 62"/>
                  <a:gd name="T4" fmla="*/ 0 w 71"/>
                  <a:gd name="T5" fmla="*/ 4 h 62"/>
                  <a:gd name="T6" fmla="*/ 63 w 71"/>
                  <a:gd name="T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" h="62">
                    <a:moveTo>
                      <a:pt x="63" y="0"/>
                    </a:moveTo>
                    <a:lnTo>
                      <a:pt x="71" y="62"/>
                    </a:lnTo>
                    <a:lnTo>
                      <a:pt x="0" y="4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9" name="Freeform 630"/>
              <p:cNvSpPr>
                <a:spLocks/>
              </p:cNvSpPr>
              <p:nvPr/>
            </p:nvSpPr>
            <p:spPr bwMode="auto">
              <a:xfrm>
                <a:off x="2246" y="1403"/>
                <a:ext cx="10" cy="163"/>
              </a:xfrm>
              <a:custGeom>
                <a:avLst/>
                <a:gdLst>
                  <a:gd name="T0" fmla="*/ 10 w 10"/>
                  <a:gd name="T1" fmla="*/ 0 h 163"/>
                  <a:gd name="T2" fmla="*/ 10 w 10"/>
                  <a:gd name="T3" fmla="*/ 163 h 163"/>
                  <a:gd name="T4" fmla="*/ 10 w 10"/>
                  <a:gd name="T5" fmla="*/ 161 h 163"/>
                  <a:gd name="T6" fmla="*/ 2 w 10"/>
                  <a:gd name="T7" fmla="*/ 119 h 163"/>
                  <a:gd name="T8" fmla="*/ 0 w 10"/>
                  <a:gd name="T9" fmla="*/ 80 h 163"/>
                  <a:gd name="T10" fmla="*/ 1 w 10"/>
                  <a:gd name="T11" fmla="*/ 45 h 163"/>
                  <a:gd name="T12" fmla="*/ 6 w 10"/>
                  <a:gd name="T13" fmla="*/ 12 h 163"/>
                  <a:gd name="T14" fmla="*/ 10 w 10"/>
                  <a:gd name="T15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63">
                    <a:moveTo>
                      <a:pt x="10" y="0"/>
                    </a:moveTo>
                    <a:lnTo>
                      <a:pt x="10" y="163"/>
                    </a:lnTo>
                    <a:lnTo>
                      <a:pt x="10" y="161"/>
                    </a:lnTo>
                    <a:lnTo>
                      <a:pt x="2" y="119"/>
                    </a:lnTo>
                    <a:lnTo>
                      <a:pt x="0" y="80"/>
                    </a:lnTo>
                    <a:lnTo>
                      <a:pt x="1" y="45"/>
                    </a:lnTo>
                    <a:lnTo>
                      <a:pt x="6" y="1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0" name="Freeform 631"/>
              <p:cNvSpPr>
                <a:spLocks/>
              </p:cNvSpPr>
              <p:nvPr/>
            </p:nvSpPr>
            <p:spPr bwMode="auto">
              <a:xfrm>
                <a:off x="2256" y="1373"/>
                <a:ext cx="10" cy="231"/>
              </a:xfrm>
              <a:custGeom>
                <a:avLst/>
                <a:gdLst>
                  <a:gd name="T0" fmla="*/ 10 w 10"/>
                  <a:gd name="T1" fmla="*/ 0 h 231"/>
                  <a:gd name="T2" fmla="*/ 10 w 10"/>
                  <a:gd name="T3" fmla="*/ 231 h 231"/>
                  <a:gd name="T4" fmla="*/ 0 w 10"/>
                  <a:gd name="T5" fmla="*/ 193 h 231"/>
                  <a:gd name="T6" fmla="*/ 0 w 10"/>
                  <a:gd name="T7" fmla="*/ 30 h 231"/>
                  <a:gd name="T8" fmla="*/ 5 w 10"/>
                  <a:gd name="T9" fmla="*/ 13 h 231"/>
                  <a:gd name="T10" fmla="*/ 10 w 10"/>
                  <a:gd name="T1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231">
                    <a:moveTo>
                      <a:pt x="10" y="0"/>
                    </a:moveTo>
                    <a:lnTo>
                      <a:pt x="10" y="231"/>
                    </a:lnTo>
                    <a:lnTo>
                      <a:pt x="0" y="193"/>
                    </a:lnTo>
                    <a:lnTo>
                      <a:pt x="0" y="30"/>
                    </a:lnTo>
                    <a:lnTo>
                      <a:pt x="5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1" name="Freeform 632"/>
              <p:cNvSpPr>
                <a:spLocks/>
              </p:cNvSpPr>
              <p:nvPr/>
            </p:nvSpPr>
            <p:spPr bwMode="auto">
              <a:xfrm>
                <a:off x="2266" y="1351"/>
                <a:ext cx="11" cy="283"/>
              </a:xfrm>
              <a:custGeom>
                <a:avLst/>
                <a:gdLst>
                  <a:gd name="T0" fmla="*/ 11 w 11"/>
                  <a:gd name="T1" fmla="*/ 0 h 283"/>
                  <a:gd name="T2" fmla="*/ 11 w 11"/>
                  <a:gd name="T3" fmla="*/ 283 h 283"/>
                  <a:gd name="T4" fmla="*/ 3 w 11"/>
                  <a:gd name="T5" fmla="*/ 260 h 283"/>
                  <a:gd name="T6" fmla="*/ 0 w 11"/>
                  <a:gd name="T7" fmla="*/ 253 h 283"/>
                  <a:gd name="T8" fmla="*/ 0 w 11"/>
                  <a:gd name="T9" fmla="*/ 22 h 283"/>
                  <a:gd name="T10" fmla="*/ 7 w 11"/>
                  <a:gd name="T11" fmla="*/ 8 h 283"/>
                  <a:gd name="T12" fmla="*/ 11 w 11"/>
                  <a:gd name="T13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283">
                    <a:moveTo>
                      <a:pt x="11" y="0"/>
                    </a:moveTo>
                    <a:lnTo>
                      <a:pt x="11" y="283"/>
                    </a:lnTo>
                    <a:lnTo>
                      <a:pt x="3" y="260"/>
                    </a:lnTo>
                    <a:lnTo>
                      <a:pt x="0" y="253"/>
                    </a:lnTo>
                    <a:lnTo>
                      <a:pt x="0" y="22"/>
                    </a:lnTo>
                    <a:lnTo>
                      <a:pt x="7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2" name="Freeform 633"/>
              <p:cNvSpPr>
                <a:spLocks/>
              </p:cNvSpPr>
              <p:nvPr/>
            </p:nvSpPr>
            <p:spPr bwMode="auto">
              <a:xfrm>
                <a:off x="2277" y="1334"/>
                <a:ext cx="12" cy="329"/>
              </a:xfrm>
              <a:custGeom>
                <a:avLst/>
                <a:gdLst>
                  <a:gd name="T0" fmla="*/ 12 w 12"/>
                  <a:gd name="T1" fmla="*/ 0 h 329"/>
                  <a:gd name="T2" fmla="*/ 12 w 12"/>
                  <a:gd name="T3" fmla="*/ 329 h 329"/>
                  <a:gd name="T4" fmla="*/ 10 w 12"/>
                  <a:gd name="T5" fmla="*/ 327 h 329"/>
                  <a:gd name="T6" fmla="*/ 0 w 12"/>
                  <a:gd name="T7" fmla="*/ 300 h 329"/>
                  <a:gd name="T8" fmla="*/ 0 w 12"/>
                  <a:gd name="T9" fmla="*/ 17 h 329"/>
                  <a:gd name="T10" fmla="*/ 9 w 12"/>
                  <a:gd name="T11" fmla="*/ 1 h 329"/>
                  <a:gd name="T12" fmla="*/ 12 w 12"/>
                  <a:gd name="T13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29">
                    <a:moveTo>
                      <a:pt x="12" y="0"/>
                    </a:moveTo>
                    <a:lnTo>
                      <a:pt x="12" y="329"/>
                    </a:lnTo>
                    <a:lnTo>
                      <a:pt x="10" y="327"/>
                    </a:lnTo>
                    <a:lnTo>
                      <a:pt x="0" y="300"/>
                    </a:lnTo>
                    <a:lnTo>
                      <a:pt x="0" y="17"/>
                    </a:lnTo>
                    <a:lnTo>
                      <a:pt x="9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3" name="Freeform 634"/>
              <p:cNvSpPr>
                <a:spLocks/>
              </p:cNvSpPr>
              <p:nvPr/>
            </p:nvSpPr>
            <p:spPr bwMode="auto">
              <a:xfrm>
                <a:off x="2289" y="1320"/>
                <a:ext cx="10" cy="362"/>
              </a:xfrm>
              <a:custGeom>
                <a:avLst/>
                <a:gdLst>
                  <a:gd name="T0" fmla="*/ 10 w 10"/>
                  <a:gd name="T1" fmla="*/ 0 h 362"/>
                  <a:gd name="T2" fmla="*/ 10 w 10"/>
                  <a:gd name="T3" fmla="*/ 362 h 362"/>
                  <a:gd name="T4" fmla="*/ 5 w 10"/>
                  <a:gd name="T5" fmla="*/ 353 h 362"/>
                  <a:gd name="T6" fmla="*/ 0 w 10"/>
                  <a:gd name="T7" fmla="*/ 345 h 362"/>
                  <a:gd name="T8" fmla="*/ 0 w 10"/>
                  <a:gd name="T9" fmla="*/ 343 h 362"/>
                  <a:gd name="T10" fmla="*/ 0 w 10"/>
                  <a:gd name="T11" fmla="*/ 14 h 362"/>
                  <a:gd name="T12" fmla="*/ 10 w 10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2">
                    <a:moveTo>
                      <a:pt x="10" y="0"/>
                    </a:moveTo>
                    <a:lnTo>
                      <a:pt x="10" y="362"/>
                    </a:lnTo>
                    <a:lnTo>
                      <a:pt x="5" y="353"/>
                    </a:lnTo>
                    <a:lnTo>
                      <a:pt x="0" y="345"/>
                    </a:lnTo>
                    <a:lnTo>
                      <a:pt x="0" y="343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4" name="Freeform 635"/>
              <p:cNvSpPr>
                <a:spLocks/>
              </p:cNvSpPr>
              <p:nvPr/>
            </p:nvSpPr>
            <p:spPr bwMode="auto">
              <a:xfrm>
                <a:off x="2299" y="1308"/>
                <a:ext cx="11" cy="393"/>
              </a:xfrm>
              <a:custGeom>
                <a:avLst/>
                <a:gdLst>
                  <a:gd name="T0" fmla="*/ 11 w 11"/>
                  <a:gd name="T1" fmla="*/ 0 h 393"/>
                  <a:gd name="T2" fmla="*/ 11 w 11"/>
                  <a:gd name="T3" fmla="*/ 393 h 393"/>
                  <a:gd name="T4" fmla="*/ 3 w 11"/>
                  <a:gd name="T5" fmla="*/ 379 h 393"/>
                  <a:gd name="T6" fmla="*/ 0 w 11"/>
                  <a:gd name="T7" fmla="*/ 374 h 393"/>
                  <a:gd name="T8" fmla="*/ 0 w 11"/>
                  <a:gd name="T9" fmla="*/ 12 h 393"/>
                  <a:gd name="T10" fmla="*/ 4 w 11"/>
                  <a:gd name="T11" fmla="*/ 8 h 393"/>
                  <a:gd name="T12" fmla="*/ 11 w 11"/>
                  <a:gd name="T13" fmla="*/ 0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93">
                    <a:moveTo>
                      <a:pt x="11" y="0"/>
                    </a:moveTo>
                    <a:lnTo>
                      <a:pt x="11" y="393"/>
                    </a:lnTo>
                    <a:lnTo>
                      <a:pt x="3" y="379"/>
                    </a:lnTo>
                    <a:lnTo>
                      <a:pt x="0" y="374"/>
                    </a:lnTo>
                    <a:lnTo>
                      <a:pt x="0" y="12"/>
                    </a:lnTo>
                    <a:lnTo>
                      <a:pt x="4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5" name="Freeform 636"/>
              <p:cNvSpPr>
                <a:spLocks/>
              </p:cNvSpPr>
              <p:nvPr/>
            </p:nvSpPr>
            <p:spPr bwMode="auto">
              <a:xfrm>
                <a:off x="2310" y="1296"/>
                <a:ext cx="10" cy="420"/>
              </a:xfrm>
              <a:custGeom>
                <a:avLst/>
                <a:gdLst>
                  <a:gd name="T0" fmla="*/ 10 w 10"/>
                  <a:gd name="T1" fmla="*/ 0 h 420"/>
                  <a:gd name="T2" fmla="*/ 10 w 10"/>
                  <a:gd name="T3" fmla="*/ 420 h 420"/>
                  <a:gd name="T4" fmla="*/ 2 w 10"/>
                  <a:gd name="T5" fmla="*/ 408 h 420"/>
                  <a:gd name="T6" fmla="*/ 0 w 10"/>
                  <a:gd name="T7" fmla="*/ 405 h 420"/>
                  <a:gd name="T8" fmla="*/ 0 w 10"/>
                  <a:gd name="T9" fmla="*/ 12 h 420"/>
                  <a:gd name="T10" fmla="*/ 10 w 10"/>
                  <a:gd name="T11" fmla="*/ 1 h 420"/>
                  <a:gd name="T12" fmla="*/ 10 w 10"/>
                  <a:gd name="T13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420">
                    <a:moveTo>
                      <a:pt x="10" y="0"/>
                    </a:moveTo>
                    <a:lnTo>
                      <a:pt x="10" y="420"/>
                    </a:lnTo>
                    <a:lnTo>
                      <a:pt x="2" y="408"/>
                    </a:lnTo>
                    <a:lnTo>
                      <a:pt x="0" y="405"/>
                    </a:lnTo>
                    <a:lnTo>
                      <a:pt x="0" y="12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6" name="Freeform 637"/>
              <p:cNvSpPr>
                <a:spLocks/>
              </p:cNvSpPr>
              <p:nvPr/>
            </p:nvSpPr>
            <p:spPr bwMode="auto">
              <a:xfrm>
                <a:off x="2320" y="1287"/>
                <a:ext cx="12" cy="445"/>
              </a:xfrm>
              <a:custGeom>
                <a:avLst/>
                <a:gdLst>
                  <a:gd name="T0" fmla="*/ 12 w 12"/>
                  <a:gd name="T1" fmla="*/ 0 h 445"/>
                  <a:gd name="T2" fmla="*/ 12 w 12"/>
                  <a:gd name="T3" fmla="*/ 445 h 445"/>
                  <a:gd name="T4" fmla="*/ 7 w 12"/>
                  <a:gd name="T5" fmla="*/ 438 h 445"/>
                  <a:gd name="T6" fmla="*/ 0 w 12"/>
                  <a:gd name="T7" fmla="*/ 429 h 445"/>
                  <a:gd name="T8" fmla="*/ 0 w 12"/>
                  <a:gd name="T9" fmla="*/ 9 h 445"/>
                  <a:gd name="T10" fmla="*/ 12 w 12"/>
                  <a:gd name="T11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45">
                    <a:moveTo>
                      <a:pt x="12" y="0"/>
                    </a:moveTo>
                    <a:lnTo>
                      <a:pt x="12" y="445"/>
                    </a:lnTo>
                    <a:lnTo>
                      <a:pt x="7" y="438"/>
                    </a:lnTo>
                    <a:lnTo>
                      <a:pt x="0" y="429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7" name="Freeform 638"/>
              <p:cNvSpPr>
                <a:spLocks/>
              </p:cNvSpPr>
              <p:nvPr/>
            </p:nvSpPr>
            <p:spPr bwMode="auto">
              <a:xfrm>
                <a:off x="2332" y="1278"/>
                <a:ext cx="10" cy="468"/>
              </a:xfrm>
              <a:custGeom>
                <a:avLst/>
                <a:gdLst>
                  <a:gd name="T0" fmla="*/ 10 w 10"/>
                  <a:gd name="T1" fmla="*/ 0 h 468"/>
                  <a:gd name="T2" fmla="*/ 10 w 10"/>
                  <a:gd name="T3" fmla="*/ 468 h 468"/>
                  <a:gd name="T4" fmla="*/ 0 w 10"/>
                  <a:gd name="T5" fmla="*/ 454 h 468"/>
                  <a:gd name="T6" fmla="*/ 0 w 10"/>
                  <a:gd name="T7" fmla="*/ 9 h 468"/>
                  <a:gd name="T8" fmla="*/ 5 w 10"/>
                  <a:gd name="T9" fmla="*/ 4 h 468"/>
                  <a:gd name="T10" fmla="*/ 10 w 10"/>
                  <a:gd name="T11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468">
                    <a:moveTo>
                      <a:pt x="10" y="0"/>
                    </a:moveTo>
                    <a:lnTo>
                      <a:pt x="10" y="468"/>
                    </a:lnTo>
                    <a:lnTo>
                      <a:pt x="0" y="454"/>
                    </a:lnTo>
                    <a:lnTo>
                      <a:pt x="0" y="9"/>
                    </a:lnTo>
                    <a:lnTo>
                      <a:pt x="5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8" name="Freeform 639"/>
              <p:cNvSpPr>
                <a:spLocks/>
              </p:cNvSpPr>
              <p:nvPr/>
            </p:nvSpPr>
            <p:spPr bwMode="auto">
              <a:xfrm>
                <a:off x="2342" y="1270"/>
                <a:ext cx="11" cy="489"/>
              </a:xfrm>
              <a:custGeom>
                <a:avLst/>
                <a:gdLst>
                  <a:gd name="T0" fmla="*/ 11 w 11"/>
                  <a:gd name="T1" fmla="*/ 0 h 489"/>
                  <a:gd name="T2" fmla="*/ 11 w 11"/>
                  <a:gd name="T3" fmla="*/ 489 h 489"/>
                  <a:gd name="T4" fmla="*/ 2 w 11"/>
                  <a:gd name="T5" fmla="*/ 479 h 489"/>
                  <a:gd name="T6" fmla="*/ 0 w 11"/>
                  <a:gd name="T7" fmla="*/ 476 h 489"/>
                  <a:gd name="T8" fmla="*/ 0 w 11"/>
                  <a:gd name="T9" fmla="*/ 8 h 489"/>
                  <a:gd name="T10" fmla="*/ 11 w 11"/>
                  <a:gd name="T11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489">
                    <a:moveTo>
                      <a:pt x="11" y="0"/>
                    </a:moveTo>
                    <a:lnTo>
                      <a:pt x="11" y="489"/>
                    </a:lnTo>
                    <a:lnTo>
                      <a:pt x="2" y="479"/>
                    </a:lnTo>
                    <a:lnTo>
                      <a:pt x="0" y="47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9" name="Freeform 640"/>
              <p:cNvSpPr>
                <a:spLocks/>
              </p:cNvSpPr>
              <p:nvPr/>
            </p:nvSpPr>
            <p:spPr bwMode="auto">
              <a:xfrm>
                <a:off x="2353" y="1263"/>
                <a:ext cx="10" cy="510"/>
              </a:xfrm>
              <a:custGeom>
                <a:avLst/>
                <a:gdLst>
                  <a:gd name="T0" fmla="*/ 10 w 10"/>
                  <a:gd name="T1" fmla="*/ 0 h 510"/>
                  <a:gd name="T2" fmla="*/ 10 w 10"/>
                  <a:gd name="T3" fmla="*/ 510 h 510"/>
                  <a:gd name="T4" fmla="*/ 0 w 10"/>
                  <a:gd name="T5" fmla="*/ 496 h 510"/>
                  <a:gd name="T6" fmla="*/ 0 w 10"/>
                  <a:gd name="T7" fmla="*/ 7 h 510"/>
                  <a:gd name="T8" fmla="*/ 2 w 10"/>
                  <a:gd name="T9" fmla="*/ 4 h 510"/>
                  <a:gd name="T10" fmla="*/ 10 w 10"/>
                  <a:gd name="T11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510">
                    <a:moveTo>
                      <a:pt x="10" y="0"/>
                    </a:moveTo>
                    <a:lnTo>
                      <a:pt x="10" y="510"/>
                    </a:lnTo>
                    <a:lnTo>
                      <a:pt x="0" y="496"/>
                    </a:lnTo>
                    <a:lnTo>
                      <a:pt x="0" y="7"/>
                    </a:lnTo>
                    <a:lnTo>
                      <a:pt x="2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0" name="Freeform 641"/>
              <p:cNvSpPr>
                <a:spLocks/>
              </p:cNvSpPr>
              <p:nvPr/>
            </p:nvSpPr>
            <p:spPr bwMode="auto">
              <a:xfrm>
                <a:off x="2363" y="1255"/>
                <a:ext cx="11" cy="529"/>
              </a:xfrm>
              <a:custGeom>
                <a:avLst/>
                <a:gdLst>
                  <a:gd name="T0" fmla="*/ 11 w 11"/>
                  <a:gd name="T1" fmla="*/ 0 h 529"/>
                  <a:gd name="T2" fmla="*/ 11 w 11"/>
                  <a:gd name="T3" fmla="*/ 529 h 529"/>
                  <a:gd name="T4" fmla="*/ 2 w 11"/>
                  <a:gd name="T5" fmla="*/ 519 h 529"/>
                  <a:gd name="T6" fmla="*/ 0 w 11"/>
                  <a:gd name="T7" fmla="*/ 518 h 529"/>
                  <a:gd name="T8" fmla="*/ 0 w 11"/>
                  <a:gd name="T9" fmla="*/ 8 h 529"/>
                  <a:gd name="T10" fmla="*/ 11 w 11"/>
                  <a:gd name="T11" fmla="*/ 2 h 529"/>
                  <a:gd name="T12" fmla="*/ 11 w 11"/>
                  <a:gd name="T13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529">
                    <a:moveTo>
                      <a:pt x="11" y="0"/>
                    </a:moveTo>
                    <a:lnTo>
                      <a:pt x="11" y="529"/>
                    </a:lnTo>
                    <a:lnTo>
                      <a:pt x="2" y="519"/>
                    </a:lnTo>
                    <a:lnTo>
                      <a:pt x="0" y="518"/>
                    </a:lnTo>
                    <a:lnTo>
                      <a:pt x="0" y="8"/>
                    </a:lnTo>
                    <a:lnTo>
                      <a:pt x="11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1" name="Freeform 642"/>
              <p:cNvSpPr>
                <a:spLocks/>
              </p:cNvSpPr>
              <p:nvPr/>
            </p:nvSpPr>
            <p:spPr bwMode="auto">
              <a:xfrm>
                <a:off x="2374" y="1250"/>
                <a:ext cx="12" cy="546"/>
              </a:xfrm>
              <a:custGeom>
                <a:avLst/>
                <a:gdLst>
                  <a:gd name="T0" fmla="*/ 12 w 12"/>
                  <a:gd name="T1" fmla="*/ 0 h 546"/>
                  <a:gd name="T2" fmla="*/ 12 w 12"/>
                  <a:gd name="T3" fmla="*/ 546 h 546"/>
                  <a:gd name="T4" fmla="*/ 0 w 12"/>
                  <a:gd name="T5" fmla="*/ 534 h 546"/>
                  <a:gd name="T6" fmla="*/ 0 w 12"/>
                  <a:gd name="T7" fmla="*/ 5 h 546"/>
                  <a:gd name="T8" fmla="*/ 12 w 12"/>
                  <a:gd name="T9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546">
                    <a:moveTo>
                      <a:pt x="12" y="0"/>
                    </a:moveTo>
                    <a:lnTo>
                      <a:pt x="12" y="546"/>
                    </a:lnTo>
                    <a:lnTo>
                      <a:pt x="0" y="534"/>
                    </a:lnTo>
                    <a:lnTo>
                      <a:pt x="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" name="Freeform 643"/>
              <p:cNvSpPr>
                <a:spLocks/>
              </p:cNvSpPr>
              <p:nvPr/>
            </p:nvSpPr>
            <p:spPr bwMode="auto">
              <a:xfrm>
                <a:off x="2386" y="1245"/>
                <a:ext cx="10" cy="563"/>
              </a:xfrm>
              <a:custGeom>
                <a:avLst/>
                <a:gdLst>
                  <a:gd name="T0" fmla="*/ 10 w 10"/>
                  <a:gd name="T1" fmla="*/ 0 h 563"/>
                  <a:gd name="T2" fmla="*/ 10 w 10"/>
                  <a:gd name="T3" fmla="*/ 563 h 563"/>
                  <a:gd name="T4" fmla="*/ 2 w 10"/>
                  <a:gd name="T5" fmla="*/ 555 h 563"/>
                  <a:gd name="T6" fmla="*/ 0 w 10"/>
                  <a:gd name="T7" fmla="*/ 551 h 563"/>
                  <a:gd name="T8" fmla="*/ 0 w 10"/>
                  <a:gd name="T9" fmla="*/ 5 h 563"/>
                  <a:gd name="T10" fmla="*/ 5 w 10"/>
                  <a:gd name="T11" fmla="*/ 1 h 563"/>
                  <a:gd name="T12" fmla="*/ 10 w 10"/>
                  <a:gd name="T13" fmla="*/ 0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63">
                    <a:moveTo>
                      <a:pt x="10" y="0"/>
                    </a:moveTo>
                    <a:lnTo>
                      <a:pt x="10" y="563"/>
                    </a:lnTo>
                    <a:lnTo>
                      <a:pt x="2" y="555"/>
                    </a:lnTo>
                    <a:lnTo>
                      <a:pt x="0" y="551"/>
                    </a:lnTo>
                    <a:lnTo>
                      <a:pt x="0" y="5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3" name="Freeform 644"/>
              <p:cNvSpPr>
                <a:spLocks/>
              </p:cNvSpPr>
              <p:nvPr/>
            </p:nvSpPr>
            <p:spPr bwMode="auto">
              <a:xfrm>
                <a:off x="2396" y="1240"/>
                <a:ext cx="11" cy="578"/>
              </a:xfrm>
              <a:custGeom>
                <a:avLst/>
                <a:gdLst>
                  <a:gd name="T0" fmla="*/ 11 w 11"/>
                  <a:gd name="T1" fmla="*/ 0 h 578"/>
                  <a:gd name="T2" fmla="*/ 11 w 11"/>
                  <a:gd name="T3" fmla="*/ 578 h 578"/>
                  <a:gd name="T4" fmla="*/ 0 w 11"/>
                  <a:gd name="T5" fmla="*/ 568 h 578"/>
                  <a:gd name="T6" fmla="*/ 0 w 11"/>
                  <a:gd name="T7" fmla="*/ 5 h 578"/>
                  <a:gd name="T8" fmla="*/ 11 w 11"/>
                  <a:gd name="T9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578">
                    <a:moveTo>
                      <a:pt x="11" y="0"/>
                    </a:moveTo>
                    <a:lnTo>
                      <a:pt x="11" y="578"/>
                    </a:lnTo>
                    <a:lnTo>
                      <a:pt x="0" y="568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4" name="Freeform 645"/>
              <p:cNvSpPr>
                <a:spLocks/>
              </p:cNvSpPr>
              <p:nvPr/>
            </p:nvSpPr>
            <p:spPr bwMode="auto">
              <a:xfrm>
                <a:off x="2407" y="1234"/>
                <a:ext cx="10" cy="593"/>
              </a:xfrm>
              <a:custGeom>
                <a:avLst/>
                <a:gdLst>
                  <a:gd name="T0" fmla="*/ 10 w 10"/>
                  <a:gd name="T1" fmla="*/ 0 h 593"/>
                  <a:gd name="T2" fmla="*/ 10 w 10"/>
                  <a:gd name="T3" fmla="*/ 593 h 593"/>
                  <a:gd name="T4" fmla="*/ 9 w 10"/>
                  <a:gd name="T5" fmla="*/ 592 h 593"/>
                  <a:gd name="T6" fmla="*/ 0 w 10"/>
                  <a:gd name="T7" fmla="*/ 584 h 593"/>
                  <a:gd name="T8" fmla="*/ 0 w 10"/>
                  <a:gd name="T9" fmla="*/ 6 h 593"/>
                  <a:gd name="T10" fmla="*/ 0 w 10"/>
                  <a:gd name="T11" fmla="*/ 6 h 593"/>
                  <a:gd name="T12" fmla="*/ 10 w 10"/>
                  <a:gd name="T13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93">
                    <a:moveTo>
                      <a:pt x="10" y="0"/>
                    </a:moveTo>
                    <a:lnTo>
                      <a:pt x="10" y="593"/>
                    </a:lnTo>
                    <a:lnTo>
                      <a:pt x="9" y="592"/>
                    </a:lnTo>
                    <a:lnTo>
                      <a:pt x="0" y="58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5" name="Freeform 646"/>
              <p:cNvSpPr>
                <a:spLocks/>
              </p:cNvSpPr>
              <p:nvPr/>
            </p:nvSpPr>
            <p:spPr bwMode="auto">
              <a:xfrm>
                <a:off x="2417" y="1231"/>
                <a:ext cx="10" cy="606"/>
              </a:xfrm>
              <a:custGeom>
                <a:avLst/>
                <a:gdLst>
                  <a:gd name="T0" fmla="*/ 10 w 10"/>
                  <a:gd name="T1" fmla="*/ 0 h 606"/>
                  <a:gd name="T2" fmla="*/ 10 w 10"/>
                  <a:gd name="T3" fmla="*/ 606 h 606"/>
                  <a:gd name="T4" fmla="*/ 0 w 10"/>
                  <a:gd name="T5" fmla="*/ 596 h 606"/>
                  <a:gd name="T6" fmla="*/ 0 w 10"/>
                  <a:gd name="T7" fmla="*/ 3 h 606"/>
                  <a:gd name="T8" fmla="*/ 4 w 10"/>
                  <a:gd name="T9" fmla="*/ 2 h 606"/>
                  <a:gd name="T10" fmla="*/ 10 w 10"/>
                  <a:gd name="T11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06">
                    <a:moveTo>
                      <a:pt x="10" y="0"/>
                    </a:moveTo>
                    <a:lnTo>
                      <a:pt x="10" y="606"/>
                    </a:lnTo>
                    <a:lnTo>
                      <a:pt x="0" y="596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6" name="Freeform 647"/>
              <p:cNvSpPr>
                <a:spLocks/>
              </p:cNvSpPr>
              <p:nvPr/>
            </p:nvSpPr>
            <p:spPr bwMode="auto">
              <a:xfrm>
                <a:off x="2427" y="1227"/>
                <a:ext cx="12" cy="619"/>
              </a:xfrm>
              <a:custGeom>
                <a:avLst/>
                <a:gdLst>
                  <a:gd name="T0" fmla="*/ 12 w 12"/>
                  <a:gd name="T1" fmla="*/ 0 h 619"/>
                  <a:gd name="T2" fmla="*/ 12 w 12"/>
                  <a:gd name="T3" fmla="*/ 619 h 619"/>
                  <a:gd name="T4" fmla="*/ 0 w 12"/>
                  <a:gd name="T5" fmla="*/ 610 h 619"/>
                  <a:gd name="T6" fmla="*/ 0 w 12"/>
                  <a:gd name="T7" fmla="*/ 4 h 619"/>
                  <a:gd name="T8" fmla="*/ 6 w 12"/>
                  <a:gd name="T9" fmla="*/ 2 h 619"/>
                  <a:gd name="T10" fmla="*/ 12 w 12"/>
                  <a:gd name="T11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19">
                    <a:moveTo>
                      <a:pt x="12" y="0"/>
                    </a:moveTo>
                    <a:lnTo>
                      <a:pt x="12" y="619"/>
                    </a:lnTo>
                    <a:lnTo>
                      <a:pt x="0" y="610"/>
                    </a:lnTo>
                    <a:lnTo>
                      <a:pt x="0" y="4"/>
                    </a:lnTo>
                    <a:lnTo>
                      <a:pt x="6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7" name="Freeform 648"/>
              <p:cNvSpPr>
                <a:spLocks/>
              </p:cNvSpPr>
              <p:nvPr/>
            </p:nvSpPr>
            <p:spPr bwMode="auto">
              <a:xfrm>
                <a:off x="2439" y="1224"/>
                <a:ext cx="11" cy="630"/>
              </a:xfrm>
              <a:custGeom>
                <a:avLst/>
                <a:gdLst>
                  <a:gd name="T0" fmla="*/ 11 w 11"/>
                  <a:gd name="T1" fmla="*/ 0 h 630"/>
                  <a:gd name="T2" fmla="*/ 11 w 11"/>
                  <a:gd name="T3" fmla="*/ 630 h 630"/>
                  <a:gd name="T4" fmla="*/ 7 w 11"/>
                  <a:gd name="T5" fmla="*/ 627 h 630"/>
                  <a:gd name="T6" fmla="*/ 0 w 11"/>
                  <a:gd name="T7" fmla="*/ 622 h 630"/>
                  <a:gd name="T8" fmla="*/ 0 w 11"/>
                  <a:gd name="T9" fmla="*/ 3 h 630"/>
                  <a:gd name="T10" fmla="*/ 3 w 11"/>
                  <a:gd name="T11" fmla="*/ 3 h 630"/>
                  <a:gd name="T12" fmla="*/ 9 w 11"/>
                  <a:gd name="T13" fmla="*/ 0 h 630"/>
                  <a:gd name="T14" fmla="*/ 11 w 11"/>
                  <a:gd name="T15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630">
                    <a:moveTo>
                      <a:pt x="11" y="0"/>
                    </a:moveTo>
                    <a:lnTo>
                      <a:pt x="11" y="630"/>
                    </a:lnTo>
                    <a:lnTo>
                      <a:pt x="7" y="627"/>
                    </a:lnTo>
                    <a:lnTo>
                      <a:pt x="0" y="622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8" name="Freeform 649"/>
              <p:cNvSpPr>
                <a:spLocks/>
              </p:cNvSpPr>
              <p:nvPr/>
            </p:nvSpPr>
            <p:spPr bwMode="auto">
              <a:xfrm>
                <a:off x="2450" y="1198"/>
                <a:ext cx="10" cy="664"/>
              </a:xfrm>
              <a:custGeom>
                <a:avLst/>
                <a:gdLst>
                  <a:gd name="T0" fmla="*/ 10 w 10"/>
                  <a:gd name="T1" fmla="*/ 0 h 664"/>
                  <a:gd name="T2" fmla="*/ 10 w 10"/>
                  <a:gd name="T3" fmla="*/ 664 h 664"/>
                  <a:gd name="T4" fmla="*/ 0 w 10"/>
                  <a:gd name="T5" fmla="*/ 656 h 664"/>
                  <a:gd name="T6" fmla="*/ 0 w 10"/>
                  <a:gd name="T7" fmla="*/ 26 h 664"/>
                  <a:gd name="T8" fmla="*/ 1 w 10"/>
                  <a:gd name="T9" fmla="*/ 26 h 664"/>
                  <a:gd name="T10" fmla="*/ 10 w 10"/>
                  <a:gd name="T11" fmla="*/ 0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64">
                    <a:moveTo>
                      <a:pt x="10" y="0"/>
                    </a:moveTo>
                    <a:lnTo>
                      <a:pt x="10" y="664"/>
                    </a:lnTo>
                    <a:lnTo>
                      <a:pt x="0" y="656"/>
                    </a:lnTo>
                    <a:lnTo>
                      <a:pt x="0" y="26"/>
                    </a:lnTo>
                    <a:lnTo>
                      <a:pt x="1" y="2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9" name="Freeform 650"/>
              <p:cNvSpPr>
                <a:spLocks/>
              </p:cNvSpPr>
              <p:nvPr/>
            </p:nvSpPr>
            <p:spPr bwMode="auto">
              <a:xfrm>
                <a:off x="2460" y="1173"/>
                <a:ext cx="11" cy="696"/>
              </a:xfrm>
              <a:custGeom>
                <a:avLst/>
                <a:gdLst>
                  <a:gd name="T0" fmla="*/ 11 w 11"/>
                  <a:gd name="T1" fmla="*/ 0 h 696"/>
                  <a:gd name="T2" fmla="*/ 11 w 11"/>
                  <a:gd name="T3" fmla="*/ 696 h 696"/>
                  <a:gd name="T4" fmla="*/ 0 w 11"/>
                  <a:gd name="T5" fmla="*/ 689 h 696"/>
                  <a:gd name="T6" fmla="*/ 0 w 11"/>
                  <a:gd name="T7" fmla="*/ 25 h 696"/>
                  <a:gd name="T8" fmla="*/ 8 w 11"/>
                  <a:gd name="T9" fmla="*/ 6 h 696"/>
                  <a:gd name="T10" fmla="*/ 11 w 11"/>
                  <a:gd name="T11" fmla="*/ 0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696">
                    <a:moveTo>
                      <a:pt x="11" y="0"/>
                    </a:moveTo>
                    <a:lnTo>
                      <a:pt x="11" y="696"/>
                    </a:lnTo>
                    <a:lnTo>
                      <a:pt x="0" y="689"/>
                    </a:lnTo>
                    <a:lnTo>
                      <a:pt x="0" y="25"/>
                    </a:lnTo>
                    <a:lnTo>
                      <a:pt x="8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0" name="Freeform 651"/>
              <p:cNvSpPr>
                <a:spLocks/>
              </p:cNvSpPr>
              <p:nvPr/>
            </p:nvSpPr>
            <p:spPr bwMode="auto">
              <a:xfrm>
                <a:off x="2471" y="1153"/>
                <a:ext cx="11" cy="724"/>
              </a:xfrm>
              <a:custGeom>
                <a:avLst/>
                <a:gdLst>
                  <a:gd name="T0" fmla="*/ 11 w 11"/>
                  <a:gd name="T1" fmla="*/ 0 h 724"/>
                  <a:gd name="T2" fmla="*/ 11 w 11"/>
                  <a:gd name="T3" fmla="*/ 724 h 724"/>
                  <a:gd name="T4" fmla="*/ 9 w 11"/>
                  <a:gd name="T5" fmla="*/ 722 h 724"/>
                  <a:gd name="T6" fmla="*/ 0 w 11"/>
                  <a:gd name="T7" fmla="*/ 716 h 724"/>
                  <a:gd name="T8" fmla="*/ 0 w 11"/>
                  <a:gd name="T9" fmla="*/ 20 h 724"/>
                  <a:gd name="T10" fmla="*/ 11 w 11"/>
                  <a:gd name="T1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24">
                    <a:moveTo>
                      <a:pt x="11" y="0"/>
                    </a:moveTo>
                    <a:lnTo>
                      <a:pt x="11" y="724"/>
                    </a:lnTo>
                    <a:lnTo>
                      <a:pt x="9" y="722"/>
                    </a:lnTo>
                    <a:lnTo>
                      <a:pt x="0" y="716"/>
                    </a:lnTo>
                    <a:lnTo>
                      <a:pt x="0" y="2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1" name="Freeform 652"/>
              <p:cNvSpPr>
                <a:spLocks/>
              </p:cNvSpPr>
              <p:nvPr/>
            </p:nvSpPr>
            <p:spPr bwMode="auto">
              <a:xfrm>
                <a:off x="2482" y="1135"/>
                <a:ext cx="11" cy="747"/>
              </a:xfrm>
              <a:custGeom>
                <a:avLst/>
                <a:gdLst>
                  <a:gd name="T0" fmla="*/ 11 w 11"/>
                  <a:gd name="T1" fmla="*/ 0 h 747"/>
                  <a:gd name="T2" fmla="*/ 11 w 11"/>
                  <a:gd name="T3" fmla="*/ 747 h 747"/>
                  <a:gd name="T4" fmla="*/ 0 w 11"/>
                  <a:gd name="T5" fmla="*/ 742 h 747"/>
                  <a:gd name="T6" fmla="*/ 0 w 11"/>
                  <a:gd name="T7" fmla="*/ 18 h 747"/>
                  <a:gd name="T8" fmla="*/ 6 w 11"/>
                  <a:gd name="T9" fmla="*/ 7 h 747"/>
                  <a:gd name="T10" fmla="*/ 11 w 11"/>
                  <a:gd name="T11" fmla="*/ 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47">
                    <a:moveTo>
                      <a:pt x="11" y="0"/>
                    </a:moveTo>
                    <a:lnTo>
                      <a:pt x="11" y="747"/>
                    </a:lnTo>
                    <a:lnTo>
                      <a:pt x="0" y="742"/>
                    </a:lnTo>
                    <a:lnTo>
                      <a:pt x="0" y="18"/>
                    </a:lnTo>
                    <a:lnTo>
                      <a:pt x="6" y="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2" name="Freeform 653"/>
              <p:cNvSpPr>
                <a:spLocks/>
              </p:cNvSpPr>
              <p:nvPr/>
            </p:nvSpPr>
            <p:spPr bwMode="auto">
              <a:xfrm>
                <a:off x="2493" y="1121"/>
                <a:ext cx="10" cy="768"/>
              </a:xfrm>
              <a:custGeom>
                <a:avLst/>
                <a:gdLst>
                  <a:gd name="T0" fmla="*/ 10 w 10"/>
                  <a:gd name="T1" fmla="*/ 0 h 768"/>
                  <a:gd name="T2" fmla="*/ 10 w 10"/>
                  <a:gd name="T3" fmla="*/ 768 h 768"/>
                  <a:gd name="T4" fmla="*/ 0 w 10"/>
                  <a:gd name="T5" fmla="*/ 761 h 768"/>
                  <a:gd name="T6" fmla="*/ 0 w 10"/>
                  <a:gd name="T7" fmla="*/ 14 h 768"/>
                  <a:gd name="T8" fmla="*/ 10 w 10"/>
                  <a:gd name="T9" fmla="*/ 0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68">
                    <a:moveTo>
                      <a:pt x="10" y="0"/>
                    </a:moveTo>
                    <a:lnTo>
                      <a:pt x="10" y="768"/>
                    </a:lnTo>
                    <a:lnTo>
                      <a:pt x="0" y="761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" name="Freeform 654"/>
              <p:cNvSpPr>
                <a:spLocks/>
              </p:cNvSpPr>
              <p:nvPr/>
            </p:nvSpPr>
            <p:spPr bwMode="auto">
              <a:xfrm>
                <a:off x="2503" y="1106"/>
                <a:ext cx="11" cy="790"/>
              </a:xfrm>
              <a:custGeom>
                <a:avLst/>
                <a:gdLst>
                  <a:gd name="T0" fmla="*/ 11 w 11"/>
                  <a:gd name="T1" fmla="*/ 0 h 790"/>
                  <a:gd name="T2" fmla="*/ 11 w 11"/>
                  <a:gd name="T3" fmla="*/ 790 h 790"/>
                  <a:gd name="T4" fmla="*/ 0 w 11"/>
                  <a:gd name="T5" fmla="*/ 783 h 790"/>
                  <a:gd name="T6" fmla="*/ 0 w 11"/>
                  <a:gd name="T7" fmla="*/ 15 h 790"/>
                  <a:gd name="T8" fmla="*/ 8 w 11"/>
                  <a:gd name="T9" fmla="*/ 4 h 790"/>
                  <a:gd name="T10" fmla="*/ 11 w 11"/>
                  <a:gd name="T11" fmla="*/ 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90">
                    <a:moveTo>
                      <a:pt x="11" y="0"/>
                    </a:moveTo>
                    <a:lnTo>
                      <a:pt x="11" y="790"/>
                    </a:lnTo>
                    <a:lnTo>
                      <a:pt x="0" y="783"/>
                    </a:lnTo>
                    <a:lnTo>
                      <a:pt x="0" y="15"/>
                    </a:lnTo>
                    <a:lnTo>
                      <a:pt x="8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" name="Freeform 655"/>
              <p:cNvSpPr>
                <a:spLocks/>
              </p:cNvSpPr>
              <p:nvPr/>
            </p:nvSpPr>
            <p:spPr bwMode="auto">
              <a:xfrm>
                <a:off x="2514" y="1096"/>
                <a:ext cx="10" cy="805"/>
              </a:xfrm>
              <a:custGeom>
                <a:avLst/>
                <a:gdLst>
                  <a:gd name="T0" fmla="*/ 10 w 10"/>
                  <a:gd name="T1" fmla="*/ 0 h 805"/>
                  <a:gd name="T2" fmla="*/ 10 w 10"/>
                  <a:gd name="T3" fmla="*/ 245 h 805"/>
                  <a:gd name="T4" fmla="*/ 9 w 10"/>
                  <a:gd name="T5" fmla="*/ 245 h 805"/>
                  <a:gd name="T6" fmla="*/ 5 w 10"/>
                  <a:gd name="T7" fmla="*/ 246 h 805"/>
                  <a:gd name="T8" fmla="*/ 10 w 10"/>
                  <a:gd name="T9" fmla="*/ 251 h 805"/>
                  <a:gd name="T10" fmla="*/ 10 w 10"/>
                  <a:gd name="T11" fmla="*/ 805 h 805"/>
                  <a:gd name="T12" fmla="*/ 3 w 10"/>
                  <a:gd name="T13" fmla="*/ 801 h 805"/>
                  <a:gd name="T14" fmla="*/ 0 w 10"/>
                  <a:gd name="T15" fmla="*/ 800 h 805"/>
                  <a:gd name="T16" fmla="*/ 0 w 10"/>
                  <a:gd name="T17" fmla="*/ 10 h 805"/>
                  <a:gd name="T18" fmla="*/ 10 w 10"/>
                  <a:gd name="T19" fmla="*/ 0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805">
                    <a:moveTo>
                      <a:pt x="10" y="0"/>
                    </a:moveTo>
                    <a:lnTo>
                      <a:pt x="10" y="245"/>
                    </a:lnTo>
                    <a:lnTo>
                      <a:pt x="9" y="245"/>
                    </a:lnTo>
                    <a:lnTo>
                      <a:pt x="5" y="246"/>
                    </a:lnTo>
                    <a:lnTo>
                      <a:pt x="10" y="251"/>
                    </a:lnTo>
                    <a:lnTo>
                      <a:pt x="10" y="805"/>
                    </a:lnTo>
                    <a:lnTo>
                      <a:pt x="3" y="801"/>
                    </a:lnTo>
                    <a:lnTo>
                      <a:pt x="0" y="800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" name="Freeform 656"/>
              <p:cNvSpPr>
                <a:spLocks noEditPoints="1"/>
              </p:cNvSpPr>
              <p:nvPr/>
            </p:nvSpPr>
            <p:spPr bwMode="auto">
              <a:xfrm>
                <a:off x="2524" y="1085"/>
                <a:ext cx="12" cy="820"/>
              </a:xfrm>
              <a:custGeom>
                <a:avLst/>
                <a:gdLst>
                  <a:gd name="T0" fmla="*/ 0 w 12"/>
                  <a:gd name="T1" fmla="*/ 262 h 820"/>
                  <a:gd name="T2" fmla="*/ 12 w 12"/>
                  <a:gd name="T3" fmla="*/ 273 h 820"/>
                  <a:gd name="T4" fmla="*/ 12 w 12"/>
                  <a:gd name="T5" fmla="*/ 820 h 820"/>
                  <a:gd name="T6" fmla="*/ 0 w 12"/>
                  <a:gd name="T7" fmla="*/ 816 h 820"/>
                  <a:gd name="T8" fmla="*/ 0 w 12"/>
                  <a:gd name="T9" fmla="*/ 262 h 820"/>
                  <a:gd name="T10" fmla="*/ 12 w 12"/>
                  <a:gd name="T11" fmla="*/ 0 h 820"/>
                  <a:gd name="T12" fmla="*/ 12 w 12"/>
                  <a:gd name="T13" fmla="*/ 252 h 820"/>
                  <a:gd name="T14" fmla="*/ 10 w 12"/>
                  <a:gd name="T15" fmla="*/ 253 h 820"/>
                  <a:gd name="T16" fmla="*/ 0 w 12"/>
                  <a:gd name="T17" fmla="*/ 256 h 820"/>
                  <a:gd name="T18" fmla="*/ 0 w 12"/>
                  <a:gd name="T19" fmla="*/ 11 h 820"/>
                  <a:gd name="T20" fmla="*/ 12 w 12"/>
                  <a:gd name="T21" fmla="*/ 0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820">
                    <a:moveTo>
                      <a:pt x="0" y="262"/>
                    </a:moveTo>
                    <a:lnTo>
                      <a:pt x="12" y="273"/>
                    </a:lnTo>
                    <a:lnTo>
                      <a:pt x="12" y="820"/>
                    </a:lnTo>
                    <a:lnTo>
                      <a:pt x="0" y="816"/>
                    </a:lnTo>
                    <a:lnTo>
                      <a:pt x="0" y="262"/>
                    </a:lnTo>
                    <a:close/>
                    <a:moveTo>
                      <a:pt x="12" y="0"/>
                    </a:moveTo>
                    <a:lnTo>
                      <a:pt x="12" y="252"/>
                    </a:lnTo>
                    <a:lnTo>
                      <a:pt x="10" y="253"/>
                    </a:lnTo>
                    <a:lnTo>
                      <a:pt x="0" y="256"/>
                    </a:lnTo>
                    <a:lnTo>
                      <a:pt x="0" y="1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" name="Freeform 657"/>
              <p:cNvSpPr>
                <a:spLocks noEditPoints="1"/>
              </p:cNvSpPr>
              <p:nvPr/>
            </p:nvSpPr>
            <p:spPr bwMode="auto">
              <a:xfrm>
                <a:off x="2536" y="1076"/>
                <a:ext cx="11" cy="834"/>
              </a:xfrm>
              <a:custGeom>
                <a:avLst/>
                <a:gdLst>
                  <a:gd name="T0" fmla="*/ 0 w 11"/>
                  <a:gd name="T1" fmla="*/ 282 h 834"/>
                  <a:gd name="T2" fmla="*/ 3 w 11"/>
                  <a:gd name="T3" fmla="*/ 284 h 834"/>
                  <a:gd name="T4" fmla="*/ 11 w 11"/>
                  <a:gd name="T5" fmla="*/ 293 h 834"/>
                  <a:gd name="T6" fmla="*/ 11 w 11"/>
                  <a:gd name="T7" fmla="*/ 834 h 834"/>
                  <a:gd name="T8" fmla="*/ 0 w 11"/>
                  <a:gd name="T9" fmla="*/ 829 h 834"/>
                  <a:gd name="T10" fmla="*/ 0 w 11"/>
                  <a:gd name="T11" fmla="*/ 282 h 834"/>
                  <a:gd name="T12" fmla="*/ 11 w 11"/>
                  <a:gd name="T13" fmla="*/ 0 h 834"/>
                  <a:gd name="T14" fmla="*/ 11 w 11"/>
                  <a:gd name="T15" fmla="*/ 257 h 834"/>
                  <a:gd name="T16" fmla="*/ 0 w 11"/>
                  <a:gd name="T17" fmla="*/ 261 h 834"/>
                  <a:gd name="T18" fmla="*/ 0 w 11"/>
                  <a:gd name="T19" fmla="*/ 9 h 834"/>
                  <a:gd name="T20" fmla="*/ 1 w 11"/>
                  <a:gd name="T21" fmla="*/ 8 h 834"/>
                  <a:gd name="T22" fmla="*/ 11 w 11"/>
                  <a:gd name="T23" fmla="*/ 0 h 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34">
                    <a:moveTo>
                      <a:pt x="0" y="282"/>
                    </a:moveTo>
                    <a:lnTo>
                      <a:pt x="3" y="284"/>
                    </a:lnTo>
                    <a:lnTo>
                      <a:pt x="11" y="293"/>
                    </a:lnTo>
                    <a:lnTo>
                      <a:pt x="11" y="834"/>
                    </a:lnTo>
                    <a:lnTo>
                      <a:pt x="0" y="829"/>
                    </a:lnTo>
                    <a:lnTo>
                      <a:pt x="0" y="282"/>
                    </a:lnTo>
                    <a:close/>
                    <a:moveTo>
                      <a:pt x="11" y="0"/>
                    </a:moveTo>
                    <a:lnTo>
                      <a:pt x="11" y="257"/>
                    </a:lnTo>
                    <a:lnTo>
                      <a:pt x="0" y="26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" name="Freeform 658"/>
              <p:cNvSpPr>
                <a:spLocks noEditPoints="1"/>
              </p:cNvSpPr>
              <p:nvPr/>
            </p:nvSpPr>
            <p:spPr bwMode="auto">
              <a:xfrm>
                <a:off x="2547" y="1068"/>
                <a:ext cx="10" cy="847"/>
              </a:xfrm>
              <a:custGeom>
                <a:avLst/>
                <a:gdLst>
                  <a:gd name="T0" fmla="*/ 0 w 10"/>
                  <a:gd name="T1" fmla="*/ 301 h 847"/>
                  <a:gd name="T2" fmla="*/ 10 w 10"/>
                  <a:gd name="T3" fmla="*/ 313 h 847"/>
                  <a:gd name="T4" fmla="*/ 10 w 10"/>
                  <a:gd name="T5" fmla="*/ 847 h 847"/>
                  <a:gd name="T6" fmla="*/ 0 w 10"/>
                  <a:gd name="T7" fmla="*/ 842 h 847"/>
                  <a:gd name="T8" fmla="*/ 0 w 10"/>
                  <a:gd name="T9" fmla="*/ 301 h 847"/>
                  <a:gd name="T10" fmla="*/ 10 w 10"/>
                  <a:gd name="T11" fmla="*/ 0 h 847"/>
                  <a:gd name="T12" fmla="*/ 10 w 10"/>
                  <a:gd name="T13" fmla="*/ 261 h 847"/>
                  <a:gd name="T14" fmla="*/ 2 w 10"/>
                  <a:gd name="T15" fmla="*/ 265 h 847"/>
                  <a:gd name="T16" fmla="*/ 0 w 10"/>
                  <a:gd name="T17" fmla="*/ 265 h 847"/>
                  <a:gd name="T18" fmla="*/ 0 w 10"/>
                  <a:gd name="T19" fmla="*/ 8 h 847"/>
                  <a:gd name="T20" fmla="*/ 10 w 10"/>
                  <a:gd name="T21" fmla="*/ 0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847">
                    <a:moveTo>
                      <a:pt x="0" y="301"/>
                    </a:moveTo>
                    <a:lnTo>
                      <a:pt x="10" y="313"/>
                    </a:lnTo>
                    <a:lnTo>
                      <a:pt x="10" y="847"/>
                    </a:lnTo>
                    <a:lnTo>
                      <a:pt x="0" y="842"/>
                    </a:lnTo>
                    <a:lnTo>
                      <a:pt x="0" y="301"/>
                    </a:lnTo>
                    <a:close/>
                    <a:moveTo>
                      <a:pt x="10" y="0"/>
                    </a:moveTo>
                    <a:lnTo>
                      <a:pt x="10" y="261"/>
                    </a:lnTo>
                    <a:lnTo>
                      <a:pt x="2" y="265"/>
                    </a:lnTo>
                    <a:lnTo>
                      <a:pt x="0" y="265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" name="Freeform 659"/>
              <p:cNvSpPr>
                <a:spLocks noEditPoints="1"/>
              </p:cNvSpPr>
              <p:nvPr/>
            </p:nvSpPr>
            <p:spPr bwMode="auto">
              <a:xfrm>
                <a:off x="2557" y="1060"/>
                <a:ext cx="11" cy="859"/>
              </a:xfrm>
              <a:custGeom>
                <a:avLst/>
                <a:gdLst>
                  <a:gd name="T0" fmla="*/ 0 w 11"/>
                  <a:gd name="T1" fmla="*/ 321 h 859"/>
                  <a:gd name="T2" fmla="*/ 0 w 11"/>
                  <a:gd name="T3" fmla="*/ 321 h 859"/>
                  <a:gd name="T4" fmla="*/ 11 w 11"/>
                  <a:gd name="T5" fmla="*/ 337 h 859"/>
                  <a:gd name="T6" fmla="*/ 11 w 11"/>
                  <a:gd name="T7" fmla="*/ 859 h 859"/>
                  <a:gd name="T8" fmla="*/ 0 w 11"/>
                  <a:gd name="T9" fmla="*/ 855 h 859"/>
                  <a:gd name="T10" fmla="*/ 0 w 11"/>
                  <a:gd name="T11" fmla="*/ 855 h 859"/>
                  <a:gd name="T12" fmla="*/ 0 w 11"/>
                  <a:gd name="T13" fmla="*/ 321 h 859"/>
                  <a:gd name="T14" fmla="*/ 11 w 11"/>
                  <a:gd name="T15" fmla="*/ 0 h 859"/>
                  <a:gd name="T16" fmla="*/ 11 w 11"/>
                  <a:gd name="T17" fmla="*/ 265 h 859"/>
                  <a:gd name="T18" fmla="*/ 0 w 11"/>
                  <a:gd name="T19" fmla="*/ 269 h 859"/>
                  <a:gd name="T20" fmla="*/ 0 w 11"/>
                  <a:gd name="T21" fmla="*/ 8 h 859"/>
                  <a:gd name="T22" fmla="*/ 8 w 11"/>
                  <a:gd name="T23" fmla="*/ 2 h 859"/>
                  <a:gd name="T24" fmla="*/ 11 w 11"/>
                  <a:gd name="T25" fmla="*/ 0 h 8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859">
                    <a:moveTo>
                      <a:pt x="0" y="321"/>
                    </a:moveTo>
                    <a:lnTo>
                      <a:pt x="0" y="321"/>
                    </a:lnTo>
                    <a:lnTo>
                      <a:pt x="11" y="337"/>
                    </a:lnTo>
                    <a:lnTo>
                      <a:pt x="11" y="859"/>
                    </a:lnTo>
                    <a:lnTo>
                      <a:pt x="0" y="855"/>
                    </a:lnTo>
                    <a:lnTo>
                      <a:pt x="0" y="855"/>
                    </a:lnTo>
                    <a:lnTo>
                      <a:pt x="0" y="321"/>
                    </a:lnTo>
                    <a:close/>
                    <a:moveTo>
                      <a:pt x="11" y="0"/>
                    </a:moveTo>
                    <a:lnTo>
                      <a:pt x="11" y="265"/>
                    </a:lnTo>
                    <a:lnTo>
                      <a:pt x="0" y="269"/>
                    </a:lnTo>
                    <a:lnTo>
                      <a:pt x="0" y="8"/>
                    </a:lnTo>
                    <a:lnTo>
                      <a:pt x="8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" name="Freeform 660"/>
              <p:cNvSpPr>
                <a:spLocks noEditPoints="1"/>
              </p:cNvSpPr>
              <p:nvPr/>
            </p:nvSpPr>
            <p:spPr bwMode="auto">
              <a:xfrm>
                <a:off x="2568" y="1054"/>
                <a:ext cx="11" cy="868"/>
              </a:xfrm>
              <a:custGeom>
                <a:avLst/>
                <a:gdLst>
                  <a:gd name="T0" fmla="*/ 0 w 11"/>
                  <a:gd name="T1" fmla="*/ 343 h 868"/>
                  <a:gd name="T2" fmla="*/ 6 w 11"/>
                  <a:gd name="T3" fmla="*/ 351 h 868"/>
                  <a:gd name="T4" fmla="*/ 11 w 11"/>
                  <a:gd name="T5" fmla="*/ 359 h 868"/>
                  <a:gd name="T6" fmla="*/ 11 w 11"/>
                  <a:gd name="T7" fmla="*/ 868 h 868"/>
                  <a:gd name="T8" fmla="*/ 0 w 11"/>
                  <a:gd name="T9" fmla="*/ 865 h 868"/>
                  <a:gd name="T10" fmla="*/ 0 w 11"/>
                  <a:gd name="T11" fmla="*/ 343 h 868"/>
                  <a:gd name="T12" fmla="*/ 11 w 11"/>
                  <a:gd name="T13" fmla="*/ 0 h 868"/>
                  <a:gd name="T14" fmla="*/ 11 w 11"/>
                  <a:gd name="T15" fmla="*/ 267 h 868"/>
                  <a:gd name="T16" fmla="*/ 2 w 11"/>
                  <a:gd name="T17" fmla="*/ 269 h 868"/>
                  <a:gd name="T18" fmla="*/ 0 w 11"/>
                  <a:gd name="T19" fmla="*/ 271 h 868"/>
                  <a:gd name="T20" fmla="*/ 0 w 11"/>
                  <a:gd name="T21" fmla="*/ 6 h 868"/>
                  <a:gd name="T22" fmla="*/ 11 w 11"/>
                  <a:gd name="T23" fmla="*/ 0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68">
                    <a:moveTo>
                      <a:pt x="0" y="343"/>
                    </a:moveTo>
                    <a:lnTo>
                      <a:pt x="6" y="351"/>
                    </a:lnTo>
                    <a:lnTo>
                      <a:pt x="11" y="359"/>
                    </a:lnTo>
                    <a:lnTo>
                      <a:pt x="11" y="868"/>
                    </a:lnTo>
                    <a:lnTo>
                      <a:pt x="0" y="865"/>
                    </a:lnTo>
                    <a:lnTo>
                      <a:pt x="0" y="343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2" y="269"/>
                    </a:lnTo>
                    <a:lnTo>
                      <a:pt x="0" y="271"/>
                    </a:lnTo>
                    <a:lnTo>
                      <a:pt x="0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" name="Freeform 661"/>
              <p:cNvSpPr>
                <a:spLocks noEditPoints="1"/>
              </p:cNvSpPr>
              <p:nvPr/>
            </p:nvSpPr>
            <p:spPr bwMode="auto">
              <a:xfrm>
                <a:off x="2579" y="1049"/>
                <a:ext cx="11" cy="877"/>
              </a:xfrm>
              <a:custGeom>
                <a:avLst/>
                <a:gdLst>
                  <a:gd name="T0" fmla="*/ 0 w 11"/>
                  <a:gd name="T1" fmla="*/ 364 h 877"/>
                  <a:gd name="T2" fmla="*/ 11 w 11"/>
                  <a:gd name="T3" fmla="*/ 381 h 877"/>
                  <a:gd name="T4" fmla="*/ 11 w 11"/>
                  <a:gd name="T5" fmla="*/ 877 h 877"/>
                  <a:gd name="T6" fmla="*/ 0 w 11"/>
                  <a:gd name="T7" fmla="*/ 873 h 877"/>
                  <a:gd name="T8" fmla="*/ 0 w 11"/>
                  <a:gd name="T9" fmla="*/ 364 h 877"/>
                  <a:gd name="T10" fmla="*/ 11 w 11"/>
                  <a:gd name="T11" fmla="*/ 0 h 877"/>
                  <a:gd name="T12" fmla="*/ 11 w 11"/>
                  <a:gd name="T13" fmla="*/ 267 h 877"/>
                  <a:gd name="T14" fmla="*/ 0 w 11"/>
                  <a:gd name="T15" fmla="*/ 272 h 877"/>
                  <a:gd name="T16" fmla="*/ 0 w 11"/>
                  <a:gd name="T17" fmla="*/ 5 h 877"/>
                  <a:gd name="T18" fmla="*/ 11 w 11"/>
                  <a:gd name="T19" fmla="*/ 0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877">
                    <a:moveTo>
                      <a:pt x="0" y="364"/>
                    </a:moveTo>
                    <a:lnTo>
                      <a:pt x="11" y="381"/>
                    </a:lnTo>
                    <a:lnTo>
                      <a:pt x="11" y="877"/>
                    </a:lnTo>
                    <a:lnTo>
                      <a:pt x="0" y="873"/>
                    </a:lnTo>
                    <a:lnTo>
                      <a:pt x="0" y="364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2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" name="Freeform 662"/>
              <p:cNvSpPr>
                <a:spLocks noEditPoints="1"/>
              </p:cNvSpPr>
              <p:nvPr/>
            </p:nvSpPr>
            <p:spPr bwMode="auto">
              <a:xfrm>
                <a:off x="2590" y="1043"/>
                <a:ext cx="10" cy="887"/>
              </a:xfrm>
              <a:custGeom>
                <a:avLst/>
                <a:gdLst>
                  <a:gd name="T0" fmla="*/ 0 w 10"/>
                  <a:gd name="T1" fmla="*/ 387 h 887"/>
                  <a:gd name="T2" fmla="*/ 0 w 10"/>
                  <a:gd name="T3" fmla="*/ 388 h 887"/>
                  <a:gd name="T4" fmla="*/ 10 w 10"/>
                  <a:gd name="T5" fmla="*/ 405 h 887"/>
                  <a:gd name="T6" fmla="*/ 10 w 10"/>
                  <a:gd name="T7" fmla="*/ 887 h 887"/>
                  <a:gd name="T8" fmla="*/ 0 w 10"/>
                  <a:gd name="T9" fmla="*/ 883 h 887"/>
                  <a:gd name="T10" fmla="*/ 0 w 10"/>
                  <a:gd name="T11" fmla="*/ 387 h 887"/>
                  <a:gd name="T12" fmla="*/ 10 w 10"/>
                  <a:gd name="T13" fmla="*/ 0 h 887"/>
                  <a:gd name="T14" fmla="*/ 10 w 10"/>
                  <a:gd name="T15" fmla="*/ 269 h 887"/>
                  <a:gd name="T16" fmla="*/ 6 w 10"/>
                  <a:gd name="T17" fmla="*/ 270 h 887"/>
                  <a:gd name="T18" fmla="*/ 0 w 10"/>
                  <a:gd name="T19" fmla="*/ 273 h 887"/>
                  <a:gd name="T20" fmla="*/ 0 w 10"/>
                  <a:gd name="T21" fmla="*/ 6 h 887"/>
                  <a:gd name="T22" fmla="*/ 4 w 10"/>
                  <a:gd name="T23" fmla="*/ 3 h 887"/>
                  <a:gd name="T24" fmla="*/ 10 w 10"/>
                  <a:gd name="T25" fmla="*/ 0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887">
                    <a:moveTo>
                      <a:pt x="0" y="387"/>
                    </a:moveTo>
                    <a:lnTo>
                      <a:pt x="0" y="388"/>
                    </a:lnTo>
                    <a:lnTo>
                      <a:pt x="10" y="405"/>
                    </a:lnTo>
                    <a:lnTo>
                      <a:pt x="10" y="887"/>
                    </a:lnTo>
                    <a:lnTo>
                      <a:pt x="0" y="883"/>
                    </a:lnTo>
                    <a:lnTo>
                      <a:pt x="0" y="387"/>
                    </a:lnTo>
                    <a:close/>
                    <a:moveTo>
                      <a:pt x="10" y="0"/>
                    </a:moveTo>
                    <a:lnTo>
                      <a:pt x="10" y="269"/>
                    </a:lnTo>
                    <a:lnTo>
                      <a:pt x="6" y="270"/>
                    </a:lnTo>
                    <a:lnTo>
                      <a:pt x="0" y="273"/>
                    </a:lnTo>
                    <a:lnTo>
                      <a:pt x="0" y="6"/>
                    </a:lnTo>
                    <a:lnTo>
                      <a:pt x="4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" name="Freeform 663"/>
              <p:cNvSpPr>
                <a:spLocks noEditPoints="1"/>
              </p:cNvSpPr>
              <p:nvPr/>
            </p:nvSpPr>
            <p:spPr bwMode="auto">
              <a:xfrm>
                <a:off x="2600" y="1039"/>
                <a:ext cx="11" cy="893"/>
              </a:xfrm>
              <a:custGeom>
                <a:avLst/>
                <a:gdLst>
                  <a:gd name="T0" fmla="*/ 0 w 11"/>
                  <a:gd name="T1" fmla="*/ 409 h 893"/>
                  <a:gd name="T2" fmla="*/ 4 w 11"/>
                  <a:gd name="T3" fmla="*/ 417 h 893"/>
                  <a:gd name="T4" fmla="*/ 11 w 11"/>
                  <a:gd name="T5" fmla="*/ 430 h 893"/>
                  <a:gd name="T6" fmla="*/ 11 w 11"/>
                  <a:gd name="T7" fmla="*/ 893 h 893"/>
                  <a:gd name="T8" fmla="*/ 2 w 11"/>
                  <a:gd name="T9" fmla="*/ 891 h 893"/>
                  <a:gd name="T10" fmla="*/ 0 w 11"/>
                  <a:gd name="T11" fmla="*/ 891 h 893"/>
                  <a:gd name="T12" fmla="*/ 0 w 11"/>
                  <a:gd name="T13" fmla="*/ 409 h 893"/>
                  <a:gd name="T14" fmla="*/ 11 w 11"/>
                  <a:gd name="T15" fmla="*/ 0 h 893"/>
                  <a:gd name="T16" fmla="*/ 11 w 11"/>
                  <a:gd name="T17" fmla="*/ 267 h 893"/>
                  <a:gd name="T18" fmla="*/ 0 w 11"/>
                  <a:gd name="T19" fmla="*/ 273 h 893"/>
                  <a:gd name="T20" fmla="*/ 0 w 11"/>
                  <a:gd name="T21" fmla="*/ 4 h 893"/>
                  <a:gd name="T22" fmla="*/ 11 w 11"/>
                  <a:gd name="T23" fmla="*/ 0 h 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93">
                    <a:moveTo>
                      <a:pt x="0" y="409"/>
                    </a:moveTo>
                    <a:lnTo>
                      <a:pt x="4" y="417"/>
                    </a:lnTo>
                    <a:lnTo>
                      <a:pt x="11" y="430"/>
                    </a:lnTo>
                    <a:lnTo>
                      <a:pt x="11" y="893"/>
                    </a:lnTo>
                    <a:lnTo>
                      <a:pt x="2" y="891"/>
                    </a:lnTo>
                    <a:lnTo>
                      <a:pt x="0" y="891"/>
                    </a:lnTo>
                    <a:lnTo>
                      <a:pt x="0" y="409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3"/>
                    </a:lnTo>
                    <a:lnTo>
                      <a:pt x="0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" name="Freeform 664"/>
              <p:cNvSpPr>
                <a:spLocks noEditPoints="1"/>
              </p:cNvSpPr>
              <p:nvPr/>
            </p:nvSpPr>
            <p:spPr bwMode="auto">
              <a:xfrm>
                <a:off x="2611" y="1035"/>
                <a:ext cx="10" cy="899"/>
              </a:xfrm>
              <a:custGeom>
                <a:avLst/>
                <a:gdLst>
                  <a:gd name="T0" fmla="*/ 0 w 10"/>
                  <a:gd name="T1" fmla="*/ 434 h 899"/>
                  <a:gd name="T2" fmla="*/ 6 w 10"/>
                  <a:gd name="T3" fmla="*/ 446 h 899"/>
                  <a:gd name="T4" fmla="*/ 10 w 10"/>
                  <a:gd name="T5" fmla="*/ 455 h 899"/>
                  <a:gd name="T6" fmla="*/ 10 w 10"/>
                  <a:gd name="T7" fmla="*/ 667 h 899"/>
                  <a:gd name="T8" fmla="*/ 6 w 10"/>
                  <a:gd name="T9" fmla="*/ 671 h 899"/>
                  <a:gd name="T10" fmla="*/ 1 w 10"/>
                  <a:gd name="T11" fmla="*/ 685 h 899"/>
                  <a:gd name="T12" fmla="*/ 1 w 10"/>
                  <a:gd name="T13" fmla="*/ 700 h 899"/>
                  <a:gd name="T14" fmla="*/ 5 w 10"/>
                  <a:gd name="T15" fmla="*/ 711 h 899"/>
                  <a:gd name="T16" fmla="*/ 10 w 10"/>
                  <a:gd name="T17" fmla="*/ 720 h 899"/>
                  <a:gd name="T18" fmla="*/ 10 w 10"/>
                  <a:gd name="T19" fmla="*/ 899 h 899"/>
                  <a:gd name="T20" fmla="*/ 0 w 10"/>
                  <a:gd name="T21" fmla="*/ 897 h 899"/>
                  <a:gd name="T22" fmla="*/ 0 w 10"/>
                  <a:gd name="T23" fmla="*/ 434 h 899"/>
                  <a:gd name="T24" fmla="*/ 10 w 10"/>
                  <a:gd name="T25" fmla="*/ 0 h 899"/>
                  <a:gd name="T26" fmla="*/ 10 w 10"/>
                  <a:gd name="T27" fmla="*/ 266 h 899"/>
                  <a:gd name="T28" fmla="*/ 0 w 10"/>
                  <a:gd name="T29" fmla="*/ 271 h 899"/>
                  <a:gd name="T30" fmla="*/ 0 w 10"/>
                  <a:gd name="T31" fmla="*/ 4 h 899"/>
                  <a:gd name="T32" fmla="*/ 10 w 10"/>
                  <a:gd name="T33" fmla="*/ 0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899">
                    <a:moveTo>
                      <a:pt x="0" y="434"/>
                    </a:moveTo>
                    <a:lnTo>
                      <a:pt x="6" y="446"/>
                    </a:lnTo>
                    <a:lnTo>
                      <a:pt x="10" y="455"/>
                    </a:lnTo>
                    <a:lnTo>
                      <a:pt x="10" y="667"/>
                    </a:lnTo>
                    <a:lnTo>
                      <a:pt x="6" y="671"/>
                    </a:lnTo>
                    <a:lnTo>
                      <a:pt x="1" y="685"/>
                    </a:lnTo>
                    <a:lnTo>
                      <a:pt x="1" y="700"/>
                    </a:lnTo>
                    <a:lnTo>
                      <a:pt x="5" y="711"/>
                    </a:lnTo>
                    <a:lnTo>
                      <a:pt x="10" y="720"/>
                    </a:lnTo>
                    <a:lnTo>
                      <a:pt x="10" y="899"/>
                    </a:lnTo>
                    <a:lnTo>
                      <a:pt x="0" y="897"/>
                    </a:lnTo>
                    <a:lnTo>
                      <a:pt x="0" y="434"/>
                    </a:lnTo>
                    <a:close/>
                    <a:moveTo>
                      <a:pt x="10" y="0"/>
                    </a:moveTo>
                    <a:lnTo>
                      <a:pt x="10" y="266"/>
                    </a:lnTo>
                    <a:lnTo>
                      <a:pt x="0" y="271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" name="Freeform 665"/>
              <p:cNvSpPr>
                <a:spLocks noEditPoints="1"/>
              </p:cNvSpPr>
              <p:nvPr/>
            </p:nvSpPr>
            <p:spPr bwMode="auto">
              <a:xfrm>
                <a:off x="2621" y="1032"/>
                <a:ext cx="12" cy="904"/>
              </a:xfrm>
              <a:custGeom>
                <a:avLst/>
                <a:gdLst>
                  <a:gd name="T0" fmla="*/ 0 w 12"/>
                  <a:gd name="T1" fmla="*/ 723 h 904"/>
                  <a:gd name="T2" fmla="*/ 2 w 12"/>
                  <a:gd name="T3" fmla="*/ 726 h 904"/>
                  <a:gd name="T4" fmla="*/ 11 w 12"/>
                  <a:gd name="T5" fmla="*/ 737 h 904"/>
                  <a:gd name="T6" fmla="*/ 12 w 12"/>
                  <a:gd name="T7" fmla="*/ 737 h 904"/>
                  <a:gd name="T8" fmla="*/ 12 w 12"/>
                  <a:gd name="T9" fmla="*/ 904 h 904"/>
                  <a:gd name="T10" fmla="*/ 0 w 12"/>
                  <a:gd name="T11" fmla="*/ 902 h 904"/>
                  <a:gd name="T12" fmla="*/ 0 w 12"/>
                  <a:gd name="T13" fmla="*/ 723 h 904"/>
                  <a:gd name="T14" fmla="*/ 0 w 12"/>
                  <a:gd name="T15" fmla="*/ 458 h 904"/>
                  <a:gd name="T16" fmla="*/ 8 w 12"/>
                  <a:gd name="T17" fmla="*/ 472 h 904"/>
                  <a:gd name="T18" fmla="*/ 12 w 12"/>
                  <a:gd name="T19" fmla="*/ 481 h 904"/>
                  <a:gd name="T20" fmla="*/ 12 w 12"/>
                  <a:gd name="T21" fmla="*/ 658 h 904"/>
                  <a:gd name="T22" fmla="*/ 9 w 12"/>
                  <a:gd name="T23" fmla="*/ 659 h 904"/>
                  <a:gd name="T24" fmla="*/ 0 w 12"/>
                  <a:gd name="T25" fmla="*/ 670 h 904"/>
                  <a:gd name="T26" fmla="*/ 0 w 12"/>
                  <a:gd name="T27" fmla="*/ 458 h 904"/>
                  <a:gd name="T28" fmla="*/ 12 w 12"/>
                  <a:gd name="T29" fmla="*/ 0 h 904"/>
                  <a:gd name="T30" fmla="*/ 12 w 12"/>
                  <a:gd name="T31" fmla="*/ 264 h 904"/>
                  <a:gd name="T32" fmla="*/ 4 w 12"/>
                  <a:gd name="T33" fmla="*/ 268 h 904"/>
                  <a:gd name="T34" fmla="*/ 0 w 12"/>
                  <a:gd name="T35" fmla="*/ 269 h 904"/>
                  <a:gd name="T36" fmla="*/ 0 w 12"/>
                  <a:gd name="T37" fmla="*/ 3 h 904"/>
                  <a:gd name="T38" fmla="*/ 4 w 12"/>
                  <a:gd name="T39" fmla="*/ 2 h 904"/>
                  <a:gd name="T40" fmla="*/ 12 w 12"/>
                  <a:gd name="T41" fmla="*/ 0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" h="904">
                    <a:moveTo>
                      <a:pt x="0" y="723"/>
                    </a:moveTo>
                    <a:lnTo>
                      <a:pt x="2" y="726"/>
                    </a:lnTo>
                    <a:lnTo>
                      <a:pt x="11" y="737"/>
                    </a:lnTo>
                    <a:lnTo>
                      <a:pt x="12" y="737"/>
                    </a:lnTo>
                    <a:lnTo>
                      <a:pt x="12" y="904"/>
                    </a:lnTo>
                    <a:lnTo>
                      <a:pt x="0" y="902"/>
                    </a:lnTo>
                    <a:lnTo>
                      <a:pt x="0" y="723"/>
                    </a:lnTo>
                    <a:close/>
                    <a:moveTo>
                      <a:pt x="0" y="458"/>
                    </a:moveTo>
                    <a:lnTo>
                      <a:pt x="8" y="472"/>
                    </a:lnTo>
                    <a:lnTo>
                      <a:pt x="12" y="481"/>
                    </a:lnTo>
                    <a:lnTo>
                      <a:pt x="12" y="658"/>
                    </a:lnTo>
                    <a:lnTo>
                      <a:pt x="9" y="659"/>
                    </a:lnTo>
                    <a:lnTo>
                      <a:pt x="0" y="670"/>
                    </a:lnTo>
                    <a:lnTo>
                      <a:pt x="0" y="458"/>
                    </a:lnTo>
                    <a:close/>
                    <a:moveTo>
                      <a:pt x="12" y="0"/>
                    </a:moveTo>
                    <a:lnTo>
                      <a:pt x="12" y="264"/>
                    </a:lnTo>
                    <a:lnTo>
                      <a:pt x="4" y="268"/>
                    </a:lnTo>
                    <a:lnTo>
                      <a:pt x="0" y="269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" name="Freeform 666"/>
              <p:cNvSpPr>
                <a:spLocks noEditPoints="1"/>
              </p:cNvSpPr>
              <p:nvPr/>
            </p:nvSpPr>
            <p:spPr bwMode="auto">
              <a:xfrm>
                <a:off x="2633" y="1029"/>
                <a:ext cx="10" cy="910"/>
              </a:xfrm>
              <a:custGeom>
                <a:avLst/>
                <a:gdLst>
                  <a:gd name="T0" fmla="*/ 0 w 10"/>
                  <a:gd name="T1" fmla="*/ 740 h 910"/>
                  <a:gd name="T2" fmla="*/ 9 w 10"/>
                  <a:gd name="T3" fmla="*/ 747 h 910"/>
                  <a:gd name="T4" fmla="*/ 10 w 10"/>
                  <a:gd name="T5" fmla="*/ 749 h 910"/>
                  <a:gd name="T6" fmla="*/ 10 w 10"/>
                  <a:gd name="T7" fmla="*/ 910 h 910"/>
                  <a:gd name="T8" fmla="*/ 0 w 10"/>
                  <a:gd name="T9" fmla="*/ 907 h 910"/>
                  <a:gd name="T10" fmla="*/ 0 w 10"/>
                  <a:gd name="T11" fmla="*/ 740 h 910"/>
                  <a:gd name="T12" fmla="*/ 0 w 10"/>
                  <a:gd name="T13" fmla="*/ 484 h 910"/>
                  <a:gd name="T14" fmla="*/ 5 w 10"/>
                  <a:gd name="T15" fmla="*/ 497 h 910"/>
                  <a:gd name="T16" fmla="*/ 10 w 10"/>
                  <a:gd name="T17" fmla="*/ 510 h 910"/>
                  <a:gd name="T18" fmla="*/ 10 w 10"/>
                  <a:gd name="T19" fmla="*/ 654 h 910"/>
                  <a:gd name="T20" fmla="*/ 0 w 10"/>
                  <a:gd name="T21" fmla="*/ 661 h 910"/>
                  <a:gd name="T22" fmla="*/ 0 w 10"/>
                  <a:gd name="T23" fmla="*/ 484 h 910"/>
                  <a:gd name="T24" fmla="*/ 10 w 10"/>
                  <a:gd name="T25" fmla="*/ 0 h 910"/>
                  <a:gd name="T26" fmla="*/ 10 w 10"/>
                  <a:gd name="T27" fmla="*/ 262 h 910"/>
                  <a:gd name="T28" fmla="*/ 0 w 10"/>
                  <a:gd name="T29" fmla="*/ 267 h 910"/>
                  <a:gd name="T30" fmla="*/ 0 w 10"/>
                  <a:gd name="T31" fmla="*/ 3 h 910"/>
                  <a:gd name="T32" fmla="*/ 10 w 10"/>
                  <a:gd name="T33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910">
                    <a:moveTo>
                      <a:pt x="0" y="740"/>
                    </a:moveTo>
                    <a:lnTo>
                      <a:pt x="9" y="747"/>
                    </a:lnTo>
                    <a:lnTo>
                      <a:pt x="10" y="749"/>
                    </a:lnTo>
                    <a:lnTo>
                      <a:pt x="10" y="910"/>
                    </a:lnTo>
                    <a:lnTo>
                      <a:pt x="0" y="907"/>
                    </a:lnTo>
                    <a:lnTo>
                      <a:pt x="0" y="740"/>
                    </a:lnTo>
                    <a:close/>
                    <a:moveTo>
                      <a:pt x="0" y="484"/>
                    </a:moveTo>
                    <a:lnTo>
                      <a:pt x="5" y="497"/>
                    </a:lnTo>
                    <a:lnTo>
                      <a:pt x="10" y="510"/>
                    </a:lnTo>
                    <a:lnTo>
                      <a:pt x="10" y="654"/>
                    </a:lnTo>
                    <a:lnTo>
                      <a:pt x="0" y="661"/>
                    </a:lnTo>
                    <a:lnTo>
                      <a:pt x="0" y="484"/>
                    </a:lnTo>
                    <a:close/>
                    <a:moveTo>
                      <a:pt x="10" y="0"/>
                    </a:moveTo>
                    <a:lnTo>
                      <a:pt x="10" y="262"/>
                    </a:lnTo>
                    <a:lnTo>
                      <a:pt x="0" y="267"/>
                    </a:lnTo>
                    <a:lnTo>
                      <a:pt x="0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" name="Freeform 667"/>
              <p:cNvSpPr>
                <a:spLocks noEditPoints="1"/>
              </p:cNvSpPr>
              <p:nvPr/>
            </p:nvSpPr>
            <p:spPr bwMode="auto">
              <a:xfrm>
                <a:off x="2643" y="1026"/>
                <a:ext cx="11" cy="914"/>
              </a:xfrm>
              <a:custGeom>
                <a:avLst/>
                <a:gdLst>
                  <a:gd name="T0" fmla="*/ 0 w 11"/>
                  <a:gd name="T1" fmla="*/ 752 h 914"/>
                  <a:gd name="T2" fmla="*/ 7 w 11"/>
                  <a:gd name="T3" fmla="*/ 757 h 914"/>
                  <a:gd name="T4" fmla="*/ 11 w 11"/>
                  <a:gd name="T5" fmla="*/ 758 h 914"/>
                  <a:gd name="T6" fmla="*/ 11 w 11"/>
                  <a:gd name="T7" fmla="*/ 914 h 914"/>
                  <a:gd name="T8" fmla="*/ 6 w 11"/>
                  <a:gd name="T9" fmla="*/ 914 h 914"/>
                  <a:gd name="T10" fmla="*/ 0 w 11"/>
                  <a:gd name="T11" fmla="*/ 913 h 914"/>
                  <a:gd name="T12" fmla="*/ 0 w 11"/>
                  <a:gd name="T13" fmla="*/ 752 h 914"/>
                  <a:gd name="T14" fmla="*/ 0 w 11"/>
                  <a:gd name="T15" fmla="*/ 513 h 914"/>
                  <a:gd name="T16" fmla="*/ 3 w 11"/>
                  <a:gd name="T17" fmla="*/ 519 h 914"/>
                  <a:gd name="T18" fmla="*/ 8 w 11"/>
                  <a:gd name="T19" fmla="*/ 533 h 914"/>
                  <a:gd name="T20" fmla="*/ 11 w 11"/>
                  <a:gd name="T21" fmla="*/ 541 h 914"/>
                  <a:gd name="T22" fmla="*/ 11 w 11"/>
                  <a:gd name="T23" fmla="*/ 650 h 914"/>
                  <a:gd name="T24" fmla="*/ 11 w 11"/>
                  <a:gd name="T25" fmla="*/ 650 h 914"/>
                  <a:gd name="T26" fmla="*/ 10 w 11"/>
                  <a:gd name="T27" fmla="*/ 651 h 914"/>
                  <a:gd name="T28" fmla="*/ 0 w 11"/>
                  <a:gd name="T29" fmla="*/ 657 h 914"/>
                  <a:gd name="T30" fmla="*/ 0 w 11"/>
                  <a:gd name="T31" fmla="*/ 513 h 914"/>
                  <a:gd name="T32" fmla="*/ 11 w 11"/>
                  <a:gd name="T33" fmla="*/ 0 h 914"/>
                  <a:gd name="T34" fmla="*/ 11 w 11"/>
                  <a:gd name="T35" fmla="*/ 260 h 914"/>
                  <a:gd name="T36" fmla="*/ 0 w 11"/>
                  <a:gd name="T37" fmla="*/ 265 h 914"/>
                  <a:gd name="T38" fmla="*/ 0 w 11"/>
                  <a:gd name="T39" fmla="*/ 3 h 914"/>
                  <a:gd name="T40" fmla="*/ 11 w 11"/>
                  <a:gd name="T41" fmla="*/ 0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" h="914">
                    <a:moveTo>
                      <a:pt x="0" y="752"/>
                    </a:moveTo>
                    <a:lnTo>
                      <a:pt x="7" y="757"/>
                    </a:lnTo>
                    <a:lnTo>
                      <a:pt x="11" y="758"/>
                    </a:lnTo>
                    <a:lnTo>
                      <a:pt x="11" y="914"/>
                    </a:lnTo>
                    <a:lnTo>
                      <a:pt x="6" y="914"/>
                    </a:lnTo>
                    <a:lnTo>
                      <a:pt x="0" y="913"/>
                    </a:lnTo>
                    <a:lnTo>
                      <a:pt x="0" y="752"/>
                    </a:lnTo>
                    <a:close/>
                    <a:moveTo>
                      <a:pt x="0" y="513"/>
                    </a:moveTo>
                    <a:lnTo>
                      <a:pt x="3" y="519"/>
                    </a:lnTo>
                    <a:lnTo>
                      <a:pt x="8" y="533"/>
                    </a:lnTo>
                    <a:lnTo>
                      <a:pt x="11" y="541"/>
                    </a:lnTo>
                    <a:lnTo>
                      <a:pt x="11" y="650"/>
                    </a:lnTo>
                    <a:lnTo>
                      <a:pt x="11" y="650"/>
                    </a:lnTo>
                    <a:lnTo>
                      <a:pt x="10" y="651"/>
                    </a:lnTo>
                    <a:lnTo>
                      <a:pt x="0" y="657"/>
                    </a:lnTo>
                    <a:lnTo>
                      <a:pt x="0" y="513"/>
                    </a:lnTo>
                    <a:close/>
                    <a:moveTo>
                      <a:pt x="11" y="0"/>
                    </a:moveTo>
                    <a:lnTo>
                      <a:pt x="11" y="260"/>
                    </a:lnTo>
                    <a:lnTo>
                      <a:pt x="0" y="265"/>
                    </a:lnTo>
                    <a:lnTo>
                      <a:pt x="0" y="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" name="Freeform 668"/>
              <p:cNvSpPr>
                <a:spLocks noEditPoints="1"/>
              </p:cNvSpPr>
              <p:nvPr/>
            </p:nvSpPr>
            <p:spPr bwMode="auto">
              <a:xfrm>
                <a:off x="2654" y="1025"/>
                <a:ext cx="10" cy="916"/>
              </a:xfrm>
              <a:custGeom>
                <a:avLst/>
                <a:gdLst>
                  <a:gd name="T0" fmla="*/ 0 w 10"/>
                  <a:gd name="T1" fmla="*/ 759 h 916"/>
                  <a:gd name="T2" fmla="*/ 3 w 10"/>
                  <a:gd name="T3" fmla="*/ 762 h 916"/>
                  <a:gd name="T4" fmla="*/ 5 w 10"/>
                  <a:gd name="T5" fmla="*/ 763 h 916"/>
                  <a:gd name="T6" fmla="*/ 10 w 10"/>
                  <a:gd name="T7" fmla="*/ 766 h 916"/>
                  <a:gd name="T8" fmla="*/ 10 w 10"/>
                  <a:gd name="T9" fmla="*/ 916 h 916"/>
                  <a:gd name="T10" fmla="*/ 0 w 10"/>
                  <a:gd name="T11" fmla="*/ 915 h 916"/>
                  <a:gd name="T12" fmla="*/ 0 w 10"/>
                  <a:gd name="T13" fmla="*/ 759 h 916"/>
                  <a:gd name="T14" fmla="*/ 0 w 10"/>
                  <a:gd name="T15" fmla="*/ 542 h 916"/>
                  <a:gd name="T16" fmla="*/ 0 w 10"/>
                  <a:gd name="T17" fmla="*/ 543 h 916"/>
                  <a:gd name="T18" fmla="*/ 1 w 10"/>
                  <a:gd name="T19" fmla="*/ 546 h 916"/>
                  <a:gd name="T20" fmla="*/ 9 w 10"/>
                  <a:gd name="T21" fmla="*/ 571 h 916"/>
                  <a:gd name="T22" fmla="*/ 10 w 10"/>
                  <a:gd name="T23" fmla="*/ 577 h 916"/>
                  <a:gd name="T24" fmla="*/ 10 w 10"/>
                  <a:gd name="T25" fmla="*/ 624 h 916"/>
                  <a:gd name="T26" fmla="*/ 10 w 10"/>
                  <a:gd name="T27" fmla="*/ 624 h 916"/>
                  <a:gd name="T28" fmla="*/ 7 w 10"/>
                  <a:gd name="T29" fmla="*/ 636 h 916"/>
                  <a:gd name="T30" fmla="*/ 3 w 10"/>
                  <a:gd name="T31" fmla="*/ 645 h 916"/>
                  <a:gd name="T32" fmla="*/ 0 w 10"/>
                  <a:gd name="T33" fmla="*/ 651 h 916"/>
                  <a:gd name="T34" fmla="*/ 0 w 10"/>
                  <a:gd name="T35" fmla="*/ 542 h 916"/>
                  <a:gd name="T36" fmla="*/ 10 w 10"/>
                  <a:gd name="T37" fmla="*/ 0 h 916"/>
                  <a:gd name="T38" fmla="*/ 10 w 10"/>
                  <a:gd name="T39" fmla="*/ 254 h 916"/>
                  <a:gd name="T40" fmla="*/ 3 w 10"/>
                  <a:gd name="T41" fmla="*/ 259 h 916"/>
                  <a:gd name="T42" fmla="*/ 0 w 10"/>
                  <a:gd name="T43" fmla="*/ 261 h 916"/>
                  <a:gd name="T44" fmla="*/ 0 w 10"/>
                  <a:gd name="T45" fmla="*/ 1 h 916"/>
                  <a:gd name="T46" fmla="*/ 3 w 10"/>
                  <a:gd name="T47" fmla="*/ 0 h 916"/>
                  <a:gd name="T48" fmla="*/ 10 w 10"/>
                  <a:gd name="T49" fmla="*/ 0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" h="916">
                    <a:moveTo>
                      <a:pt x="0" y="759"/>
                    </a:moveTo>
                    <a:lnTo>
                      <a:pt x="3" y="762"/>
                    </a:lnTo>
                    <a:lnTo>
                      <a:pt x="5" y="763"/>
                    </a:lnTo>
                    <a:lnTo>
                      <a:pt x="10" y="766"/>
                    </a:lnTo>
                    <a:lnTo>
                      <a:pt x="10" y="916"/>
                    </a:lnTo>
                    <a:lnTo>
                      <a:pt x="0" y="915"/>
                    </a:lnTo>
                    <a:lnTo>
                      <a:pt x="0" y="759"/>
                    </a:lnTo>
                    <a:close/>
                    <a:moveTo>
                      <a:pt x="0" y="542"/>
                    </a:moveTo>
                    <a:lnTo>
                      <a:pt x="0" y="543"/>
                    </a:lnTo>
                    <a:lnTo>
                      <a:pt x="1" y="546"/>
                    </a:lnTo>
                    <a:lnTo>
                      <a:pt x="9" y="571"/>
                    </a:lnTo>
                    <a:lnTo>
                      <a:pt x="10" y="577"/>
                    </a:lnTo>
                    <a:lnTo>
                      <a:pt x="10" y="624"/>
                    </a:lnTo>
                    <a:lnTo>
                      <a:pt x="10" y="624"/>
                    </a:lnTo>
                    <a:lnTo>
                      <a:pt x="7" y="636"/>
                    </a:lnTo>
                    <a:lnTo>
                      <a:pt x="3" y="645"/>
                    </a:lnTo>
                    <a:lnTo>
                      <a:pt x="0" y="651"/>
                    </a:lnTo>
                    <a:lnTo>
                      <a:pt x="0" y="542"/>
                    </a:lnTo>
                    <a:close/>
                    <a:moveTo>
                      <a:pt x="10" y="0"/>
                    </a:moveTo>
                    <a:lnTo>
                      <a:pt x="10" y="254"/>
                    </a:lnTo>
                    <a:lnTo>
                      <a:pt x="3" y="259"/>
                    </a:lnTo>
                    <a:lnTo>
                      <a:pt x="0" y="261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" name="Freeform 669"/>
              <p:cNvSpPr>
                <a:spLocks noEditPoints="1"/>
              </p:cNvSpPr>
              <p:nvPr/>
            </p:nvSpPr>
            <p:spPr bwMode="auto">
              <a:xfrm>
                <a:off x="2664" y="1022"/>
                <a:ext cx="12" cy="919"/>
              </a:xfrm>
              <a:custGeom>
                <a:avLst/>
                <a:gdLst>
                  <a:gd name="T0" fmla="*/ 0 w 12"/>
                  <a:gd name="T1" fmla="*/ 769 h 919"/>
                  <a:gd name="T2" fmla="*/ 11 w 12"/>
                  <a:gd name="T3" fmla="*/ 775 h 919"/>
                  <a:gd name="T4" fmla="*/ 12 w 12"/>
                  <a:gd name="T5" fmla="*/ 777 h 919"/>
                  <a:gd name="T6" fmla="*/ 12 w 12"/>
                  <a:gd name="T7" fmla="*/ 919 h 919"/>
                  <a:gd name="T8" fmla="*/ 0 w 12"/>
                  <a:gd name="T9" fmla="*/ 919 h 919"/>
                  <a:gd name="T10" fmla="*/ 0 w 12"/>
                  <a:gd name="T11" fmla="*/ 769 h 919"/>
                  <a:gd name="T12" fmla="*/ 0 w 12"/>
                  <a:gd name="T13" fmla="*/ 580 h 919"/>
                  <a:gd name="T14" fmla="*/ 3 w 12"/>
                  <a:gd name="T15" fmla="*/ 595 h 919"/>
                  <a:gd name="T16" fmla="*/ 3 w 12"/>
                  <a:gd name="T17" fmla="*/ 613 h 919"/>
                  <a:gd name="T18" fmla="*/ 0 w 12"/>
                  <a:gd name="T19" fmla="*/ 627 h 919"/>
                  <a:gd name="T20" fmla="*/ 0 w 12"/>
                  <a:gd name="T21" fmla="*/ 580 h 919"/>
                  <a:gd name="T22" fmla="*/ 12 w 12"/>
                  <a:gd name="T23" fmla="*/ 0 h 919"/>
                  <a:gd name="T24" fmla="*/ 12 w 12"/>
                  <a:gd name="T25" fmla="*/ 250 h 919"/>
                  <a:gd name="T26" fmla="*/ 0 w 12"/>
                  <a:gd name="T27" fmla="*/ 257 h 919"/>
                  <a:gd name="T28" fmla="*/ 0 w 12"/>
                  <a:gd name="T29" fmla="*/ 3 h 919"/>
                  <a:gd name="T30" fmla="*/ 12 w 12"/>
                  <a:gd name="T31" fmla="*/ 0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" h="919">
                    <a:moveTo>
                      <a:pt x="0" y="769"/>
                    </a:moveTo>
                    <a:lnTo>
                      <a:pt x="11" y="775"/>
                    </a:lnTo>
                    <a:lnTo>
                      <a:pt x="12" y="777"/>
                    </a:lnTo>
                    <a:lnTo>
                      <a:pt x="12" y="919"/>
                    </a:lnTo>
                    <a:lnTo>
                      <a:pt x="0" y="919"/>
                    </a:lnTo>
                    <a:lnTo>
                      <a:pt x="0" y="769"/>
                    </a:lnTo>
                    <a:close/>
                    <a:moveTo>
                      <a:pt x="0" y="580"/>
                    </a:moveTo>
                    <a:lnTo>
                      <a:pt x="3" y="595"/>
                    </a:lnTo>
                    <a:lnTo>
                      <a:pt x="3" y="613"/>
                    </a:lnTo>
                    <a:lnTo>
                      <a:pt x="0" y="627"/>
                    </a:lnTo>
                    <a:lnTo>
                      <a:pt x="0" y="580"/>
                    </a:lnTo>
                    <a:close/>
                    <a:moveTo>
                      <a:pt x="12" y="0"/>
                    </a:moveTo>
                    <a:lnTo>
                      <a:pt x="12" y="250"/>
                    </a:lnTo>
                    <a:lnTo>
                      <a:pt x="0" y="257"/>
                    </a:lnTo>
                    <a:lnTo>
                      <a:pt x="0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" name="Freeform 670"/>
              <p:cNvSpPr>
                <a:spLocks noEditPoints="1"/>
              </p:cNvSpPr>
              <p:nvPr/>
            </p:nvSpPr>
            <p:spPr bwMode="auto">
              <a:xfrm>
                <a:off x="2676" y="1021"/>
                <a:ext cx="11" cy="922"/>
              </a:xfrm>
              <a:custGeom>
                <a:avLst/>
                <a:gdLst>
                  <a:gd name="T0" fmla="*/ 0 w 11"/>
                  <a:gd name="T1" fmla="*/ 778 h 922"/>
                  <a:gd name="T2" fmla="*/ 11 w 11"/>
                  <a:gd name="T3" fmla="*/ 789 h 922"/>
                  <a:gd name="T4" fmla="*/ 11 w 11"/>
                  <a:gd name="T5" fmla="*/ 789 h 922"/>
                  <a:gd name="T6" fmla="*/ 11 w 11"/>
                  <a:gd name="T7" fmla="*/ 922 h 922"/>
                  <a:gd name="T8" fmla="*/ 0 w 11"/>
                  <a:gd name="T9" fmla="*/ 920 h 922"/>
                  <a:gd name="T10" fmla="*/ 0 w 11"/>
                  <a:gd name="T11" fmla="*/ 778 h 922"/>
                  <a:gd name="T12" fmla="*/ 11 w 11"/>
                  <a:gd name="T13" fmla="*/ 0 h 922"/>
                  <a:gd name="T14" fmla="*/ 11 w 11"/>
                  <a:gd name="T15" fmla="*/ 245 h 922"/>
                  <a:gd name="T16" fmla="*/ 0 w 11"/>
                  <a:gd name="T17" fmla="*/ 251 h 922"/>
                  <a:gd name="T18" fmla="*/ 0 w 11"/>
                  <a:gd name="T19" fmla="*/ 1 h 922"/>
                  <a:gd name="T20" fmla="*/ 11 w 11"/>
                  <a:gd name="T21" fmla="*/ 0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922">
                    <a:moveTo>
                      <a:pt x="0" y="778"/>
                    </a:moveTo>
                    <a:lnTo>
                      <a:pt x="11" y="789"/>
                    </a:lnTo>
                    <a:lnTo>
                      <a:pt x="11" y="789"/>
                    </a:lnTo>
                    <a:lnTo>
                      <a:pt x="11" y="922"/>
                    </a:lnTo>
                    <a:lnTo>
                      <a:pt x="0" y="920"/>
                    </a:lnTo>
                    <a:lnTo>
                      <a:pt x="0" y="778"/>
                    </a:lnTo>
                    <a:close/>
                    <a:moveTo>
                      <a:pt x="11" y="0"/>
                    </a:moveTo>
                    <a:lnTo>
                      <a:pt x="11" y="245"/>
                    </a:lnTo>
                    <a:lnTo>
                      <a:pt x="0" y="251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0" name="Freeform 671"/>
              <p:cNvSpPr>
                <a:spLocks noEditPoints="1"/>
              </p:cNvSpPr>
              <p:nvPr/>
            </p:nvSpPr>
            <p:spPr bwMode="auto">
              <a:xfrm>
                <a:off x="2687" y="1021"/>
                <a:ext cx="10" cy="923"/>
              </a:xfrm>
              <a:custGeom>
                <a:avLst/>
                <a:gdLst>
                  <a:gd name="T0" fmla="*/ 0 w 10"/>
                  <a:gd name="T1" fmla="*/ 789 h 923"/>
                  <a:gd name="T2" fmla="*/ 8 w 10"/>
                  <a:gd name="T3" fmla="*/ 806 h 923"/>
                  <a:gd name="T4" fmla="*/ 10 w 10"/>
                  <a:gd name="T5" fmla="*/ 814 h 923"/>
                  <a:gd name="T6" fmla="*/ 10 w 10"/>
                  <a:gd name="T7" fmla="*/ 923 h 923"/>
                  <a:gd name="T8" fmla="*/ 0 w 10"/>
                  <a:gd name="T9" fmla="*/ 922 h 923"/>
                  <a:gd name="T10" fmla="*/ 0 w 10"/>
                  <a:gd name="T11" fmla="*/ 789 h 923"/>
                  <a:gd name="T12" fmla="*/ 10 w 10"/>
                  <a:gd name="T13" fmla="*/ 0 h 923"/>
                  <a:gd name="T14" fmla="*/ 10 w 10"/>
                  <a:gd name="T15" fmla="*/ 238 h 923"/>
                  <a:gd name="T16" fmla="*/ 2 w 10"/>
                  <a:gd name="T17" fmla="*/ 244 h 923"/>
                  <a:gd name="T18" fmla="*/ 0 w 10"/>
                  <a:gd name="T19" fmla="*/ 245 h 923"/>
                  <a:gd name="T20" fmla="*/ 0 w 10"/>
                  <a:gd name="T21" fmla="*/ 0 h 923"/>
                  <a:gd name="T22" fmla="*/ 2 w 10"/>
                  <a:gd name="T23" fmla="*/ 0 h 923"/>
                  <a:gd name="T24" fmla="*/ 10 w 10"/>
                  <a:gd name="T25" fmla="*/ 0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923">
                    <a:moveTo>
                      <a:pt x="0" y="789"/>
                    </a:moveTo>
                    <a:lnTo>
                      <a:pt x="8" y="806"/>
                    </a:lnTo>
                    <a:lnTo>
                      <a:pt x="10" y="814"/>
                    </a:lnTo>
                    <a:lnTo>
                      <a:pt x="10" y="923"/>
                    </a:lnTo>
                    <a:lnTo>
                      <a:pt x="0" y="922"/>
                    </a:lnTo>
                    <a:lnTo>
                      <a:pt x="0" y="789"/>
                    </a:lnTo>
                    <a:close/>
                    <a:moveTo>
                      <a:pt x="10" y="0"/>
                    </a:moveTo>
                    <a:lnTo>
                      <a:pt x="10" y="238"/>
                    </a:lnTo>
                    <a:lnTo>
                      <a:pt x="2" y="244"/>
                    </a:lnTo>
                    <a:lnTo>
                      <a:pt x="0" y="24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1" name="Freeform 672"/>
              <p:cNvSpPr>
                <a:spLocks noEditPoints="1"/>
              </p:cNvSpPr>
              <p:nvPr/>
            </p:nvSpPr>
            <p:spPr bwMode="auto">
              <a:xfrm>
                <a:off x="2697" y="1020"/>
                <a:ext cx="11" cy="924"/>
              </a:xfrm>
              <a:custGeom>
                <a:avLst/>
                <a:gdLst>
                  <a:gd name="T0" fmla="*/ 0 w 11"/>
                  <a:gd name="T1" fmla="*/ 815 h 924"/>
                  <a:gd name="T2" fmla="*/ 3 w 11"/>
                  <a:gd name="T3" fmla="*/ 826 h 924"/>
                  <a:gd name="T4" fmla="*/ 7 w 11"/>
                  <a:gd name="T5" fmla="*/ 845 h 924"/>
                  <a:gd name="T6" fmla="*/ 8 w 11"/>
                  <a:gd name="T7" fmla="*/ 865 h 924"/>
                  <a:gd name="T8" fmla="*/ 8 w 11"/>
                  <a:gd name="T9" fmla="*/ 883 h 924"/>
                  <a:gd name="T10" fmla="*/ 7 w 11"/>
                  <a:gd name="T11" fmla="*/ 899 h 924"/>
                  <a:gd name="T12" fmla="*/ 5 w 11"/>
                  <a:gd name="T13" fmla="*/ 912 h 924"/>
                  <a:gd name="T14" fmla="*/ 4 w 11"/>
                  <a:gd name="T15" fmla="*/ 921 h 924"/>
                  <a:gd name="T16" fmla="*/ 4 w 11"/>
                  <a:gd name="T17" fmla="*/ 924 h 924"/>
                  <a:gd name="T18" fmla="*/ 4 w 11"/>
                  <a:gd name="T19" fmla="*/ 924 h 924"/>
                  <a:gd name="T20" fmla="*/ 0 w 11"/>
                  <a:gd name="T21" fmla="*/ 924 h 924"/>
                  <a:gd name="T22" fmla="*/ 0 w 11"/>
                  <a:gd name="T23" fmla="*/ 815 h 924"/>
                  <a:gd name="T24" fmla="*/ 11 w 11"/>
                  <a:gd name="T25" fmla="*/ 0 h 924"/>
                  <a:gd name="T26" fmla="*/ 11 w 11"/>
                  <a:gd name="T27" fmla="*/ 233 h 924"/>
                  <a:gd name="T28" fmla="*/ 0 w 11"/>
                  <a:gd name="T29" fmla="*/ 239 h 924"/>
                  <a:gd name="T30" fmla="*/ 0 w 11"/>
                  <a:gd name="T31" fmla="*/ 1 h 924"/>
                  <a:gd name="T32" fmla="*/ 11 w 11"/>
                  <a:gd name="T33" fmla="*/ 0 h 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924">
                    <a:moveTo>
                      <a:pt x="0" y="815"/>
                    </a:moveTo>
                    <a:lnTo>
                      <a:pt x="3" y="826"/>
                    </a:lnTo>
                    <a:lnTo>
                      <a:pt x="7" y="845"/>
                    </a:lnTo>
                    <a:lnTo>
                      <a:pt x="8" y="865"/>
                    </a:lnTo>
                    <a:lnTo>
                      <a:pt x="8" y="883"/>
                    </a:lnTo>
                    <a:lnTo>
                      <a:pt x="7" y="899"/>
                    </a:lnTo>
                    <a:lnTo>
                      <a:pt x="5" y="912"/>
                    </a:lnTo>
                    <a:lnTo>
                      <a:pt x="4" y="921"/>
                    </a:lnTo>
                    <a:lnTo>
                      <a:pt x="4" y="924"/>
                    </a:lnTo>
                    <a:lnTo>
                      <a:pt x="4" y="924"/>
                    </a:lnTo>
                    <a:lnTo>
                      <a:pt x="0" y="924"/>
                    </a:lnTo>
                    <a:lnTo>
                      <a:pt x="0" y="815"/>
                    </a:lnTo>
                    <a:close/>
                    <a:moveTo>
                      <a:pt x="11" y="0"/>
                    </a:moveTo>
                    <a:lnTo>
                      <a:pt x="11" y="233"/>
                    </a:lnTo>
                    <a:lnTo>
                      <a:pt x="0" y="239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2" name="Freeform 673"/>
              <p:cNvSpPr>
                <a:spLocks/>
              </p:cNvSpPr>
              <p:nvPr/>
            </p:nvSpPr>
            <p:spPr bwMode="auto">
              <a:xfrm>
                <a:off x="2708" y="1020"/>
                <a:ext cx="10" cy="233"/>
              </a:xfrm>
              <a:custGeom>
                <a:avLst/>
                <a:gdLst>
                  <a:gd name="T0" fmla="*/ 10 w 10"/>
                  <a:gd name="T1" fmla="*/ 0 h 233"/>
                  <a:gd name="T2" fmla="*/ 10 w 10"/>
                  <a:gd name="T3" fmla="*/ 225 h 233"/>
                  <a:gd name="T4" fmla="*/ 0 w 10"/>
                  <a:gd name="T5" fmla="*/ 233 h 233"/>
                  <a:gd name="T6" fmla="*/ 0 w 10"/>
                  <a:gd name="T7" fmla="*/ 0 h 233"/>
                  <a:gd name="T8" fmla="*/ 10 w 10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33">
                    <a:moveTo>
                      <a:pt x="10" y="0"/>
                    </a:moveTo>
                    <a:lnTo>
                      <a:pt x="10" y="225"/>
                    </a:lnTo>
                    <a:lnTo>
                      <a:pt x="0" y="233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3" name="Freeform 674"/>
              <p:cNvSpPr>
                <a:spLocks/>
              </p:cNvSpPr>
              <p:nvPr/>
            </p:nvSpPr>
            <p:spPr bwMode="auto">
              <a:xfrm>
                <a:off x="2718" y="1020"/>
                <a:ext cx="12" cy="225"/>
              </a:xfrm>
              <a:custGeom>
                <a:avLst/>
                <a:gdLst>
                  <a:gd name="T0" fmla="*/ 4 w 12"/>
                  <a:gd name="T1" fmla="*/ 0 h 225"/>
                  <a:gd name="T2" fmla="*/ 12 w 12"/>
                  <a:gd name="T3" fmla="*/ 0 h 225"/>
                  <a:gd name="T4" fmla="*/ 12 w 12"/>
                  <a:gd name="T5" fmla="*/ 218 h 225"/>
                  <a:gd name="T6" fmla="*/ 7 w 12"/>
                  <a:gd name="T7" fmla="*/ 222 h 225"/>
                  <a:gd name="T8" fmla="*/ 0 w 12"/>
                  <a:gd name="T9" fmla="*/ 225 h 225"/>
                  <a:gd name="T10" fmla="*/ 0 w 12"/>
                  <a:gd name="T11" fmla="*/ 0 h 225"/>
                  <a:gd name="T12" fmla="*/ 4 w 12"/>
                  <a:gd name="T13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225">
                    <a:moveTo>
                      <a:pt x="4" y="0"/>
                    </a:moveTo>
                    <a:lnTo>
                      <a:pt x="12" y="0"/>
                    </a:lnTo>
                    <a:lnTo>
                      <a:pt x="12" y="218"/>
                    </a:lnTo>
                    <a:lnTo>
                      <a:pt x="7" y="222"/>
                    </a:lnTo>
                    <a:lnTo>
                      <a:pt x="0" y="225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4" name="Freeform 675"/>
              <p:cNvSpPr>
                <a:spLocks/>
              </p:cNvSpPr>
              <p:nvPr/>
            </p:nvSpPr>
            <p:spPr bwMode="auto">
              <a:xfrm>
                <a:off x="2730" y="1020"/>
                <a:ext cx="10" cy="218"/>
              </a:xfrm>
              <a:custGeom>
                <a:avLst/>
                <a:gdLst>
                  <a:gd name="T0" fmla="*/ 0 w 10"/>
                  <a:gd name="T1" fmla="*/ 0 h 218"/>
                  <a:gd name="T2" fmla="*/ 10 w 10"/>
                  <a:gd name="T3" fmla="*/ 1 h 218"/>
                  <a:gd name="T4" fmla="*/ 10 w 10"/>
                  <a:gd name="T5" fmla="*/ 211 h 218"/>
                  <a:gd name="T6" fmla="*/ 0 w 10"/>
                  <a:gd name="T7" fmla="*/ 218 h 218"/>
                  <a:gd name="T8" fmla="*/ 0 w 10"/>
                  <a:gd name="T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18">
                    <a:moveTo>
                      <a:pt x="0" y="0"/>
                    </a:moveTo>
                    <a:lnTo>
                      <a:pt x="10" y="1"/>
                    </a:lnTo>
                    <a:lnTo>
                      <a:pt x="10" y="211"/>
                    </a:lnTo>
                    <a:lnTo>
                      <a:pt x="0" y="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5" name="Freeform 676"/>
              <p:cNvSpPr>
                <a:spLocks/>
              </p:cNvSpPr>
              <p:nvPr/>
            </p:nvSpPr>
            <p:spPr bwMode="auto">
              <a:xfrm>
                <a:off x="2740" y="1021"/>
                <a:ext cx="11" cy="210"/>
              </a:xfrm>
              <a:custGeom>
                <a:avLst/>
                <a:gdLst>
                  <a:gd name="T0" fmla="*/ 0 w 11"/>
                  <a:gd name="T1" fmla="*/ 0 h 210"/>
                  <a:gd name="T2" fmla="*/ 11 w 11"/>
                  <a:gd name="T3" fmla="*/ 0 h 210"/>
                  <a:gd name="T4" fmla="*/ 11 w 11"/>
                  <a:gd name="T5" fmla="*/ 200 h 210"/>
                  <a:gd name="T6" fmla="*/ 0 w 11"/>
                  <a:gd name="T7" fmla="*/ 210 h 210"/>
                  <a:gd name="T8" fmla="*/ 0 w 11"/>
                  <a:gd name="T9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0">
                    <a:moveTo>
                      <a:pt x="0" y="0"/>
                    </a:moveTo>
                    <a:lnTo>
                      <a:pt x="11" y="0"/>
                    </a:lnTo>
                    <a:lnTo>
                      <a:pt x="11" y="200"/>
                    </a:lnTo>
                    <a:lnTo>
                      <a:pt x="0" y="2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6" name="Freeform 677"/>
              <p:cNvSpPr>
                <a:spLocks/>
              </p:cNvSpPr>
              <p:nvPr/>
            </p:nvSpPr>
            <p:spPr bwMode="auto">
              <a:xfrm>
                <a:off x="2751" y="1021"/>
                <a:ext cx="10" cy="200"/>
              </a:xfrm>
              <a:custGeom>
                <a:avLst/>
                <a:gdLst>
                  <a:gd name="T0" fmla="*/ 0 w 10"/>
                  <a:gd name="T1" fmla="*/ 0 h 200"/>
                  <a:gd name="T2" fmla="*/ 4 w 10"/>
                  <a:gd name="T3" fmla="*/ 0 h 200"/>
                  <a:gd name="T4" fmla="*/ 10 w 10"/>
                  <a:gd name="T5" fmla="*/ 1 h 200"/>
                  <a:gd name="T6" fmla="*/ 10 w 10"/>
                  <a:gd name="T7" fmla="*/ 193 h 200"/>
                  <a:gd name="T8" fmla="*/ 9 w 10"/>
                  <a:gd name="T9" fmla="*/ 194 h 200"/>
                  <a:gd name="T10" fmla="*/ 8 w 10"/>
                  <a:gd name="T11" fmla="*/ 195 h 200"/>
                  <a:gd name="T12" fmla="*/ 0 w 10"/>
                  <a:gd name="T13" fmla="*/ 200 h 200"/>
                  <a:gd name="T14" fmla="*/ 0 w 10"/>
                  <a:gd name="T1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200">
                    <a:moveTo>
                      <a:pt x="0" y="0"/>
                    </a:moveTo>
                    <a:lnTo>
                      <a:pt x="4" y="0"/>
                    </a:lnTo>
                    <a:lnTo>
                      <a:pt x="10" y="1"/>
                    </a:lnTo>
                    <a:lnTo>
                      <a:pt x="10" y="193"/>
                    </a:lnTo>
                    <a:lnTo>
                      <a:pt x="9" y="194"/>
                    </a:lnTo>
                    <a:lnTo>
                      <a:pt x="8" y="195"/>
                    </a:lnTo>
                    <a:lnTo>
                      <a:pt x="0" y="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7" name="Freeform 678"/>
              <p:cNvSpPr>
                <a:spLocks/>
              </p:cNvSpPr>
              <p:nvPr/>
            </p:nvSpPr>
            <p:spPr bwMode="auto">
              <a:xfrm>
                <a:off x="2761" y="1022"/>
                <a:ext cx="12" cy="192"/>
              </a:xfrm>
              <a:custGeom>
                <a:avLst/>
                <a:gdLst>
                  <a:gd name="T0" fmla="*/ 0 w 12"/>
                  <a:gd name="T1" fmla="*/ 0 h 192"/>
                  <a:gd name="T2" fmla="*/ 12 w 12"/>
                  <a:gd name="T3" fmla="*/ 2 h 192"/>
                  <a:gd name="T4" fmla="*/ 12 w 12"/>
                  <a:gd name="T5" fmla="*/ 185 h 192"/>
                  <a:gd name="T6" fmla="*/ 4 w 12"/>
                  <a:gd name="T7" fmla="*/ 189 h 192"/>
                  <a:gd name="T8" fmla="*/ 0 w 12"/>
                  <a:gd name="T9" fmla="*/ 192 h 192"/>
                  <a:gd name="T10" fmla="*/ 0 w 12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92">
                    <a:moveTo>
                      <a:pt x="0" y="0"/>
                    </a:moveTo>
                    <a:lnTo>
                      <a:pt x="12" y="2"/>
                    </a:lnTo>
                    <a:lnTo>
                      <a:pt x="12" y="185"/>
                    </a:lnTo>
                    <a:lnTo>
                      <a:pt x="4" y="189"/>
                    </a:lnTo>
                    <a:lnTo>
                      <a:pt x="0" y="1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8" name="Freeform 679"/>
              <p:cNvSpPr>
                <a:spLocks/>
              </p:cNvSpPr>
              <p:nvPr/>
            </p:nvSpPr>
            <p:spPr bwMode="auto">
              <a:xfrm>
                <a:off x="2773" y="1024"/>
                <a:ext cx="11" cy="183"/>
              </a:xfrm>
              <a:custGeom>
                <a:avLst/>
                <a:gdLst>
                  <a:gd name="T0" fmla="*/ 0 w 11"/>
                  <a:gd name="T1" fmla="*/ 0 h 183"/>
                  <a:gd name="T2" fmla="*/ 11 w 11"/>
                  <a:gd name="T3" fmla="*/ 1 h 183"/>
                  <a:gd name="T4" fmla="*/ 11 w 11"/>
                  <a:gd name="T5" fmla="*/ 178 h 183"/>
                  <a:gd name="T6" fmla="*/ 0 w 11"/>
                  <a:gd name="T7" fmla="*/ 183 h 183"/>
                  <a:gd name="T8" fmla="*/ 0 w 11"/>
                  <a:gd name="T9" fmla="*/ 183 h 183"/>
                  <a:gd name="T10" fmla="*/ 0 w 11"/>
                  <a:gd name="T11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83">
                    <a:moveTo>
                      <a:pt x="0" y="0"/>
                    </a:moveTo>
                    <a:lnTo>
                      <a:pt x="11" y="1"/>
                    </a:lnTo>
                    <a:lnTo>
                      <a:pt x="11" y="178"/>
                    </a:lnTo>
                    <a:lnTo>
                      <a:pt x="0" y="183"/>
                    </a:lnTo>
                    <a:lnTo>
                      <a:pt x="0" y="1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9" name="Freeform 680"/>
              <p:cNvSpPr>
                <a:spLocks/>
              </p:cNvSpPr>
              <p:nvPr/>
            </p:nvSpPr>
            <p:spPr bwMode="auto">
              <a:xfrm>
                <a:off x="2784" y="1025"/>
                <a:ext cx="10" cy="177"/>
              </a:xfrm>
              <a:custGeom>
                <a:avLst/>
                <a:gdLst>
                  <a:gd name="T0" fmla="*/ 0 w 10"/>
                  <a:gd name="T1" fmla="*/ 0 h 177"/>
                  <a:gd name="T2" fmla="*/ 3 w 10"/>
                  <a:gd name="T3" fmla="*/ 0 h 177"/>
                  <a:gd name="T4" fmla="*/ 10 w 10"/>
                  <a:gd name="T5" fmla="*/ 1 h 177"/>
                  <a:gd name="T6" fmla="*/ 10 w 10"/>
                  <a:gd name="T7" fmla="*/ 172 h 177"/>
                  <a:gd name="T8" fmla="*/ 1 w 10"/>
                  <a:gd name="T9" fmla="*/ 175 h 177"/>
                  <a:gd name="T10" fmla="*/ 0 w 10"/>
                  <a:gd name="T11" fmla="*/ 177 h 177"/>
                  <a:gd name="T12" fmla="*/ 0 w 10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77">
                    <a:moveTo>
                      <a:pt x="0" y="0"/>
                    </a:moveTo>
                    <a:lnTo>
                      <a:pt x="3" y="0"/>
                    </a:lnTo>
                    <a:lnTo>
                      <a:pt x="10" y="1"/>
                    </a:lnTo>
                    <a:lnTo>
                      <a:pt x="10" y="172"/>
                    </a:lnTo>
                    <a:lnTo>
                      <a:pt x="1" y="175"/>
                    </a:lnTo>
                    <a:lnTo>
                      <a:pt x="0" y="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0" name="Freeform 681"/>
              <p:cNvSpPr>
                <a:spLocks/>
              </p:cNvSpPr>
              <p:nvPr/>
            </p:nvSpPr>
            <p:spPr bwMode="auto">
              <a:xfrm>
                <a:off x="2794" y="1026"/>
                <a:ext cx="11" cy="171"/>
              </a:xfrm>
              <a:custGeom>
                <a:avLst/>
                <a:gdLst>
                  <a:gd name="T0" fmla="*/ 0 w 11"/>
                  <a:gd name="T1" fmla="*/ 0 h 171"/>
                  <a:gd name="T2" fmla="*/ 11 w 11"/>
                  <a:gd name="T3" fmla="*/ 2 h 171"/>
                  <a:gd name="T4" fmla="*/ 11 w 11"/>
                  <a:gd name="T5" fmla="*/ 168 h 171"/>
                  <a:gd name="T6" fmla="*/ 5 w 11"/>
                  <a:gd name="T7" fmla="*/ 169 h 171"/>
                  <a:gd name="T8" fmla="*/ 0 w 11"/>
                  <a:gd name="T9" fmla="*/ 171 h 171"/>
                  <a:gd name="T10" fmla="*/ 0 w 11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71">
                    <a:moveTo>
                      <a:pt x="0" y="0"/>
                    </a:moveTo>
                    <a:lnTo>
                      <a:pt x="11" y="2"/>
                    </a:lnTo>
                    <a:lnTo>
                      <a:pt x="11" y="168"/>
                    </a:lnTo>
                    <a:lnTo>
                      <a:pt x="5" y="169"/>
                    </a:lnTo>
                    <a:lnTo>
                      <a:pt x="0" y="1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1" name="Freeform 682"/>
              <p:cNvSpPr>
                <a:spLocks/>
              </p:cNvSpPr>
              <p:nvPr/>
            </p:nvSpPr>
            <p:spPr bwMode="auto">
              <a:xfrm>
                <a:off x="2805" y="1028"/>
                <a:ext cx="10" cy="166"/>
              </a:xfrm>
              <a:custGeom>
                <a:avLst/>
                <a:gdLst>
                  <a:gd name="T0" fmla="*/ 0 w 10"/>
                  <a:gd name="T1" fmla="*/ 0 h 166"/>
                  <a:gd name="T2" fmla="*/ 10 w 10"/>
                  <a:gd name="T3" fmla="*/ 2 h 166"/>
                  <a:gd name="T4" fmla="*/ 10 w 10"/>
                  <a:gd name="T5" fmla="*/ 162 h 166"/>
                  <a:gd name="T6" fmla="*/ 0 w 10"/>
                  <a:gd name="T7" fmla="*/ 166 h 166"/>
                  <a:gd name="T8" fmla="*/ 0 w 10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66">
                    <a:moveTo>
                      <a:pt x="0" y="0"/>
                    </a:moveTo>
                    <a:lnTo>
                      <a:pt x="10" y="2"/>
                    </a:lnTo>
                    <a:lnTo>
                      <a:pt x="10" y="162"/>
                    </a:lnTo>
                    <a:lnTo>
                      <a:pt x="0" y="1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2" name="Freeform 683"/>
              <p:cNvSpPr>
                <a:spLocks/>
              </p:cNvSpPr>
              <p:nvPr/>
            </p:nvSpPr>
            <p:spPr bwMode="auto">
              <a:xfrm>
                <a:off x="2815" y="1030"/>
                <a:ext cx="12" cy="160"/>
              </a:xfrm>
              <a:custGeom>
                <a:avLst/>
                <a:gdLst>
                  <a:gd name="T0" fmla="*/ 0 w 12"/>
                  <a:gd name="T1" fmla="*/ 0 h 160"/>
                  <a:gd name="T2" fmla="*/ 4 w 12"/>
                  <a:gd name="T3" fmla="*/ 0 h 160"/>
                  <a:gd name="T4" fmla="*/ 12 w 12"/>
                  <a:gd name="T5" fmla="*/ 3 h 160"/>
                  <a:gd name="T6" fmla="*/ 12 w 12"/>
                  <a:gd name="T7" fmla="*/ 159 h 160"/>
                  <a:gd name="T8" fmla="*/ 1 w 12"/>
                  <a:gd name="T9" fmla="*/ 160 h 160"/>
                  <a:gd name="T10" fmla="*/ 0 w 12"/>
                  <a:gd name="T11" fmla="*/ 160 h 160"/>
                  <a:gd name="T12" fmla="*/ 0 w 12"/>
                  <a:gd name="T13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60">
                    <a:moveTo>
                      <a:pt x="0" y="0"/>
                    </a:moveTo>
                    <a:lnTo>
                      <a:pt x="4" y="0"/>
                    </a:lnTo>
                    <a:lnTo>
                      <a:pt x="12" y="3"/>
                    </a:lnTo>
                    <a:lnTo>
                      <a:pt x="12" y="159"/>
                    </a:lnTo>
                    <a:lnTo>
                      <a:pt x="1" y="160"/>
                    </a:lnTo>
                    <a:lnTo>
                      <a:pt x="0" y="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3" name="Freeform 684"/>
              <p:cNvSpPr>
                <a:spLocks/>
              </p:cNvSpPr>
              <p:nvPr/>
            </p:nvSpPr>
            <p:spPr bwMode="auto">
              <a:xfrm>
                <a:off x="2827" y="1033"/>
                <a:ext cx="10" cy="156"/>
              </a:xfrm>
              <a:custGeom>
                <a:avLst/>
                <a:gdLst>
                  <a:gd name="T0" fmla="*/ 0 w 10"/>
                  <a:gd name="T1" fmla="*/ 0 h 156"/>
                  <a:gd name="T2" fmla="*/ 10 w 10"/>
                  <a:gd name="T3" fmla="*/ 2 h 156"/>
                  <a:gd name="T4" fmla="*/ 10 w 10"/>
                  <a:gd name="T5" fmla="*/ 153 h 156"/>
                  <a:gd name="T6" fmla="*/ 0 w 10"/>
                  <a:gd name="T7" fmla="*/ 156 h 156"/>
                  <a:gd name="T8" fmla="*/ 0 w 10"/>
                  <a:gd name="T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56">
                    <a:moveTo>
                      <a:pt x="0" y="0"/>
                    </a:moveTo>
                    <a:lnTo>
                      <a:pt x="10" y="2"/>
                    </a:lnTo>
                    <a:lnTo>
                      <a:pt x="10" y="153"/>
                    </a:lnTo>
                    <a:lnTo>
                      <a:pt x="0" y="1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4" name="Freeform 685"/>
              <p:cNvSpPr>
                <a:spLocks/>
              </p:cNvSpPr>
              <p:nvPr/>
            </p:nvSpPr>
            <p:spPr bwMode="auto">
              <a:xfrm>
                <a:off x="2837" y="1035"/>
                <a:ext cx="11" cy="151"/>
              </a:xfrm>
              <a:custGeom>
                <a:avLst/>
                <a:gdLst>
                  <a:gd name="T0" fmla="*/ 0 w 11"/>
                  <a:gd name="T1" fmla="*/ 0 h 151"/>
                  <a:gd name="T2" fmla="*/ 11 w 11"/>
                  <a:gd name="T3" fmla="*/ 3 h 151"/>
                  <a:gd name="T4" fmla="*/ 11 w 11"/>
                  <a:gd name="T5" fmla="*/ 151 h 151"/>
                  <a:gd name="T6" fmla="*/ 0 w 11"/>
                  <a:gd name="T7" fmla="*/ 151 h 151"/>
                  <a:gd name="T8" fmla="*/ 0 w 11"/>
                  <a:gd name="T9" fmla="*/ 151 h 151"/>
                  <a:gd name="T10" fmla="*/ 0 w 11"/>
                  <a:gd name="T11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51">
                    <a:moveTo>
                      <a:pt x="0" y="0"/>
                    </a:moveTo>
                    <a:lnTo>
                      <a:pt x="11" y="3"/>
                    </a:lnTo>
                    <a:lnTo>
                      <a:pt x="11" y="151"/>
                    </a:lnTo>
                    <a:lnTo>
                      <a:pt x="0" y="151"/>
                    </a:lnTo>
                    <a:lnTo>
                      <a:pt x="0" y="1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5" name="Freeform 686"/>
              <p:cNvSpPr>
                <a:spLocks/>
              </p:cNvSpPr>
              <p:nvPr/>
            </p:nvSpPr>
            <p:spPr bwMode="auto">
              <a:xfrm>
                <a:off x="2848" y="1038"/>
                <a:ext cx="10" cy="148"/>
              </a:xfrm>
              <a:custGeom>
                <a:avLst/>
                <a:gdLst>
                  <a:gd name="T0" fmla="*/ 0 w 10"/>
                  <a:gd name="T1" fmla="*/ 0 h 148"/>
                  <a:gd name="T2" fmla="*/ 2 w 10"/>
                  <a:gd name="T3" fmla="*/ 0 h 148"/>
                  <a:gd name="T4" fmla="*/ 10 w 10"/>
                  <a:gd name="T5" fmla="*/ 3 h 148"/>
                  <a:gd name="T6" fmla="*/ 10 w 10"/>
                  <a:gd name="T7" fmla="*/ 147 h 148"/>
                  <a:gd name="T8" fmla="*/ 0 w 10"/>
                  <a:gd name="T9" fmla="*/ 148 h 148"/>
                  <a:gd name="T10" fmla="*/ 0 w 10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48">
                    <a:moveTo>
                      <a:pt x="0" y="0"/>
                    </a:moveTo>
                    <a:lnTo>
                      <a:pt x="2" y="0"/>
                    </a:lnTo>
                    <a:lnTo>
                      <a:pt x="10" y="3"/>
                    </a:lnTo>
                    <a:lnTo>
                      <a:pt x="10" y="147"/>
                    </a:lnTo>
                    <a:lnTo>
                      <a:pt x="0" y="1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6" name="Freeform 687"/>
              <p:cNvSpPr>
                <a:spLocks/>
              </p:cNvSpPr>
              <p:nvPr/>
            </p:nvSpPr>
            <p:spPr bwMode="auto">
              <a:xfrm>
                <a:off x="2858" y="1041"/>
                <a:ext cx="11" cy="144"/>
              </a:xfrm>
              <a:custGeom>
                <a:avLst/>
                <a:gdLst>
                  <a:gd name="T0" fmla="*/ 0 w 11"/>
                  <a:gd name="T1" fmla="*/ 0 h 144"/>
                  <a:gd name="T2" fmla="*/ 11 w 11"/>
                  <a:gd name="T3" fmla="*/ 2 h 144"/>
                  <a:gd name="T4" fmla="*/ 11 w 11"/>
                  <a:gd name="T5" fmla="*/ 144 h 144"/>
                  <a:gd name="T6" fmla="*/ 3 w 11"/>
                  <a:gd name="T7" fmla="*/ 144 h 144"/>
                  <a:gd name="T8" fmla="*/ 0 w 11"/>
                  <a:gd name="T9" fmla="*/ 144 h 144"/>
                  <a:gd name="T10" fmla="*/ 0 w 11"/>
                  <a:gd name="T11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44">
                    <a:moveTo>
                      <a:pt x="0" y="0"/>
                    </a:moveTo>
                    <a:lnTo>
                      <a:pt x="11" y="2"/>
                    </a:lnTo>
                    <a:lnTo>
                      <a:pt x="11" y="144"/>
                    </a:lnTo>
                    <a:lnTo>
                      <a:pt x="3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7" name="Freeform 688"/>
              <p:cNvSpPr>
                <a:spLocks/>
              </p:cNvSpPr>
              <p:nvPr/>
            </p:nvSpPr>
            <p:spPr bwMode="auto">
              <a:xfrm>
                <a:off x="2869" y="1043"/>
                <a:ext cx="11" cy="142"/>
              </a:xfrm>
              <a:custGeom>
                <a:avLst/>
                <a:gdLst>
                  <a:gd name="T0" fmla="*/ 0 w 11"/>
                  <a:gd name="T1" fmla="*/ 0 h 142"/>
                  <a:gd name="T2" fmla="*/ 11 w 11"/>
                  <a:gd name="T3" fmla="*/ 4 h 142"/>
                  <a:gd name="T4" fmla="*/ 11 w 11"/>
                  <a:gd name="T5" fmla="*/ 142 h 142"/>
                  <a:gd name="T6" fmla="*/ 0 w 11"/>
                  <a:gd name="T7" fmla="*/ 142 h 142"/>
                  <a:gd name="T8" fmla="*/ 0 w 11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42">
                    <a:moveTo>
                      <a:pt x="0" y="0"/>
                    </a:moveTo>
                    <a:lnTo>
                      <a:pt x="11" y="4"/>
                    </a:lnTo>
                    <a:lnTo>
                      <a:pt x="11" y="142"/>
                    </a:lnTo>
                    <a:lnTo>
                      <a:pt x="0" y="1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8" name="Freeform 689"/>
              <p:cNvSpPr>
                <a:spLocks/>
              </p:cNvSpPr>
              <p:nvPr/>
            </p:nvSpPr>
            <p:spPr bwMode="auto">
              <a:xfrm>
                <a:off x="2880" y="1047"/>
                <a:ext cx="11" cy="138"/>
              </a:xfrm>
              <a:custGeom>
                <a:avLst/>
                <a:gdLst>
                  <a:gd name="T0" fmla="*/ 0 w 11"/>
                  <a:gd name="T1" fmla="*/ 0 h 138"/>
                  <a:gd name="T2" fmla="*/ 0 w 11"/>
                  <a:gd name="T3" fmla="*/ 0 h 138"/>
                  <a:gd name="T4" fmla="*/ 11 w 11"/>
                  <a:gd name="T5" fmla="*/ 3 h 138"/>
                  <a:gd name="T6" fmla="*/ 11 w 11"/>
                  <a:gd name="T7" fmla="*/ 138 h 138"/>
                  <a:gd name="T8" fmla="*/ 8 w 11"/>
                  <a:gd name="T9" fmla="*/ 138 h 138"/>
                  <a:gd name="T10" fmla="*/ 0 w 11"/>
                  <a:gd name="T11" fmla="*/ 138 h 138"/>
                  <a:gd name="T12" fmla="*/ 0 w 11"/>
                  <a:gd name="T13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38">
                    <a:moveTo>
                      <a:pt x="0" y="0"/>
                    </a:moveTo>
                    <a:lnTo>
                      <a:pt x="0" y="0"/>
                    </a:lnTo>
                    <a:lnTo>
                      <a:pt x="11" y="3"/>
                    </a:lnTo>
                    <a:lnTo>
                      <a:pt x="11" y="138"/>
                    </a:lnTo>
                    <a:lnTo>
                      <a:pt x="8" y="138"/>
                    </a:lnTo>
                    <a:lnTo>
                      <a:pt x="0" y="1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9" name="Freeform 690"/>
              <p:cNvSpPr>
                <a:spLocks/>
              </p:cNvSpPr>
              <p:nvPr/>
            </p:nvSpPr>
            <p:spPr bwMode="auto">
              <a:xfrm>
                <a:off x="2891" y="1050"/>
                <a:ext cx="10" cy="136"/>
              </a:xfrm>
              <a:custGeom>
                <a:avLst/>
                <a:gdLst>
                  <a:gd name="T0" fmla="*/ 0 w 10"/>
                  <a:gd name="T1" fmla="*/ 0 h 136"/>
                  <a:gd name="T2" fmla="*/ 10 w 10"/>
                  <a:gd name="T3" fmla="*/ 4 h 136"/>
                  <a:gd name="T4" fmla="*/ 10 w 10"/>
                  <a:gd name="T5" fmla="*/ 136 h 136"/>
                  <a:gd name="T6" fmla="*/ 0 w 10"/>
                  <a:gd name="T7" fmla="*/ 135 h 136"/>
                  <a:gd name="T8" fmla="*/ 0 w 10"/>
                  <a:gd name="T9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6">
                    <a:moveTo>
                      <a:pt x="0" y="0"/>
                    </a:moveTo>
                    <a:lnTo>
                      <a:pt x="10" y="4"/>
                    </a:lnTo>
                    <a:lnTo>
                      <a:pt x="10" y="136"/>
                    </a:lnTo>
                    <a:lnTo>
                      <a:pt x="0" y="1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0" name="Freeform 691"/>
              <p:cNvSpPr>
                <a:spLocks/>
              </p:cNvSpPr>
              <p:nvPr/>
            </p:nvSpPr>
            <p:spPr bwMode="auto">
              <a:xfrm>
                <a:off x="2901" y="1054"/>
                <a:ext cx="11" cy="133"/>
              </a:xfrm>
              <a:custGeom>
                <a:avLst/>
                <a:gdLst>
                  <a:gd name="T0" fmla="*/ 0 w 11"/>
                  <a:gd name="T1" fmla="*/ 0 h 133"/>
                  <a:gd name="T2" fmla="*/ 7 w 11"/>
                  <a:gd name="T3" fmla="*/ 2 h 133"/>
                  <a:gd name="T4" fmla="*/ 11 w 11"/>
                  <a:gd name="T5" fmla="*/ 4 h 133"/>
                  <a:gd name="T6" fmla="*/ 11 w 11"/>
                  <a:gd name="T7" fmla="*/ 133 h 133"/>
                  <a:gd name="T8" fmla="*/ 0 w 11"/>
                  <a:gd name="T9" fmla="*/ 132 h 133"/>
                  <a:gd name="T10" fmla="*/ 0 w 11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33">
                    <a:moveTo>
                      <a:pt x="0" y="0"/>
                    </a:moveTo>
                    <a:lnTo>
                      <a:pt x="7" y="2"/>
                    </a:lnTo>
                    <a:lnTo>
                      <a:pt x="11" y="4"/>
                    </a:lnTo>
                    <a:lnTo>
                      <a:pt x="11" y="133"/>
                    </a:lnTo>
                    <a:lnTo>
                      <a:pt x="0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1" name="Freeform 692"/>
              <p:cNvSpPr>
                <a:spLocks/>
              </p:cNvSpPr>
              <p:nvPr/>
            </p:nvSpPr>
            <p:spPr bwMode="auto">
              <a:xfrm>
                <a:off x="2912" y="1058"/>
                <a:ext cx="12" cy="132"/>
              </a:xfrm>
              <a:custGeom>
                <a:avLst/>
                <a:gdLst>
                  <a:gd name="T0" fmla="*/ 0 w 12"/>
                  <a:gd name="T1" fmla="*/ 0 h 132"/>
                  <a:gd name="T2" fmla="*/ 12 w 12"/>
                  <a:gd name="T3" fmla="*/ 4 h 132"/>
                  <a:gd name="T4" fmla="*/ 12 w 12"/>
                  <a:gd name="T5" fmla="*/ 132 h 132"/>
                  <a:gd name="T6" fmla="*/ 8 w 12"/>
                  <a:gd name="T7" fmla="*/ 131 h 132"/>
                  <a:gd name="T8" fmla="*/ 0 w 12"/>
                  <a:gd name="T9" fmla="*/ 129 h 132"/>
                  <a:gd name="T10" fmla="*/ 0 w 12"/>
                  <a:gd name="T1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32">
                    <a:moveTo>
                      <a:pt x="0" y="0"/>
                    </a:moveTo>
                    <a:lnTo>
                      <a:pt x="12" y="4"/>
                    </a:lnTo>
                    <a:lnTo>
                      <a:pt x="12" y="132"/>
                    </a:lnTo>
                    <a:lnTo>
                      <a:pt x="8" y="131"/>
                    </a:lnTo>
                    <a:lnTo>
                      <a:pt x="0" y="1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2" name="Freeform 693"/>
              <p:cNvSpPr>
                <a:spLocks/>
              </p:cNvSpPr>
              <p:nvPr/>
            </p:nvSpPr>
            <p:spPr bwMode="auto">
              <a:xfrm>
                <a:off x="2924" y="1062"/>
                <a:ext cx="10" cy="131"/>
              </a:xfrm>
              <a:custGeom>
                <a:avLst/>
                <a:gdLst>
                  <a:gd name="T0" fmla="*/ 0 w 10"/>
                  <a:gd name="T1" fmla="*/ 0 h 131"/>
                  <a:gd name="T2" fmla="*/ 10 w 10"/>
                  <a:gd name="T3" fmla="*/ 4 h 131"/>
                  <a:gd name="T4" fmla="*/ 10 w 10"/>
                  <a:gd name="T5" fmla="*/ 131 h 131"/>
                  <a:gd name="T6" fmla="*/ 0 w 10"/>
                  <a:gd name="T7" fmla="*/ 128 h 131"/>
                  <a:gd name="T8" fmla="*/ 0 w 10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1">
                    <a:moveTo>
                      <a:pt x="0" y="0"/>
                    </a:moveTo>
                    <a:lnTo>
                      <a:pt x="10" y="4"/>
                    </a:lnTo>
                    <a:lnTo>
                      <a:pt x="10" y="131"/>
                    </a:lnTo>
                    <a:lnTo>
                      <a:pt x="0" y="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3" name="Freeform 694"/>
              <p:cNvSpPr>
                <a:spLocks/>
              </p:cNvSpPr>
              <p:nvPr/>
            </p:nvSpPr>
            <p:spPr bwMode="auto">
              <a:xfrm>
                <a:off x="2934" y="1066"/>
                <a:ext cx="11" cy="129"/>
              </a:xfrm>
              <a:custGeom>
                <a:avLst/>
                <a:gdLst>
                  <a:gd name="T0" fmla="*/ 0 w 11"/>
                  <a:gd name="T1" fmla="*/ 0 h 129"/>
                  <a:gd name="T2" fmla="*/ 0 w 11"/>
                  <a:gd name="T3" fmla="*/ 0 h 129"/>
                  <a:gd name="T4" fmla="*/ 11 w 11"/>
                  <a:gd name="T5" fmla="*/ 4 h 129"/>
                  <a:gd name="T6" fmla="*/ 11 w 11"/>
                  <a:gd name="T7" fmla="*/ 52 h 129"/>
                  <a:gd name="T8" fmla="*/ 7 w 11"/>
                  <a:gd name="T9" fmla="*/ 52 h 129"/>
                  <a:gd name="T10" fmla="*/ 3 w 11"/>
                  <a:gd name="T11" fmla="*/ 53 h 129"/>
                  <a:gd name="T12" fmla="*/ 11 w 11"/>
                  <a:gd name="T13" fmla="*/ 60 h 129"/>
                  <a:gd name="T14" fmla="*/ 11 w 11"/>
                  <a:gd name="T15" fmla="*/ 129 h 129"/>
                  <a:gd name="T16" fmla="*/ 0 w 11"/>
                  <a:gd name="T17" fmla="*/ 127 h 129"/>
                  <a:gd name="T18" fmla="*/ 0 w 11"/>
                  <a:gd name="T19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29">
                    <a:moveTo>
                      <a:pt x="0" y="0"/>
                    </a:moveTo>
                    <a:lnTo>
                      <a:pt x="0" y="0"/>
                    </a:lnTo>
                    <a:lnTo>
                      <a:pt x="11" y="4"/>
                    </a:lnTo>
                    <a:lnTo>
                      <a:pt x="11" y="52"/>
                    </a:lnTo>
                    <a:lnTo>
                      <a:pt x="7" y="52"/>
                    </a:lnTo>
                    <a:lnTo>
                      <a:pt x="3" y="53"/>
                    </a:lnTo>
                    <a:lnTo>
                      <a:pt x="11" y="60"/>
                    </a:lnTo>
                    <a:lnTo>
                      <a:pt x="11" y="129"/>
                    </a:lnTo>
                    <a:lnTo>
                      <a:pt x="0" y="1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4" name="Freeform 695"/>
              <p:cNvSpPr>
                <a:spLocks noEditPoints="1"/>
              </p:cNvSpPr>
              <p:nvPr/>
            </p:nvSpPr>
            <p:spPr bwMode="auto">
              <a:xfrm>
                <a:off x="2945" y="1070"/>
                <a:ext cx="10" cy="128"/>
              </a:xfrm>
              <a:custGeom>
                <a:avLst/>
                <a:gdLst>
                  <a:gd name="T0" fmla="*/ 0 w 10"/>
                  <a:gd name="T1" fmla="*/ 56 h 128"/>
                  <a:gd name="T2" fmla="*/ 7 w 10"/>
                  <a:gd name="T3" fmla="*/ 62 h 128"/>
                  <a:gd name="T4" fmla="*/ 10 w 10"/>
                  <a:gd name="T5" fmla="*/ 65 h 128"/>
                  <a:gd name="T6" fmla="*/ 10 w 10"/>
                  <a:gd name="T7" fmla="*/ 128 h 128"/>
                  <a:gd name="T8" fmla="*/ 9 w 10"/>
                  <a:gd name="T9" fmla="*/ 127 h 128"/>
                  <a:gd name="T10" fmla="*/ 0 w 10"/>
                  <a:gd name="T11" fmla="*/ 125 h 128"/>
                  <a:gd name="T12" fmla="*/ 0 w 10"/>
                  <a:gd name="T13" fmla="*/ 56 h 128"/>
                  <a:gd name="T14" fmla="*/ 0 w 10"/>
                  <a:gd name="T15" fmla="*/ 0 h 128"/>
                  <a:gd name="T16" fmla="*/ 10 w 10"/>
                  <a:gd name="T17" fmla="*/ 5 h 128"/>
                  <a:gd name="T18" fmla="*/ 10 w 10"/>
                  <a:gd name="T19" fmla="*/ 47 h 128"/>
                  <a:gd name="T20" fmla="*/ 6 w 10"/>
                  <a:gd name="T21" fmla="*/ 47 h 128"/>
                  <a:gd name="T22" fmla="*/ 0 w 10"/>
                  <a:gd name="T23" fmla="*/ 48 h 128"/>
                  <a:gd name="T24" fmla="*/ 0 w 10"/>
                  <a:gd name="T2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8">
                    <a:moveTo>
                      <a:pt x="0" y="56"/>
                    </a:moveTo>
                    <a:lnTo>
                      <a:pt x="7" y="62"/>
                    </a:lnTo>
                    <a:lnTo>
                      <a:pt x="10" y="65"/>
                    </a:lnTo>
                    <a:lnTo>
                      <a:pt x="10" y="128"/>
                    </a:lnTo>
                    <a:lnTo>
                      <a:pt x="9" y="127"/>
                    </a:lnTo>
                    <a:lnTo>
                      <a:pt x="0" y="125"/>
                    </a:lnTo>
                    <a:lnTo>
                      <a:pt x="0" y="56"/>
                    </a:lnTo>
                    <a:close/>
                    <a:moveTo>
                      <a:pt x="0" y="0"/>
                    </a:moveTo>
                    <a:lnTo>
                      <a:pt x="10" y="5"/>
                    </a:lnTo>
                    <a:lnTo>
                      <a:pt x="10" y="47"/>
                    </a:lnTo>
                    <a:lnTo>
                      <a:pt x="6" y="47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5" name="Freeform 696"/>
              <p:cNvSpPr>
                <a:spLocks noEditPoints="1"/>
              </p:cNvSpPr>
              <p:nvPr/>
            </p:nvSpPr>
            <p:spPr bwMode="auto">
              <a:xfrm>
                <a:off x="2955" y="1075"/>
                <a:ext cx="11" cy="125"/>
              </a:xfrm>
              <a:custGeom>
                <a:avLst/>
                <a:gdLst>
                  <a:gd name="T0" fmla="*/ 0 w 11"/>
                  <a:gd name="T1" fmla="*/ 60 h 125"/>
                  <a:gd name="T2" fmla="*/ 11 w 11"/>
                  <a:gd name="T3" fmla="*/ 70 h 125"/>
                  <a:gd name="T4" fmla="*/ 11 w 11"/>
                  <a:gd name="T5" fmla="*/ 125 h 125"/>
                  <a:gd name="T6" fmla="*/ 0 w 11"/>
                  <a:gd name="T7" fmla="*/ 123 h 125"/>
                  <a:gd name="T8" fmla="*/ 0 w 11"/>
                  <a:gd name="T9" fmla="*/ 60 h 125"/>
                  <a:gd name="T10" fmla="*/ 0 w 11"/>
                  <a:gd name="T11" fmla="*/ 0 h 125"/>
                  <a:gd name="T12" fmla="*/ 3 w 11"/>
                  <a:gd name="T13" fmla="*/ 0 h 125"/>
                  <a:gd name="T14" fmla="*/ 11 w 11"/>
                  <a:gd name="T15" fmla="*/ 4 h 125"/>
                  <a:gd name="T16" fmla="*/ 11 w 11"/>
                  <a:gd name="T17" fmla="*/ 40 h 125"/>
                  <a:gd name="T18" fmla="*/ 0 w 11"/>
                  <a:gd name="T19" fmla="*/ 42 h 125"/>
                  <a:gd name="T20" fmla="*/ 0 w 11"/>
                  <a:gd name="T21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125">
                    <a:moveTo>
                      <a:pt x="0" y="60"/>
                    </a:moveTo>
                    <a:lnTo>
                      <a:pt x="11" y="70"/>
                    </a:lnTo>
                    <a:lnTo>
                      <a:pt x="11" y="125"/>
                    </a:lnTo>
                    <a:lnTo>
                      <a:pt x="0" y="123"/>
                    </a:lnTo>
                    <a:lnTo>
                      <a:pt x="0" y="60"/>
                    </a:lnTo>
                    <a:close/>
                    <a:moveTo>
                      <a:pt x="0" y="0"/>
                    </a:moveTo>
                    <a:lnTo>
                      <a:pt x="3" y="0"/>
                    </a:lnTo>
                    <a:lnTo>
                      <a:pt x="11" y="4"/>
                    </a:lnTo>
                    <a:lnTo>
                      <a:pt x="11" y="40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6" name="Freeform 697"/>
              <p:cNvSpPr>
                <a:spLocks noEditPoints="1"/>
              </p:cNvSpPr>
              <p:nvPr/>
            </p:nvSpPr>
            <p:spPr bwMode="auto">
              <a:xfrm>
                <a:off x="2966" y="1079"/>
                <a:ext cx="11" cy="125"/>
              </a:xfrm>
              <a:custGeom>
                <a:avLst/>
                <a:gdLst>
                  <a:gd name="T0" fmla="*/ 0 w 11"/>
                  <a:gd name="T1" fmla="*/ 66 h 125"/>
                  <a:gd name="T2" fmla="*/ 1 w 11"/>
                  <a:gd name="T3" fmla="*/ 68 h 125"/>
                  <a:gd name="T4" fmla="*/ 11 w 11"/>
                  <a:gd name="T5" fmla="*/ 78 h 125"/>
                  <a:gd name="T6" fmla="*/ 11 w 11"/>
                  <a:gd name="T7" fmla="*/ 125 h 125"/>
                  <a:gd name="T8" fmla="*/ 0 w 11"/>
                  <a:gd name="T9" fmla="*/ 121 h 125"/>
                  <a:gd name="T10" fmla="*/ 0 w 11"/>
                  <a:gd name="T11" fmla="*/ 66 h 125"/>
                  <a:gd name="T12" fmla="*/ 0 w 11"/>
                  <a:gd name="T13" fmla="*/ 0 h 125"/>
                  <a:gd name="T14" fmla="*/ 11 w 11"/>
                  <a:gd name="T15" fmla="*/ 5 h 125"/>
                  <a:gd name="T16" fmla="*/ 11 w 11"/>
                  <a:gd name="T17" fmla="*/ 35 h 125"/>
                  <a:gd name="T18" fmla="*/ 1 w 11"/>
                  <a:gd name="T19" fmla="*/ 35 h 125"/>
                  <a:gd name="T20" fmla="*/ 0 w 11"/>
                  <a:gd name="T21" fmla="*/ 36 h 125"/>
                  <a:gd name="T22" fmla="*/ 0 w 11"/>
                  <a:gd name="T2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5">
                    <a:moveTo>
                      <a:pt x="0" y="66"/>
                    </a:moveTo>
                    <a:lnTo>
                      <a:pt x="1" y="68"/>
                    </a:lnTo>
                    <a:lnTo>
                      <a:pt x="11" y="78"/>
                    </a:lnTo>
                    <a:lnTo>
                      <a:pt x="11" y="125"/>
                    </a:lnTo>
                    <a:lnTo>
                      <a:pt x="0" y="121"/>
                    </a:lnTo>
                    <a:lnTo>
                      <a:pt x="0" y="66"/>
                    </a:lnTo>
                    <a:close/>
                    <a:moveTo>
                      <a:pt x="0" y="0"/>
                    </a:moveTo>
                    <a:lnTo>
                      <a:pt x="11" y="5"/>
                    </a:lnTo>
                    <a:lnTo>
                      <a:pt x="11" y="35"/>
                    </a:lnTo>
                    <a:lnTo>
                      <a:pt x="1" y="35"/>
                    </a:lnTo>
                    <a:lnTo>
                      <a:pt x="0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7" name="Freeform 698"/>
              <p:cNvSpPr>
                <a:spLocks noEditPoints="1"/>
              </p:cNvSpPr>
              <p:nvPr/>
            </p:nvSpPr>
            <p:spPr bwMode="auto">
              <a:xfrm>
                <a:off x="2977" y="1084"/>
                <a:ext cx="11" cy="124"/>
              </a:xfrm>
              <a:custGeom>
                <a:avLst/>
                <a:gdLst>
                  <a:gd name="T0" fmla="*/ 0 w 11"/>
                  <a:gd name="T1" fmla="*/ 73 h 124"/>
                  <a:gd name="T2" fmla="*/ 4 w 11"/>
                  <a:gd name="T3" fmla="*/ 78 h 124"/>
                  <a:gd name="T4" fmla="*/ 11 w 11"/>
                  <a:gd name="T5" fmla="*/ 85 h 124"/>
                  <a:gd name="T6" fmla="*/ 11 w 11"/>
                  <a:gd name="T7" fmla="*/ 124 h 124"/>
                  <a:gd name="T8" fmla="*/ 0 w 11"/>
                  <a:gd name="T9" fmla="*/ 120 h 124"/>
                  <a:gd name="T10" fmla="*/ 0 w 11"/>
                  <a:gd name="T11" fmla="*/ 73 h 124"/>
                  <a:gd name="T12" fmla="*/ 0 w 11"/>
                  <a:gd name="T13" fmla="*/ 0 h 124"/>
                  <a:gd name="T14" fmla="*/ 2 w 11"/>
                  <a:gd name="T15" fmla="*/ 1 h 124"/>
                  <a:gd name="T16" fmla="*/ 11 w 11"/>
                  <a:gd name="T17" fmla="*/ 5 h 124"/>
                  <a:gd name="T18" fmla="*/ 11 w 11"/>
                  <a:gd name="T19" fmla="*/ 29 h 124"/>
                  <a:gd name="T20" fmla="*/ 9 w 11"/>
                  <a:gd name="T21" fmla="*/ 29 h 124"/>
                  <a:gd name="T22" fmla="*/ 0 w 11"/>
                  <a:gd name="T23" fmla="*/ 30 h 124"/>
                  <a:gd name="T24" fmla="*/ 0 w 11"/>
                  <a:gd name="T2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124">
                    <a:moveTo>
                      <a:pt x="0" y="73"/>
                    </a:moveTo>
                    <a:lnTo>
                      <a:pt x="4" y="78"/>
                    </a:lnTo>
                    <a:lnTo>
                      <a:pt x="11" y="85"/>
                    </a:lnTo>
                    <a:lnTo>
                      <a:pt x="11" y="124"/>
                    </a:lnTo>
                    <a:lnTo>
                      <a:pt x="0" y="120"/>
                    </a:lnTo>
                    <a:lnTo>
                      <a:pt x="0" y="73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1" y="5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0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8" name="Freeform 699"/>
              <p:cNvSpPr>
                <a:spLocks noEditPoints="1"/>
              </p:cNvSpPr>
              <p:nvPr/>
            </p:nvSpPr>
            <p:spPr bwMode="auto">
              <a:xfrm>
                <a:off x="2988" y="1089"/>
                <a:ext cx="10" cy="123"/>
              </a:xfrm>
              <a:custGeom>
                <a:avLst/>
                <a:gdLst>
                  <a:gd name="T0" fmla="*/ 0 w 10"/>
                  <a:gd name="T1" fmla="*/ 80 h 123"/>
                  <a:gd name="T2" fmla="*/ 6 w 10"/>
                  <a:gd name="T3" fmla="*/ 89 h 123"/>
                  <a:gd name="T4" fmla="*/ 10 w 10"/>
                  <a:gd name="T5" fmla="*/ 93 h 123"/>
                  <a:gd name="T6" fmla="*/ 10 w 10"/>
                  <a:gd name="T7" fmla="*/ 123 h 123"/>
                  <a:gd name="T8" fmla="*/ 2 w 10"/>
                  <a:gd name="T9" fmla="*/ 121 h 123"/>
                  <a:gd name="T10" fmla="*/ 0 w 10"/>
                  <a:gd name="T11" fmla="*/ 119 h 123"/>
                  <a:gd name="T12" fmla="*/ 0 w 10"/>
                  <a:gd name="T13" fmla="*/ 80 h 123"/>
                  <a:gd name="T14" fmla="*/ 0 w 10"/>
                  <a:gd name="T15" fmla="*/ 0 h 123"/>
                  <a:gd name="T16" fmla="*/ 9 w 10"/>
                  <a:gd name="T17" fmla="*/ 4 h 123"/>
                  <a:gd name="T18" fmla="*/ 10 w 10"/>
                  <a:gd name="T19" fmla="*/ 5 h 123"/>
                  <a:gd name="T20" fmla="*/ 10 w 10"/>
                  <a:gd name="T21" fmla="*/ 22 h 123"/>
                  <a:gd name="T22" fmla="*/ 0 w 10"/>
                  <a:gd name="T23" fmla="*/ 24 h 123"/>
                  <a:gd name="T24" fmla="*/ 0 w 10"/>
                  <a:gd name="T2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3">
                    <a:moveTo>
                      <a:pt x="0" y="80"/>
                    </a:moveTo>
                    <a:lnTo>
                      <a:pt x="6" y="89"/>
                    </a:lnTo>
                    <a:lnTo>
                      <a:pt x="10" y="93"/>
                    </a:lnTo>
                    <a:lnTo>
                      <a:pt x="10" y="123"/>
                    </a:lnTo>
                    <a:lnTo>
                      <a:pt x="2" y="121"/>
                    </a:lnTo>
                    <a:lnTo>
                      <a:pt x="0" y="119"/>
                    </a:lnTo>
                    <a:lnTo>
                      <a:pt x="0" y="80"/>
                    </a:lnTo>
                    <a:close/>
                    <a:moveTo>
                      <a:pt x="0" y="0"/>
                    </a:moveTo>
                    <a:lnTo>
                      <a:pt x="9" y="4"/>
                    </a:lnTo>
                    <a:lnTo>
                      <a:pt x="10" y="5"/>
                    </a:lnTo>
                    <a:lnTo>
                      <a:pt x="10" y="22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9" name="Freeform 700"/>
              <p:cNvSpPr>
                <a:spLocks noEditPoints="1"/>
              </p:cNvSpPr>
              <p:nvPr/>
            </p:nvSpPr>
            <p:spPr bwMode="auto">
              <a:xfrm>
                <a:off x="2998" y="1094"/>
                <a:ext cx="11" cy="123"/>
              </a:xfrm>
              <a:custGeom>
                <a:avLst/>
                <a:gdLst>
                  <a:gd name="T0" fmla="*/ 0 w 11"/>
                  <a:gd name="T1" fmla="*/ 88 h 123"/>
                  <a:gd name="T2" fmla="*/ 8 w 11"/>
                  <a:gd name="T3" fmla="*/ 99 h 123"/>
                  <a:gd name="T4" fmla="*/ 11 w 11"/>
                  <a:gd name="T5" fmla="*/ 103 h 123"/>
                  <a:gd name="T6" fmla="*/ 11 w 11"/>
                  <a:gd name="T7" fmla="*/ 123 h 123"/>
                  <a:gd name="T8" fmla="*/ 0 w 11"/>
                  <a:gd name="T9" fmla="*/ 118 h 123"/>
                  <a:gd name="T10" fmla="*/ 0 w 11"/>
                  <a:gd name="T11" fmla="*/ 88 h 123"/>
                  <a:gd name="T12" fmla="*/ 0 w 11"/>
                  <a:gd name="T13" fmla="*/ 0 h 123"/>
                  <a:gd name="T14" fmla="*/ 11 w 11"/>
                  <a:gd name="T15" fmla="*/ 6 h 123"/>
                  <a:gd name="T16" fmla="*/ 11 w 11"/>
                  <a:gd name="T17" fmla="*/ 17 h 123"/>
                  <a:gd name="T18" fmla="*/ 11 w 11"/>
                  <a:gd name="T19" fmla="*/ 17 h 123"/>
                  <a:gd name="T20" fmla="*/ 0 w 11"/>
                  <a:gd name="T21" fmla="*/ 17 h 123"/>
                  <a:gd name="T22" fmla="*/ 0 w 11"/>
                  <a:gd name="T23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3">
                    <a:moveTo>
                      <a:pt x="0" y="88"/>
                    </a:moveTo>
                    <a:lnTo>
                      <a:pt x="8" y="99"/>
                    </a:lnTo>
                    <a:lnTo>
                      <a:pt x="11" y="103"/>
                    </a:lnTo>
                    <a:lnTo>
                      <a:pt x="11" y="123"/>
                    </a:lnTo>
                    <a:lnTo>
                      <a:pt x="0" y="118"/>
                    </a:lnTo>
                    <a:lnTo>
                      <a:pt x="0" y="88"/>
                    </a:lnTo>
                    <a:close/>
                    <a:moveTo>
                      <a:pt x="0" y="0"/>
                    </a:moveTo>
                    <a:lnTo>
                      <a:pt x="11" y="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0" name="Freeform 701"/>
              <p:cNvSpPr>
                <a:spLocks noEditPoints="1"/>
              </p:cNvSpPr>
              <p:nvPr/>
            </p:nvSpPr>
            <p:spPr bwMode="auto">
              <a:xfrm>
                <a:off x="3009" y="1100"/>
                <a:ext cx="12" cy="121"/>
              </a:xfrm>
              <a:custGeom>
                <a:avLst/>
                <a:gdLst>
                  <a:gd name="T0" fmla="*/ 0 w 12"/>
                  <a:gd name="T1" fmla="*/ 97 h 121"/>
                  <a:gd name="T2" fmla="*/ 8 w 12"/>
                  <a:gd name="T3" fmla="*/ 106 h 121"/>
                  <a:gd name="T4" fmla="*/ 12 w 12"/>
                  <a:gd name="T5" fmla="*/ 111 h 121"/>
                  <a:gd name="T6" fmla="*/ 12 w 12"/>
                  <a:gd name="T7" fmla="*/ 121 h 121"/>
                  <a:gd name="T8" fmla="*/ 0 w 12"/>
                  <a:gd name="T9" fmla="*/ 117 h 121"/>
                  <a:gd name="T10" fmla="*/ 0 w 12"/>
                  <a:gd name="T11" fmla="*/ 97 h 121"/>
                  <a:gd name="T12" fmla="*/ 0 w 12"/>
                  <a:gd name="T13" fmla="*/ 0 h 121"/>
                  <a:gd name="T14" fmla="*/ 2 w 12"/>
                  <a:gd name="T15" fmla="*/ 1 h 121"/>
                  <a:gd name="T16" fmla="*/ 12 w 12"/>
                  <a:gd name="T17" fmla="*/ 5 h 121"/>
                  <a:gd name="T18" fmla="*/ 12 w 12"/>
                  <a:gd name="T19" fmla="*/ 11 h 121"/>
                  <a:gd name="T20" fmla="*/ 0 w 12"/>
                  <a:gd name="T21" fmla="*/ 11 h 121"/>
                  <a:gd name="T22" fmla="*/ 0 w 12"/>
                  <a:gd name="T2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121">
                    <a:moveTo>
                      <a:pt x="0" y="97"/>
                    </a:moveTo>
                    <a:lnTo>
                      <a:pt x="8" y="106"/>
                    </a:lnTo>
                    <a:lnTo>
                      <a:pt x="12" y="111"/>
                    </a:lnTo>
                    <a:lnTo>
                      <a:pt x="12" y="121"/>
                    </a:lnTo>
                    <a:lnTo>
                      <a:pt x="0" y="117"/>
                    </a:lnTo>
                    <a:lnTo>
                      <a:pt x="0" y="97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2" y="5"/>
                    </a:lnTo>
                    <a:lnTo>
                      <a:pt x="12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1" name="Freeform 702"/>
              <p:cNvSpPr>
                <a:spLocks noEditPoints="1"/>
              </p:cNvSpPr>
              <p:nvPr/>
            </p:nvSpPr>
            <p:spPr bwMode="auto">
              <a:xfrm>
                <a:off x="3021" y="1105"/>
                <a:ext cx="10" cy="122"/>
              </a:xfrm>
              <a:custGeom>
                <a:avLst/>
                <a:gdLst>
                  <a:gd name="T0" fmla="*/ 0 w 10"/>
                  <a:gd name="T1" fmla="*/ 106 h 122"/>
                  <a:gd name="T2" fmla="*/ 3 w 10"/>
                  <a:gd name="T3" fmla="*/ 112 h 122"/>
                  <a:gd name="T4" fmla="*/ 7 w 10"/>
                  <a:gd name="T5" fmla="*/ 119 h 122"/>
                  <a:gd name="T6" fmla="*/ 10 w 10"/>
                  <a:gd name="T7" fmla="*/ 122 h 122"/>
                  <a:gd name="T8" fmla="*/ 0 w 10"/>
                  <a:gd name="T9" fmla="*/ 116 h 122"/>
                  <a:gd name="T10" fmla="*/ 0 w 10"/>
                  <a:gd name="T11" fmla="*/ 106 h 122"/>
                  <a:gd name="T12" fmla="*/ 0 w 10"/>
                  <a:gd name="T13" fmla="*/ 0 h 122"/>
                  <a:gd name="T14" fmla="*/ 1 w 10"/>
                  <a:gd name="T15" fmla="*/ 1 h 122"/>
                  <a:gd name="T16" fmla="*/ 7 w 10"/>
                  <a:gd name="T17" fmla="*/ 5 h 122"/>
                  <a:gd name="T18" fmla="*/ 10 w 10"/>
                  <a:gd name="T19" fmla="*/ 6 h 122"/>
                  <a:gd name="T20" fmla="*/ 0 w 10"/>
                  <a:gd name="T21" fmla="*/ 6 h 122"/>
                  <a:gd name="T22" fmla="*/ 0 w 10"/>
                  <a:gd name="T23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" h="122">
                    <a:moveTo>
                      <a:pt x="0" y="106"/>
                    </a:moveTo>
                    <a:lnTo>
                      <a:pt x="3" y="112"/>
                    </a:lnTo>
                    <a:lnTo>
                      <a:pt x="7" y="119"/>
                    </a:lnTo>
                    <a:lnTo>
                      <a:pt x="10" y="122"/>
                    </a:lnTo>
                    <a:lnTo>
                      <a:pt x="0" y="116"/>
                    </a:lnTo>
                    <a:lnTo>
                      <a:pt x="0" y="106"/>
                    </a:lnTo>
                    <a:close/>
                    <a:moveTo>
                      <a:pt x="0" y="0"/>
                    </a:moveTo>
                    <a:lnTo>
                      <a:pt x="1" y="1"/>
                    </a:lnTo>
                    <a:lnTo>
                      <a:pt x="7" y="5"/>
                    </a:lnTo>
                    <a:lnTo>
                      <a:pt x="10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2" name="Freeform 703"/>
              <p:cNvSpPr>
                <a:spLocks noEditPoints="1"/>
              </p:cNvSpPr>
              <p:nvPr/>
            </p:nvSpPr>
            <p:spPr bwMode="auto">
              <a:xfrm>
                <a:off x="3031" y="1111"/>
                <a:ext cx="0" cy="116"/>
              </a:xfrm>
              <a:custGeom>
                <a:avLst/>
                <a:gdLst>
                  <a:gd name="T0" fmla="*/ 116 h 116"/>
                  <a:gd name="T1" fmla="*/ 116 h 116"/>
                  <a:gd name="T2" fmla="*/ 116 h 116"/>
                  <a:gd name="T3" fmla="*/ 116 h 116"/>
                  <a:gd name="T4" fmla="*/ 0 h 116"/>
                  <a:gd name="T5" fmla="*/ 0 h 116"/>
                  <a:gd name="T6" fmla="*/ 0 h 116"/>
                  <a:gd name="T7" fmla="*/ 0 h 11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</a:cxnLst>
                <a:rect l="0" t="0" r="r" b="b"/>
                <a:pathLst>
                  <a:path h="116">
                    <a:moveTo>
                      <a:pt x="0" y="116"/>
                    </a:moveTo>
                    <a:lnTo>
                      <a:pt x="0" y="116"/>
                    </a:lnTo>
                    <a:lnTo>
                      <a:pt x="0" y="116"/>
                    </a:lnTo>
                    <a:lnTo>
                      <a:pt x="0" y="116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3" name="Freeform 704"/>
              <p:cNvSpPr>
                <a:spLocks/>
              </p:cNvSpPr>
              <p:nvPr/>
            </p:nvSpPr>
            <p:spPr bwMode="auto">
              <a:xfrm>
                <a:off x="2916" y="1922"/>
                <a:ext cx="80" cy="120"/>
              </a:xfrm>
              <a:custGeom>
                <a:avLst/>
                <a:gdLst>
                  <a:gd name="T0" fmla="*/ 30 w 80"/>
                  <a:gd name="T1" fmla="*/ 0 h 120"/>
                  <a:gd name="T2" fmla="*/ 80 w 80"/>
                  <a:gd name="T3" fmla="*/ 44 h 120"/>
                  <a:gd name="T4" fmla="*/ 56 w 80"/>
                  <a:gd name="T5" fmla="*/ 120 h 120"/>
                  <a:gd name="T6" fmla="*/ 0 w 80"/>
                  <a:gd name="T7" fmla="*/ 72 h 120"/>
                  <a:gd name="T8" fmla="*/ 30 w 80"/>
                  <a:gd name="T9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" h="120">
                    <a:moveTo>
                      <a:pt x="30" y="0"/>
                    </a:moveTo>
                    <a:lnTo>
                      <a:pt x="80" y="44"/>
                    </a:lnTo>
                    <a:lnTo>
                      <a:pt x="56" y="120"/>
                    </a:lnTo>
                    <a:lnTo>
                      <a:pt x="0" y="7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4" name="Freeform 705"/>
              <p:cNvSpPr>
                <a:spLocks/>
              </p:cNvSpPr>
              <p:nvPr/>
            </p:nvSpPr>
            <p:spPr bwMode="auto">
              <a:xfrm>
                <a:off x="3903" y="1351"/>
                <a:ext cx="43" cy="131"/>
              </a:xfrm>
              <a:custGeom>
                <a:avLst/>
                <a:gdLst>
                  <a:gd name="T0" fmla="*/ 9 w 43"/>
                  <a:gd name="T1" fmla="*/ 0 h 131"/>
                  <a:gd name="T2" fmla="*/ 12 w 43"/>
                  <a:gd name="T3" fmla="*/ 0 h 131"/>
                  <a:gd name="T4" fmla="*/ 14 w 43"/>
                  <a:gd name="T5" fmla="*/ 3 h 131"/>
                  <a:gd name="T6" fmla="*/ 17 w 43"/>
                  <a:gd name="T7" fmla="*/ 5 h 131"/>
                  <a:gd name="T8" fmla="*/ 22 w 43"/>
                  <a:gd name="T9" fmla="*/ 12 h 131"/>
                  <a:gd name="T10" fmla="*/ 29 w 43"/>
                  <a:gd name="T11" fmla="*/ 22 h 131"/>
                  <a:gd name="T12" fmla="*/ 35 w 43"/>
                  <a:gd name="T13" fmla="*/ 38 h 131"/>
                  <a:gd name="T14" fmla="*/ 40 w 43"/>
                  <a:gd name="T15" fmla="*/ 55 h 131"/>
                  <a:gd name="T16" fmla="*/ 43 w 43"/>
                  <a:gd name="T17" fmla="*/ 76 h 131"/>
                  <a:gd name="T18" fmla="*/ 40 w 43"/>
                  <a:gd name="T19" fmla="*/ 101 h 131"/>
                  <a:gd name="T20" fmla="*/ 31 w 43"/>
                  <a:gd name="T21" fmla="*/ 127 h 131"/>
                  <a:gd name="T22" fmla="*/ 30 w 43"/>
                  <a:gd name="T23" fmla="*/ 130 h 131"/>
                  <a:gd name="T24" fmla="*/ 27 w 43"/>
                  <a:gd name="T25" fmla="*/ 131 h 131"/>
                  <a:gd name="T26" fmla="*/ 25 w 43"/>
                  <a:gd name="T27" fmla="*/ 131 h 131"/>
                  <a:gd name="T28" fmla="*/ 21 w 43"/>
                  <a:gd name="T29" fmla="*/ 131 h 131"/>
                  <a:gd name="T30" fmla="*/ 18 w 43"/>
                  <a:gd name="T31" fmla="*/ 128 h 131"/>
                  <a:gd name="T32" fmla="*/ 17 w 43"/>
                  <a:gd name="T33" fmla="*/ 126 h 131"/>
                  <a:gd name="T34" fmla="*/ 16 w 43"/>
                  <a:gd name="T35" fmla="*/ 123 h 131"/>
                  <a:gd name="T36" fmla="*/ 17 w 43"/>
                  <a:gd name="T37" fmla="*/ 120 h 131"/>
                  <a:gd name="T38" fmla="*/ 25 w 43"/>
                  <a:gd name="T39" fmla="*/ 97 h 131"/>
                  <a:gd name="T40" fmla="*/ 26 w 43"/>
                  <a:gd name="T41" fmla="*/ 77 h 131"/>
                  <a:gd name="T42" fmla="*/ 25 w 43"/>
                  <a:gd name="T43" fmla="*/ 59 h 131"/>
                  <a:gd name="T44" fmla="*/ 21 w 43"/>
                  <a:gd name="T45" fmla="*/ 43 h 131"/>
                  <a:gd name="T46" fmla="*/ 14 w 43"/>
                  <a:gd name="T47" fmla="*/ 31 h 131"/>
                  <a:gd name="T48" fmla="*/ 9 w 43"/>
                  <a:gd name="T49" fmla="*/ 21 h 131"/>
                  <a:gd name="T50" fmla="*/ 5 w 43"/>
                  <a:gd name="T51" fmla="*/ 16 h 131"/>
                  <a:gd name="T52" fmla="*/ 2 w 43"/>
                  <a:gd name="T53" fmla="*/ 13 h 131"/>
                  <a:gd name="T54" fmla="*/ 1 w 43"/>
                  <a:gd name="T55" fmla="*/ 10 h 131"/>
                  <a:gd name="T56" fmla="*/ 0 w 43"/>
                  <a:gd name="T57" fmla="*/ 8 h 131"/>
                  <a:gd name="T58" fmla="*/ 1 w 43"/>
                  <a:gd name="T59" fmla="*/ 5 h 131"/>
                  <a:gd name="T60" fmla="*/ 2 w 43"/>
                  <a:gd name="T61" fmla="*/ 3 h 131"/>
                  <a:gd name="T62" fmla="*/ 5 w 43"/>
                  <a:gd name="T63" fmla="*/ 0 h 131"/>
                  <a:gd name="T64" fmla="*/ 9 w 43"/>
                  <a:gd name="T65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" h="131">
                    <a:moveTo>
                      <a:pt x="9" y="0"/>
                    </a:moveTo>
                    <a:lnTo>
                      <a:pt x="12" y="0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2"/>
                    </a:lnTo>
                    <a:lnTo>
                      <a:pt x="29" y="22"/>
                    </a:lnTo>
                    <a:lnTo>
                      <a:pt x="35" y="38"/>
                    </a:lnTo>
                    <a:lnTo>
                      <a:pt x="40" y="55"/>
                    </a:lnTo>
                    <a:lnTo>
                      <a:pt x="43" y="76"/>
                    </a:lnTo>
                    <a:lnTo>
                      <a:pt x="40" y="101"/>
                    </a:lnTo>
                    <a:lnTo>
                      <a:pt x="31" y="127"/>
                    </a:lnTo>
                    <a:lnTo>
                      <a:pt x="30" y="130"/>
                    </a:lnTo>
                    <a:lnTo>
                      <a:pt x="27" y="131"/>
                    </a:lnTo>
                    <a:lnTo>
                      <a:pt x="25" y="131"/>
                    </a:lnTo>
                    <a:lnTo>
                      <a:pt x="21" y="131"/>
                    </a:lnTo>
                    <a:lnTo>
                      <a:pt x="18" y="128"/>
                    </a:lnTo>
                    <a:lnTo>
                      <a:pt x="17" y="126"/>
                    </a:lnTo>
                    <a:lnTo>
                      <a:pt x="16" y="123"/>
                    </a:lnTo>
                    <a:lnTo>
                      <a:pt x="17" y="120"/>
                    </a:lnTo>
                    <a:lnTo>
                      <a:pt x="25" y="97"/>
                    </a:lnTo>
                    <a:lnTo>
                      <a:pt x="26" y="77"/>
                    </a:lnTo>
                    <a:lnTo>
                      <a:pt x="25" y="59"/>
                    </a:lnTo>
                    <a:lnTo>
                      <a:pt x="21" y="43"/>
                    </a:lnTo>
                    <a:lnTo>
                      <a:pt x="14" y="31"/>
                    </a:lnTo>
                    <a:lnTo>
                      <a:pt x="9" y="21"/>
                    </a:lnTo>
                    <a:lnTo>
                      <a:pt x="5" y="16"/>
                    </a:lnTo>
                    <a:lnTo>
                      <a:pt x="2" y="13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5" name="Freeform 706"/>
              <p:cNvSpPr>
                <a:spLocks/>
              </p:cNvSpPr>
              <p:nvPr/>
            </p:nvSpPr>
            <p:spPr bwMode="auto">
              <a:xfrm>
                <a:off x="3953" y="1322"/>
                <a:ext cx="52" cy="176"/>
              </a:xfrm>
              <a:custGeom>
                <a:avLst/>
                <a:gdLst>
                  <a:gd name="T0" fmla="*/ 7 w 52"/>
                  <a:gd name="T1" fmla="*/ 0 h 176"/>
                  <a:gd name="T2" fmla="*/ 11 w 52"/>
                  <a:gd name="T3" fmla="*/ 1 h 176"/>
                  <a:gd name="T4" fmla="*/ 14 w 52"/>
                  <a:gd name="T5" fmla="*/ 3 h 176"/>
                  <a:gd name="T6" fmla="*/ 17 w 52"/>
                  <a:gd name="T7" fmla="*/ 5 h 176"/>
                  <a:gd name="T8" fmla="*/ 22 w 52"/>
                  <a:gd name="T9" fmla="*/ 13 h 176"/>
                  <a:gd name="T10" fmla="*/ 30 w 52"/>
                  <a:gd name="T11" fmla="*/ 25 h 176"/>
                  <a:gd name="T12" fmla="*/ 38 w 52"/>
                  <a:gd name="T13" fmla="*/ 41 h 176"/>
                  <a:gd name="T14" fmla="*/ 45 w 52"/>
                  <a:gd name="T15" fmla="*/ 60 h 176"/>
                  <a:gd name="T16" fmla="*/ 51 w 52"/>
                  <a:gd name="T17" fmla="*/ 84 h 176"/>
                  <a:gd name="T18" fmla="*/ 52 w 52"/>
                  <a:gd name="T19" fmla="*/ 110 h 176"/>
                  <a:gd name="T20" fmla="*/ 48 w 52"/>
                  <a:gd name="T21" fmla="*/ 139 h 176"/>
                  <a:gd name="T22" fmla="*/ 38 w 52"/>
                  <a:gd name="T23" fmla="*/ 170 h 176"/>
                  <a:gd name="T24" fmla="*/ 35 w 52"/>
                  <a:gd name="T25" fmla="*/ 173 h 176"/>
                  <a:gd name="T26" fmla="*/ 32 w 52"/>
                  <a:gd name="T27" fmla="*/ 176 h 176"/>
                  <a:gd name="T28" fmla="*/ 30 w 52"/>
                  <a:gd name="T29" fmla="*/ 176 h 176"/>
                  <a:gd name="T30" fmla="*/ 27 w 52"/>
                  <a:gd name="T31" fmla="*/ 176 h 176"/>
                  <a:gd name="T32" fmla="*/ 24 w 52"/>
                  <a:gd name="T33" fmla="*/ 173 h 176"/>
                  <a:gd name="T34" fmla="*/ 22 w 52"/>
                  <a:gd name="T35" fmla="*/ 170 h 176"/>
                  <a:gd name="T36" fmla="*/ 22 w 52"/>
                  <a:gd name="T37" fmla="*/ 168 h 176"/>
                  <a:gd name="T38" fmla="*/ 22 w 52"/>
                  <a:gd name="T39" fmla="*/ 164 h 176"/>
                  <a:gd name="T40" fmla="*/ 32 w 52"/>
                  <a:gd name="T41" fmla="*/ 136 h 176"/>
                  <a:gd name="T42" fmla="*/ 36 w 52"/>
                  <a:gd name="T43" fmla="*/ 110 h 176"/>
                  <a:gd name="T44" fmla="*/ 35 w 52"/>
                  <a:gd name="T45" fmla="*/ 87 h 176"/>
                  <a:gd name="T46" fmla="*/ 31 w 52"/>
                  <a:gd name="T47" fmla="*/ 67 h 176"/>
                  <a:gd name="T48" fmla="*/ 24 w 52"/>
                  <a:gd name="T49" fmla="*/ 49 h 176"/>
                  <a:gd name="T50" fmla="*/ 17 w 52"/>
                  <a:gd name="T51" fmla="*/ 34 h 176"/>
                  <a:gd name="T52" fmla="*/ 10 w 52"/>
                  <a:gd name="T53" fmla="*/ 24 h 176"/>
                  <a:gd name="T54" fmla="*/ 5 w 52"/>
                  <a:gd name="T55" fmla="*/ 17 h 176"/>
                  <a:gd name="T56" fmla="*/ 2 w 52"/>
                  <a:gd name="T57" fmla="*/ 15 h 176"/>
                  <a:gd name="T58" fmla="*/ 1 w 52"/>
                  <a:gd name="T59" fmla="*/ 12 h 176"/>
                  <a:gd name="T60" fmla="*/ 0 w 52"/>
                  <a:gd name="T61" fmla="*/ 8 h 176"/>
                  <a:gd name="T62" fmla="*/ 1 w 52"/>
                  <a:gd name="T63" fmla="*/ 5 h 176"/>
                  <a:gd name="T64" fmla="*/ 2 w 52"/>
                  <a:gd name="T65" fmla="*/ 3 h 176"/>
                  <a:gd name="T66" fmla="*/ 5 w 52"/>
                  <a:gd name="T67" fmla="*/ 1 h 176"/>
                  <a:gd name="T68" fmla="*/ 7 w 52"/>
                  <a:gd name="T6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2" h="176">
                    <a:moveTo>
                      <a:pt x="7" y="0"/>
                    </a:moveTo>
                    <a:lnTo>
                      <a:pt x="11" y="1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3"/>
                    </a:lnTo>
                    <a:lnTo>
                      <a:pt x="30" y="25"/>
                    </a:lnTo>
                    <a:lnTo>
                      <a:pt x="38" y="41"/>
                    </a:lnTo>
                    <a:lnTo>
                      <a:pt x="45" y="60"/>
                    </a:lnTo>
                    <a:lnTo>
                      <a:pt x="51" y="84"/>
                    </a:lnTo>
                    <a:lnTo>
                      <a:pt x="52" y="110"/>
                    </a:lnTo>
                    <a:lnTo>
                      <a:pt x="48" y="139"/>
                    </a:lnTo>
                    <a:lnTo>
                      <a:pt x="38" y="170"/>
                    </a:lnTo>
                    <a:lnTo>
                      <a:pt x="35" y="173"/>
                    </a:lnTo>
                    <a:lnTo>
                      <a:pt x="32" y="176"/>
                    </a:lnTo>
                    <a:lnTo>
                      <a:pt x="30" y="176"/>
                    </a:lnTo>
                    <a:lnTo>
                      <a:pt x="27" y="176"/>
                    </a:lnTo>
                    <a:lnTo>
                      <a:pt x="24" y="173"/>
                    </a:lnTo>
                    <a:lnTo>
                      <a:pt x="22" y="170"/>
                    </a:lnTo>
                    <a:lnTo>
                      <a:pt x="22" y="168"/>
                    </a:lnTo>
                    <a:lnTo>
                      <a:pt x="22" y="164"/>
                    </a:lnTo>
                    <a:lnTo>
                      <a:pt x="32" y="136"/>
                    </a:lnTo>
                    <a:lnTo>
                      <a:pt x="36" y="110"/>
                    </a:lnTo>
                    <a:lnTo>
                      <a:pt x="35" y="87"/>
                    </a:lnTo>
                    <a:lnTo>
                      <a:pt x="31" y="67"/>
                    </a:lnTo>
                    <a:lnTo>
                      <a:pt x="24" y="49"/>
                    </a:lnTo>
                    <a:lnTo>
                      <a:pt x="17" y="34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2" y="15"/>
                    </a:lnTo>
                    <a:lnTo>
                      <a:pt x="1" y="12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6" name="Freeform 707"/>
              <p:cNvSpPr>
                <a:spLocks/>
              </p:cNvSpPr>
              <p:nvPr/>
            </p:nvSpPr>
            <p:spPr bwMode="auto">
              <a:xfrm>
                <a:off x="4017" y="1276"/>
                <a:ext cx="69" cy="257"/>
              </a:xfrm>
              <a:custGeom>
                <a:avLst/>
                <a:gdLst>
                  <a:gd name="T0" fmla="*/ 8 w 69"/>
                  <a:gd name="T1" fmla="*/ 0 h 257"/>
                  <a:gd name="T2" fmla="*/ 10 w 69"/>
                  <a:gd name="T3" fmla="*/ 0 h 257"/>
                  <a:gd name="T4" fmla="*/ 13 w 69"/>
                  <a:gd name="T5" fmla="*/ 3 h 257"/>
                  <a:gd name="T6" fmla="*/ 15 w 69"/>
                  <a:gd name="T7" fmla="*/ 6 h 257"/>
                  <a:gd name="T8" fmla="*/ 22 w 69"/>
                  <a:gd name="T9" fmla="*/ 12 h 257"/>
                  <a:gd name="T10" fmla="*/ 30 w 69"/>
                  <a:gd name="T11" fmla="*/ 25 h 257"/>
                  <a:gd name="T12" fmla="*/ 40 w 69"/>
                  <a:gd name="T13" fmla="*/ 41 h 257"/>
                  <a:gd name="T14" fmla="*/ 51 w 69"/>
                  <a:gd name="T15" fmla="*/ 62 h 257"/>
                  <a:gd name="T16" fmla="*/ 60 w 69"/>
                  <a:gd name="T17" fmla="*/ 85 h 257"/>
                  <a:gd name="T18" fmla="*/ 66 w 69"/>
                  <a:gd name="T19" fmla="*/ 113 h 257"/>
                  <a:gd name="T20" fmla="*/ 69 w 69"/>
                  <a:gd name="T21" fmla="*/ 143 h 257"/>
                  <a:gd name="T22" fmla="*/ 69 w 69"/>
                  <a:gd name="T23" fmla="*/ 177 h 257"/>
                  <a:gd name="T24" fmla="*/ 61 w 69"/>
                  <a:gd name="T25" fmla="*/ 212 h 257"/>
                  <a:gd name="T26" fmla="*/ 48 w 69"/>
                  <a:gd name="T27" fmla="*/ 252 h 257"/>
                  <a:gd name="T28" fmla="*/ 46 w 69"/>
                  <a:gd name="T29" fmla="*/ 254 h 257"/>
                  <a:gd name="T30" fmla="*/ 44 w 69"/>
                  <a:gd name="T31" fmla="*/ 256 h 257"/>
                  <a:gd name="T32" fmla="*/ 40 w 69"/>
                  <a:gd name="T33" fmla="*/ 257 h 257"/>
                  <a:gd name="T34" fmla="*/ 38 w 69"/>
                  <a:gd name="T35" fmla="*/ 256 h 257"/>
                  <a:gd name="T36" fmla="*/ 35 w 69"/>
                  <a:gd name="T37" fmla="*/ 254 h 257"/>
                  <a:gd name="T38" fmla="*/ 32 w 69"/>
                  <a:gd name="T39" fmla="*/ 252 h 257"/>
                  <a:gd name="T40" fmla="*/ 32 w 69"/>
                  <a:gd name="T41" fmla="*/ 248 h 257"/>
                  <a:gd name="T42" fmla="*/ 34 w 69"/>
                  <a:gd name="T43" fmla="*/ 245 h 257"/>
                  <a:gd name="T44" fmla="*/ 46 w 69"/>
                  <a:gd name="T45" fmla="*/ 210 h 257"/>
                  <a:gd name="T46" fmla="*/ 52 w 69"/>
                  <a:gd name="T47" fmla="*/ 176 h 257"/>
                  <a:gd name="T48" fmla="*/ 53 w 69"/>
                  <a:gd name="T49" fmla="*/ 144 h 257"/>
                  <a:gd name="T50" fmla="*/ 51 w 69"/>
                  <a:gd name="T51" fmla="*/ 117 h 257"/>
                  <a:gd name="T52" fmla="*/ 46 w 69"/>
                  <a:gd name="T53" fmla="*/ 92 h 257"/>
                  <a:gd name="T54" fmla="*/ 38 w 69"/>
                  <a:gd name="T55" fmla="*/ 70 h 257"/>
                  <a:gd name="T56" fmla="*/ 29 w 69"/>
                  <a:gd name="T57" fmla="*/ 51 h 257"/>
                  <a:gd name="T58" fmla="*/ 19 w 69"/>
                  <a:gd name="T59" fmla="*/ 36 h 257"/>
                  <a:gd name="T60" fmla="*/ 10 w 69"/>
                  <a:gd name="T61" fmla="*/ 24 h 257"/>
                  <a:gd name="T62" fmla="*/ 5 w 69"/>
                  <a:gd name="T63" fmla="*/ 17 h 257"/>
                  <a:gd name="T64" fmla="*/ 1 w 69"/>
                  <a:gd name="T65" fmla="*/ 13 h 257"/>
                  <a:gd name="T66" fmla="*/ 0 w 69"/>
                  <a:gd name="T67" fmla="*/ 11 h 257"/>
                  <a:gd name="T68" fmla="*/ 0 w 69"/>
                  <a:gd name="T69" fmla="*/ 8 h 257"/>
                  <a:gd name="T70" fmla="*/ 0 w 69"/>
                  <a:gd name="T71" fmla="*/ 6 h 257"/>
                  <a:gd name="T72" fmla="*/ 2 w 69"/>
                  <a:gd name="T73" fmla="*/ 3 h 257"/>
                  <a:gd name="T74" fmla="*/ 5 w 69"/>
                  <a:gd name="T75" fmla="*/ 0 h 257"/>
                  <a:gd name="T76" fmla="*/ 8 w 69"/>
                  <a:gd name="T77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9" h="257">
                    <a:moveTo>
                      <a:pt x="8" y="0"/>
                    </a:moveTo>
                    <a:lnTo>
                      <a:pt x="10" y="0"/>
                    </a:lnTo>
                    <a:lnTo>
                      <a:pt x="13" y="3"/>
                    </a:lnTo>
                    <a:lnTo>
                      <a:pt x="15" y="6"/>
                    </a:lnTo>
                    <a:lnTo>
                      <a:pt x="22" y="12"/>
                    </a:lnTo>
                    <a:lnTo>
                      <a:pt x="30" y="25"/>
                    </a:lnTo>
                    <a:lnTo>
                      <a:pt x="40" y="41"/>
                    </a:lnTo>
                    <a:lnTo>
                      <a:pt x="51" y="62"/>
                    </a:lnTo>
                    <a:lnTo>
                      <a:pt x="60" y="85"/>
                    </a:lnTo>
                    <a:lnTo>
                      <a:pt x="66" y="113"/>
                    </a:lnTo>
                    <a:lnTo>
                      <a:pt x="69" y="143"/>
                    </a:lnTo>
                    <a:lnTo>
                      <a:pt x="69" y="177"/>
                    </a:lnTo>
                    <a:lnTo>
                      <a:pt x="61" y="212"/>
                    </a:lnTo>
                    <a:lnTo>
                      <a:pt x="48" y="252"/>
                    </a:lnTo>
                    <a:lnTo>
                      <a:pt x="46" y="254"/>
                    </a:lnTo>
                    <a:lnTo>
                      <a:pt x="44" y="256"/>
                    </a:lnTo>
                    <a:lnTo>
                      <a:pt x="40" y="257"/>
                    </a:lnTo>
                    <a:lnTo>
                      <a:pt x="38" y="256"/>
                    </a:lnTo>
                    <a:lnTo>
                      <a:pt x="35" y="254"/>
                    </a:lnTo>
                    <a:lnTo>
                      <a:pt x="32" y="252"/>
                    </a:lnTo>
                    <a:lnTo>
                      <a:pt x="32" y="248"/>
                    </a:lnTo>
                    <a:lnTo>
                      <a:pt x="34" y="245"/>
                    </a:lnTo>
                    <a:lnTo>
                      <a:pt x="46" y="210"/>
                    </a:lnTo>
                    <a:lnTo>
                      <a:pt x="52" y="176"/>
                    </a:lnTo>
                    <a:lnTo>
                      <a:pt x="53" y="144"/>
                    </a:lnTo>
                    <a:lnTo>
                      <a:pt x="51" y="117"/>
                    </a:lnTo>
                    <a:lnTo>
                      <a:pt x="46" y="92"/>
                    </a:lnTo>
                    <a:lnTo>
                      <a:pt x="38" y="70"/>
                    </a:lnTo>
                    <a:lnTo>
                      <a:pt x="29" y="51"/>
                    </a:lnTo>
                    <a:lnTo>
                      <a:pt x="19" y="36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7" name="Freeform 708"/>
              <p:cNvSpPr>
                <a:spLocks/>
              </p:cNvSpPr>
              <p:nvPr/>
            </p:nvSpPr>
            <p:spPr bwMode="auto">
              <a:xfrm>
                <a:off x="3382" y="1382"/>
                <a:ext cx="127" cy="176"/>
              </a:xfrm>
              <a:custGeom>
                <a:avLst/>
                <a:gdLst>
                  <a:gd name="T0" fmla="*/ 105 w 127"/>
                  <a:gd name="T1" fmla="*/ 0 h 176"/>
                  <a:gd name="T2" fmla="*/ 127 w 127"/>
                  <a:gd name="T3" fmla="*/ 161 h 176"/>
                  <a:gd name="T4" fmla="*/ 26 w 127"/>
                  <a:gd name="T5" fmla="*/ 176 h 176"/>
                  <a:gd name="T6" fmla="*/ 0 w 127"/>
                  <a:gd name="T7" fmla="*/ 16 h 176"/>
                  <a:gd name="T8" fmla="*/ 105 w 127"/>
                  <a:gd name="T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176">
                    <a:moveTo>
                      <a:pt x="105" y="0"/>
                    </a:moveTo>
                    <a:lnTo>
                      <a:pt x="127" y="161"/>
                    </a:lnTo>
                    <a:lnTo>
                      <a:pt x="26" y="176"/>
                    </a:lnTo>
                    <a:lnTo>
                      <a:pt x="0" y="16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8" name="Freeform 709"/>
              <p:cNvSpPr>
                <a:spLocks/>
              </p:cNvSpPr>
              <p:nvPr/>
            </p:nvSpPr>
            <p:spPr bwMode="auto">
              <a:xfrm>
                <a:off x="3479" y="1626"/>
                <a:ext cx="9" cy="102"/>
              </a:xfrm>
              <a:custGeom>
                <a:avLst/>
                <a:gdLst>
                  <a:gd name="T0" fmla="*/ 9 w 9"/>
                  <a:gd name="T1" fmla="*/ 0 h 102"/>
                  <a:gd name="T2" fmla="*/ 9 w 9"/>
                  <a:gd name="T3" fmla="*/ 0 h 102"/>
                  <a:gd name="T4" fmla="*/ 9 w 9"/>
                  <a:gd name="T5" fmla="*/ 102 h 102"/>
                  <a:gd name="T6" fmla="*/ 6 w 9"/>
                  <a:gd name="T7" fmla="*/ 94 h 102"/>
                  <a:gd name="T8" fmla="*/ 2 w 9"/>
                  <a:gd name="T9" fmla="*/ 78 h 102"/>
                  <a:gd name="T10" fmla="*/ 0 w 9"/>
                  <a:gd name="T11" fmla="*/ 61 h 102"/>
                  <a:gd name="T12" fmla="*/ 0 w 9"/>
                  <a:gd name="T13" fmla="*/ 42 h 102"/>
                  <a:gd name="T14" fmla="*/ 2 w 9"/>
                  <a:gd name="T15" fmla="*/ 21 h 102"/>
                  <a:gd name="T16" fmla="*/ 9 w 9"/>
                  <a:gd name="T1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02">
                    <a:moveTo>
                      <a:pt x="9" y="0"/>
                    </a:moveTo>
                    <a:lnTo>
                      <a:pt x="9" y="0"/>
                    </a:lnTo>
                    <a:lnTo>
                      <a:pt x="9" y="102"/>
                    </a:lnTo>
                    <a:lnTo>
                      <a:pt x="6" y="94"/>
                    </a:lnTo>
                    <a:lnTo>
                      <a:pt x="2" y="78"/>
                    </a:lnTo>
                    <a:lnTo>
                      <a:pt x="0" y="61"/>
                    </a:lnTo>
                    <a:lnTo>
                      <a:pt x="0" y="42"/>
                    </a:lnTo>
                    <a:lnTo>
                      <a:pt x="2" y="2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9" name="Freeform 710"/>
              <p:cNvSpPr>
                <a:spLocks/>
              </p:cNvSpPr>
              <p:nvPr/>
            </p:nvSpPr>
            <p:spPr bwMode="auto">
              <a:xfrm>
                <a:off x="3488" y="1626"/>
                <a:ext cx="10" cy="115"/>
              </a:xfrm>
              <a:custGeom>
                <a:avLst/>
                <a:gdLst>
                  <a:gd name="T0" fmla="*/ 0 w 10"/>
                  <a:gd name="T1" fmla="*/ 0 h 115"/>
                  <a:gd name="T2" fmla="*/ 10 w 10"/>
                  <a:gd name="T3" fmla="*/ 0 h 115"/>
                  <a:gd name="T4" fmla="*/ 10 w 10"/>
                  <a:gd name="T5" fmla="*/ 115 h 115"/>
                  <a:gd name="T6" fmla="*/ 5 w 10"/>
                  <a:gd name="T7" fmla="*/ 115 h 115"/>
                  <a:gd name="T8" fmla="*/ 4 w 10"/>
                  <a:gd name="T9" fmla="*/ 112 h 115"/>
                  <a:gd name="T10" fmla="*/ 1 w 10"/>
                  <a:gd name="T11" fmla="*/ 105 h 115"/>
                  <a:gd name="T12" fmla="*/ 0 w 10"/>
                  <a:gd name="T13" fmla="*/ 102 h 115"/>
                  <a:gd name="T14" fmla="*/ 0 w 10"/>
                  <a:gd name="T1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15">
                    <a:moveTo>
                      <a:pt x="0" y="0"/>
                    </a:moveTo>
                    <a:lnTo>
                      <a:pt x="10" y="0"/>
                    </a:lnTo>
                    <a:lnTo>
                      <a:pt x="10" y="115"/>
                    </a:lnTo>
                    <a:lnTo>
                      <a:pt x="5" y="115"/>
                    </a:lnTo>
                    <a:lnTo>
                      <a:pt x="4" y="112"/>
                    </a:lnTo>
                    <a:lnTo>
                      <a:pt x="1" y="105"/>
                    </a:lnTo>
                    <a:lnTo>
                      <a:pt x="0" y="1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0" name="Freeform 711"/>
              <p:cNvSpPr>
                <a:spLocks/>
              </p:cNvSpPr>
              <p:nvPr/>
            </p:nvSpPr>
            <p:spPr bwMode="auto">
              <a:xfrm>
                <a:off x="3498" y="1626"/>
                <a:ext cx="11" cy="116"/>
              </a:xfrm>
              <a:custGeom>
                <a:avLst/>
                <a:gdLst>
                  <a:gd name="T0" fmla="*/ 0 w 11"/>
                  <a:gd name="T1" fmla="*/ 0 h 116"/>
                  <a:gd name="T2" fmla="*/ 11 w 11"/>
                  <a:gd name="T3" fmla="*/ 0 h 116"/>
                  <a:gd name="T4" fmla="*/ 11 w 11"/>
                  <a:gd name="T5" fmla="*/ 116 h 116"/>
                  <a:gd name="T6" fmla="*/ 0 w 11"/>
                  <a:gd name="T7" fmla="*/ 115 h 116"/>
                  <a:gd name="T8" fmla="*/ 0 w 11"/>
                  <a:gd name="T9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16">
                    <a:moveTo>
                      <a:pt x="0" y="0"/>
                    </a:moveTo>
                    <a:lnTo>
                      <a:pt x="11" y="0"/>
                    </a:lnTo>
                    <a:lnTo>
                      <a:pt x="11" y="116"/>
                    </a:lnTo>
                    <a:lnTo>
                      <a:pt x="0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1" name="Freeform 712"/>
              <p:cNvSpPr>
                <a:spLocks/>
              </p:cNvSpPr>
              <p:nvPr/>
            </p:nvSpPr>
            <p:spPr bwMode="auto">
              <a:xfrm>
                <a:off x="3509" y="1626"/>
                <a:ext cx="10" cy="118"/>
              </a:xfrm>
              <a:custGeom>
                <a:avLst/>
                <a:gdLst>
                  <a:gd name="T0" fmla="*/ 0 w 10"/>
                  <a:gd name="T1" fmla="*/ 0 h 118"/>
                  <a:gd name="T2" fmla="*/ 0 w 10"/>
                  <a:gd name="T3" fmla="*/ 0 h 118"/>
                  <a:gd name="T4" fmla="*/ 2 w 10"/>
                  <a:gd name="T5" fmla="*/ 3 h 118"/>
                  <a:gd name="T6" fmla="*/ 6 w 10"/>
                  <a:gd name="T7" fmla="*/ 10 h 118"/>
                  <a:gd name="T8" fmla="*/ 10 w 10"/>
                  <a:gd name="T9" fmla="*/ 18 h 118"/>
                  <a:gd name="T10" fmla="*/ 10 w 10"/>
                  <a:gd name="T11" fmla="*/ 111 h 118"/>
                  <a:gd name="T12" fmla="*/ 6 w 10"/>
                  <a:gd name="T13" fmla="*/ 118 h 118"/>
                  <a:gd name="T14" fmla="*/ 6 w 10"/>
                  <a:gd name="T15" fmla="*/ 118 h 118"/>
                  <a:gd name="T16" fmla="*/ 0 w 10"/>
                  <a:gd name="T17" fmla="*/ 116 h 118"/>
                  <a:gd name="T18" fmla="*/ 0 w 10"/>
                  <a:gd name="T19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118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0" y="111"/>
                    </a:lnTo>
                    <a:lnTo>
                      <a:pt x="6" y="118"/>
                    </a:lnTo>
                    <a:lnTo>
                      <a:pt x="6" y="118"/>
                    </a:lnTo>
                    <a:lnTo>
                      <a:pt x="0" y="1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2" name="Freeform 713"/>
              <p:cNvSpPr>
                <a:spLocks/>
              </p:cNvSpPr>
              <p:nvPr/>
            </p:nvSpPr>
            <p:spPr bwMode="auto">
              <a:xfrm>
                <a:off x="3519" y="1644"/>
                <a:ext cx="9" cy="93"/>
              </a:xfrm>
              <a:custGeom>
                <a:avLst/>
                <a:gdLst>
                  <a:gd name="T0" fmla="*/ 0 w 9"/>
                  <a:gd name="T1" fmla="*/ 0 h 93"/>
                  <a:gd name="T2" fmla="*/ 2 w 9"/>
                  <a:gd name="T3" fmla="*/ 5 h 93"/>
                  <a:gd name="T4" fmla="*/ 7 w 9"/>
                  <a:gd name="T5" fmla="*/ 24 h 93"/>
                  <a:gd name="T6" fmla="*/ 9 w 9"/>
                  <a:gd name="T7" fmla="*/ 47 h 93"/>
                  <a:gd name="T8" fmla="*/ 8 w 9"/>
                  <a:gd name="T9" fmla="*/ 74 h 93"/>
                  <a:gd name="T10" fmla="*/ 0 w 9"/>
                  <a:gd name="T11" fmla="*/ 93 h 93"/>
                  <a:gd name="T12" fmla="*/ 0 w 9"/>
                  <a:gd name="T13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93">
                    <a:moveTo>
                      <a:pt x="0" y="0"/>
                    </a:moveTo>
                    <a:lnTo>
                      <a:pt x="2" y="5"/>
                    </a:lnTo>
                    <a:lnTo>
                      <a:pt x="7" y="24"/>
                    </a:lnTo>
                    <a:lnTo>
                      <a:pt x="9" y="47"/>
                    </a:lnTo>
                    <a:lnTo>
                      <a:pt x="8" y="74"/>
                    </a:lnTo>
                    <a:lnTo>
                      <a:pt x="0" y="9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3" name="Freeform 714"/>
              <p:cNvSpPr>
                <a:spLocks/>
              </p:cNvSpPr>
              <p:nvPr/>
            </p:nvSpPr>
            <p:spPr bwMode="auto">
              <a:xfrm>
                <a:off x="2812" y="1185"/>
                <a:ext cx="258" cy="78"/>
              </a:xfrm>
              <a:custGeom>
                <a:avLst/>
                <a:gdLst>
                  <a:gd name="T0" fmla="*/ 49 w 258"/>
                  <a:gd name="T1" fmla="*/ 0 h 78"/>
                  <a:gd name="T2" fmla="*/ 76 w 258"/>
                  <a:gd name="T3" fmla="*/ 0 h 78"/>
                  <a:gd name="T4" fmla="*/ 108 w 258"/>
                  <a:gd name="T5" fmla="*/ 4 h 78"/>
                  <a:gd name="T6" fmla="*/ 142 w 258"/>
                  <a:gd name="T7" fmla="*/ 12 h 78"/>
                  <a:gd name="T8" fmla="*/ 178 w 258"/>
                  <a:gd name="T9" fmla="*/ 25 h 78"/>
                  <a:gd name="T10" fmla="*/ 219 w 258"/>
                  <a:gd name="T11" fmla="*/ 42 h 78"/>
                  <a:gd name="T12" fmla="*/ 222 w 258"/>
                  <a:gd name="T13" fmla="*/ 44 h 78"/>
                  <a:gd name="T14" fmla="*/ 228 w 258"/>
                  <a:gd name="T15" fmla="*/ 51 h 78"/>
                  <a:gd name="T16" fmla="*/ 239 w 258"/>
                  <a:gd name="T17" fmla="*/ 60 h 78"/>
                  <a:gd name="T18" fmla="*/ 252 w 258"/>
                  <a:gd name="T19" fmla="*/ 73 h 78"/>
                  <a:gd name="T20" fmla="*/ 258 w 258"/>
                  <a:gd name="T21" fmla="*/ 78 h 78"/>
                  <a:gd name="T22" fmla="*/ 0 w 258"/>
                  <a:gd name="T23" fmla="*/ 6 h 78"/>
                  <a:gd name="T24" fmla="*/ 4 w 258"/>
                  <a:gd name="T25" fmla="*/ 5 h 78"/>
                  <a:gd name="T26" fmla="*/ 25 w 258"/>
                  <a:gd name="T27" fmla="*/ 1 h 78"/>
                  <a:gd name="T28" fmla="*/ 49 w 258"/>
                  <a:gd name="T2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58" h="78">
                    <a:moveTo>
                      <a:pt x="49" y="0"/>
                    </a:moveTo>
                    <a:lnTo>
                      <a:pt x="76" y="0"/>
                    </a:lnTo>
                    <a:lnTo>
                      <a:pt x="108" y="4"/>
                    </a:lnTo>
                    <a:lnTo>
                      <a:pt x="142" y="12"/>
                    </a:lnTo>
                    <a:lnTo>
                      <a:pt x="178" y="25"/>
                    </a:lnTo>
                    <a:lnTo>
                      <a:pt x="219" y="42"/>
                    </a:lnTo>
                    <a:lnTo>
                      <a:pt x="222" y="44"/>
                    </a:lnTo>
                    <a:lnTo>
                      <a:pt x="228" y="51"/>
                    </a:lnTo>
                    <a:lnTo>
                      <a:pt x="239" y="60"/>
                    </a:lnTo>
                    <a:lnTo>
                      <a:pt x="252" y="73"/>
                    </a:lnTo>
                    <a:lnTo>
                      <a:pt x="258" y="78"/>
                    </a:lnTo>
                    <a:lnTo>
                      <a:pt x="0" y="6"/>
                    </a:lnTo>
                    <a:lnTo>
                      <a:pt x="4" y="5"/>
                    </a:lnTo>
                    <a:lnTo>
                      <a:pt x="25" y="1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4" name="Freeform 715"/>
              <p:cNvSpPr>
                <a:spLocks/>
              </p:cNvSpPr>
              <p:nvPr/>
            </p:nvSpPr>
            <p:spPr bwMode="auto">
              <a:xfrm>
                <a:off x="2794" y="1191"/>
                <a:ext cx="292" cy="88"/>
              </a:xfrm>
              <a:custGeom>
                <a:avLst/>
                <a:gdLst>
                  <a:gd name="T0" fmla="*/ 18 w 292"/>
                  <a:gd name="T1" fmla="*/ 0 h 88"/>
                  <a:gd name="T2" fmla="*/ 276 w 292"/>
                  <a:gd name="T3" fmla="*/ 72 h 88"/>
                  <a:gd name="T4" fmla="*/ 285 w 292"/>
                  <a:gd name="T5" fmla="*/ 81 h 88"/>
                  <a:gd name="T6" fmla="*/ 292 w 292"/>
                  <a:gd name="T7" fmla="*/ 88 h 88"/>
                  <a:gd name="T8" fmla="*/ 0 w 292"/>
                  <a:gd name="T9" fmla="*/ 7 h 88"/>
                  <a:gd name="T10" fmla="*/ 5 w 292"/>
                  <a:gd name="T11" fmla="*/ 4 h 88"/>
                  <a:gd name="T12" fmla="*/ 18 w 292"/>
                  <a:gd name="T13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2" h="88">
                    <a:moveTo>
                      <a:pt x="18" y="0"/>
                    </a:moveTo>
                    <a:lnTo>
                      <a:pt x="276" y="72"/>
                    </a:lnTo>
                    <a:lnTo>
                      <a:pt x="285" y="81"/>
                    </a:lnTo>
                    <a:lnTo>
                      <a:pt x="292" y="88"/>
                    </a:lnTo>
                    <a:lnTo>
                      <a:pt x="0" y="7"/>
                    </a:lnTo>
                    <a:lnTo>
                      <a:pt x="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5" name="Freeform 716"/>
              <p:cNvSpPr>
                <a:spLocks/>
              </p:cNvSpPr>
              <p:nvPr/>
            </p:nvSpPr>
            <p:spPr bwMode="auto">
              <a:xfrm>
                <a:off x="2778" y="1198"/>
                <a:ext cx="322" cy="97"/>
              </a:xfrm>
              <a:custGeom>
                <a:avLst/>
                <a:gdLst>
                  <a:gd name="T0" fmla="*/ 16 w 322"/>
                  <a:gd name="T1" fmla="*/ 0 h 97"/>
                  <a:gd name="T2" fmla="*/ 308 w 322"/>
                  <a:gd name="T3" fmla="*/ 81 h 97"/>
                  <a:gd name="T4" fmla="*/ 317 w 322"/>
                  <a:gd name="T5" fmla="*/ 90 h 97"/>
                  <a:gd name="T6" fmla="*/ 322 w 322"/>
                  <a:gd name="T7" fmla="*/ 97 h 97"/>
                  <a:gd name="T8" fmla="*/ 0 w 322"/>
                  <a:gd name="T9" fmla="*/ 6 h 97"/>
                  <a:gd name="T10" fmla="*/ 7 w 322"/>
                  <a:gd name="T11" fmla="*/ 2 h 97"/>
                  <a:gd name="T12" fmla="*/ 16 w 322"/>
                  <a:gd name="T13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2" h="97">
                    <a:moveTo>
                      <a:pt x="16" y="0"/>
                    </a:moveTo>
                    <a:lnTo>
                      <a:pt x="308" y="81"/>
                    </a:lnTo>
                    <a:lnTo>
                      <a:pt x="317" y="90"/>
                    </a:lnTo>
                    <a:lnTo>
                      <a:pt x="322" y="9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6" name="Freeform 717"/>
              <p:cNvSpPr>
                <a:spLocks/>
              </p:cNvSpPr>
              <p:nvPr/>
            </p:nvSpPr>
            <p:spPr bwMode="auto">
              <a:xfrm>
                <a:off x="2765" y="1204"/>
                <a:ext cx="350" cy="105"/>
              </a:xfrm>
              <a:custGeom>
                <a:avLst/>
                <a:gdLst>
                  <a:gd name="T0" fmla="*/ 13 w 350"/>
                  <a:gd name="T1" fmla="*/ 0 h 105"/>
                  <a:gd name="T2" fmla="*/ 335 w 350"/>
                  <a:gd name="T3" fmla="*/ 91 h 105"/>
                  <a:gd name="T4" fmla="*/ 346 w 350"/>
                  <a:gd name="T5" fmla="*/ 101 h 105"/>
                  <a:gd name="T6" fmla="*/ 350 w 350"/>
                  <a:gd name="T7" fmla="*/ 105 h 105"/>
                  <a:gd name="T8" fmla="*/ 0 w 350"/>
                  <a:gd name="T9" fmla="*/ 8 h 105"/>
                  <a:gd name="T10" fmla="*/ 0 w 350"/>
                  <a:gd name="T11" fmla="*/ 7 h 105"/>
                  <a:gd name="T12" fmla="*/ 8 w 350"/>
                  <a:gd name="T13" fmla="*/ 3 h 105"/>
                  <a:gd name="T14" fmla="*/ 13 w 350"/>
                  <a:gd name="T15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0" h="105">
                    <a:moveTo>
                      <a:pt x="13" y="0"/>
                    </a:moveTo>
                    <a:lnTo>
                      <a:pt x="335" y="91"/>
                    </a:lnTo>
                    <a:lnTo>
                      <a:pt x="346" y="101"/>
                    </a:lnTo>
                    <a:lnTo>
                      <a:pt x="350" y="105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8" y="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7" name="Freeform 718"/>
              <p:cNvSpPr>
                <a:spLocks/>
              </p:cNvSpPr>
              <p:nvPr/>
            </p:nvSpPr>
            <p:spPr bwMode="auto">
              <a:xfrm>
                <a:off x="2753" y="1212"/>
                <a:ext cx="374" cy="113"/>
              </a:xfrm>
              <a:custGeom>
                <a:avLst/>
                <a:gdLst>
                  <a:gd name="T0" fmla="*/ 12 w 374"/>
                  <a:gd name="T1" fmla="*/ 0 h 113"/>
                  <a:gd name="T2" fmla="*/ 362 w 374"/>
                  <a:gd name="T3" fmla="*/ 97 h 113"/>
                  <a:gd name="T4" fmla="*/ 372 w 374"/>
                  <a:gd name="T5" fmla="*/ 109 h 113"/>
                  <a:gd name="T6" fmla="*/ 374 w 374"/>
                  <a:gd name="T7" fmla="*/ 113 h 113"/>
                  <a:gd name="T8" fmla="*/ 0 w 374"/>
                  <a:gd name="T9" fmla="*/ 8 h 113"/>
                  <a:gd name="T10" fmla="*/ 6 w 374"/>
                  <a:gd name="T11" fmla="*/ 4 h 113"/>
                  <a:gd name="T12" fmla="*/ 7 w 374"/>
                  <a:gd name="T13" fmla="*/ 3 h 113"/>
                  <a:gd name="T14" fmla="*/ 12 w 374"/>
                  <a:gd name="T1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4" h="113">
                    <a:moveTo>
                      <a:pt x="12" y="0"/>
                    </a:moveTo>
                    <a:lnTo>
                      <a:pt x="362" y="97"/>
                    </a:lnTo>
                    <a:lnTo>
                      <a:pt x="372" y="109"/>
                    </a:lnTo>
                    <a:lnTo>
                      <a:pt x="374" y="113"/>
                    </a:lnTo>
                    <a:lnTo>
                      <a:pt x="0" y="8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8" name="Freeform 719"/>
              <p:cNvSpPr>
                <a:spLocks/>
              </p:cNvSpPr>
              <p:nvPr/>
            </p:nvSpPr>
            <p:spPr bwMode="auto">
              <a:xfrm>
                <a:off x="2743" y="1220"/>
                <a:ext cx="478" cy="141"/>
              </a:xfrm>
              <a:custGeom>
                <a:avLst/>
                <a:gdLst>
                  <a:gd name="T0" fmla="*/ 10 w 478"/>
                  <a:gd name="T1" fmla="*/ 0 h 141"/>
                  <a:gd name="T2" fmla="*/ 384 w 478"/>
                  <a:gd name="T3" fmla="*/ 105 h 141"/>
                  <a:gd name="T4" fmla="*/ 394 w 478"/>
                  <a:gd name="T5" fmla="*/ 118 h 141"/>
                  <a:gd name="T6" fmla="*/ 397 w 478"/>
                  <a:gd name="T7" fmla="*/ 118 h 141"/>
                  <a:gd name="T8" fmla="*/ 403 w 478"/>
                  <a:gd name="T9" fmla="*/ 119 h 141"/>
                  <a:gd name="T10" fmla="*/ 414 w 478"/>
                  <a:gd name="T11" fmla="*/ 122 h 141"/>
                  <a:gd name="T12" fmla="*/ 427 w 478"/>
                  <a:gd name="T13" fmla="*/ 124 h 141"/>
                  <a:gd name="T14" fmla="*/ 442 w 478"/>
                  <a:gd name="T15" fmla="*/ 128 h 141"/>
                  <a:gd name="T16" fmla="*/ 457 w 478"/>
                  <a:gd name="T17" fmla="*/ 134 h 141"/>
                  <a:gd name="T18" fmla="*/ 473 w 478"/>
                  <a:gd name="T19" fmla="*/ 139 h 141"/>
                  <a:gd name="T20" fmla="*/ 478 w 478"/>
                  <a:gd name="T21" fmla="*/ 141 h 141"/>
                  <a:gd name="T22" fmla="*/ 0 w 478"/>
                  <a:gd name="T23" fmla="*/ 8 h 141"/>
                  <a:gd name="T24" fmla="*/ 10 w 478"/>
                  <a:gd name="T25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8" h="141">
                    <a:moveTo>
                      <a:pt x="10" y="0"/>
                    </a:moveTo>
                    <a:lnTo>
                      <a:pt x="384" y="105"/>
                    </a:lnTo>
                    <a:lnTo>
                      <a:pt x="394" y="118"/>
                    </a:lnTo>
                    <a:lnTo>
                      <a:pt x="397" y="118"/>
                    </a:lnTo>
                    <a:lnTo>
                      <a:pt x="403" y="119"/>
                    </a:lnTo>
                    <a:lnTo>
                      <a:pt x="414" y="122"/>
                    </a:lnTo>
                    <a:lnTo>
                      <a:pt x="427" y="124"/>
                    </a:lnTo>
                    <a:lnTo>
                      <a:pt x="442" y="128"/>
                    </a:lnTo>
                    <a:lnTo>
                      <a:pt x="457" y="134"/>
                    </a:lnTo>
                    <a:lnTo>
                      <a:pt x="473" y="139"/>
                    </a:lnTo>
                    <a:lnTo>
                      <a:pt x="478" y="141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9" name="Freeform 720"/>
              <p:cNvSpPr>
                <a:spLocks/>
              </p:cNvSpPr>
              <p:nvPr/>
            </p:nvSpPr>
            <p:spPr bwMode="auto">
              <a:xfrm>
                <a:off x="2733" y="1228"/>
                <a:ext cx="514" cy="153"/>
              </a:xfrm>
              <a:custGeom>
                <a:avLst/>
                <a:gdLst>
                  <a:gd name="T0" fmla="*/ 10 w 514"/>
                  <a:gd name="T1" fmla="*/ 0 h 153"/>
                  <a:gd name="T2" fmla="*/ 488 w 514"/>
                  <a:gd name="T3" fmla="*/ 133 h 153"/>
                  <a:gd name="T4" fmla="*/ 497 w 514"/>
                  <a:gd name="T5" fmla="*/ 139 h 153"/>
                  <a:gd name="T6" fmla="*/ 509 w 514"/>
                  <a:gd name="T7" fmla="*/ 147 h 153"/>
                  <a:gd name="T8" fmla="*/ 514 w 514"/>
                  <a:gd name="T9" fmla="*/ 153 h 153"/>
                  <a:gd name="T10" fmla="*/ 0 w 514"/>
                  <a:gd name="T11" fmla="*/ 8 h 153"/>
                  <a:gd name="T12" fmla="*/ 10 w 514"/>
                  <a:gd name="T1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4" h="153">
                    <a:moveTo>
                      <a:pt x="10" y="0"/>
                    </a:moveTo>
                    <a:lnTo>
                      <a:pt x="488" y="133"/>
                    </a:lnTo>
                    <a:lnTo>
                      <a:pt x="497" y="139"/>
                    </a:lnTo>
                    <a:lnTo>
                      <a:pt x="509" y="147"/>
                    </a:lnTo>
                    <a:lnTo>
                      <a:pt x="514" y="153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0" name="Freeform 721"/>
              <p:cNvSpPr>
                <a:spLocks/>
              </p:cNvSpPr>
              <p:nvPr/>
            </p:nvSpPr>
            <p:spPr bwMode="auto">
              <a:xfrm>
                <a:off x="2721" y="1236"/>
                <a:ext cx="534" cy="158"/>
              </a:xfrm>
              <a:custGeom>
                <a:avLst/>
                <a:gdLst>
                  <a:gd name="T0" fmla="*/ 12 w 534"/>
                  <a:gd name="T1" fmla="*/ 0 h 158"/>
                  <a:gd name="T2" fmla="*/ 526 w 534"/>
                  <a:gd name="T3" fmla="*/ 145 h 158"/>
                  <a:gd name="T4" fmla="*/ 530 w 534"/>
                  <a:gd name="T5" fmla="*/ 148 h 158"/>
                  <a:gd name="T6" fmla="*/ 534 w 534"/>
                  <a:gd name="T7" fmla="*/ 158 h 158"/>
                  <a:gd name="T8" fmla="*/ 534 w 534"/>
                  <a:gd name="T9" fmla="*/ 158 h 158"/>
                  <a:gd name="T10" fmla="*/ 0 w 534"/>
                  <a:gd name="T11" fmla="*/ 8 h 158"/>
                  <a:gd name="T12" fmla="*/ 4 w 534"/>
                  <a:gd name="T13" fmla="*/ 6 h 158"/>
                  <a:gd name="T14" fmla="*/ 12 w 534"/>
                  <a:gd name="T15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4" h="158">
                    <a:moveTo>
                      <a:pt x="12" y="0"/>
                    </a:moveTo>
                    <a:lnTo>
                      <a:pt x="526" y="145"/>
                    </a:lnTo>
                    <a:lnTo>
                      <a:pt x="530" y="148"/>
                    </a:lnTo>
                    <a:lnTo>
                      <a:pt x="534" y="158"/>
                    </a:lnTo>
                    <a:lnTo>
                      <a:pt x="534" y="158"/>
                    </a:lnTo>
                    <a:lnTo>
                      <a:pt x="0" y="8"/>
                    </a:lnTo>
                    <a:lnTo>
                      <a:pt x="4" y="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1" name="Freeform 722"/>
              <p:cNvSpPr>
                <a:spLocks/>
              </p:cNvSpPr>
              <p:nvPr/>
            </p:nvSpPr>
            <p:spPr bwMode="auto">
              <a:xfrm>
                <a:off x="2709" y="1244"/>
                <a:ext cx="546" cy="161"/>
              </a:xfrm>
              <a:custGeom>
                <a:avLst/>
                <a:gdLst>
                  <a:gd name="T0" fmla="*/ 12 w 546"/>
                  <a:gd name="T1" fmla="*/ 0 h 161"/>
                  <a:gd name="T2" fmla="*/ 546 w 546"/>
                  <a:gd name="T3" fmla="*/ 150 h 161"/>
                  <a:gd name="T4" fmla="*/ 546 w 546"/>
                  <a:gd name="T5" fmla="*/ 161 h 161"/>
                  <a:gd name="T6" fmla="*/ 546 w 546"/>
                  <a:gd name="T7" fmla="*/ 161 h 161"/>
                  <a:gd name="T8" fmla="*/ 0 w 546"/>
                  <a:gd name="T9" fmla="*/ 7 h 161"/>
                  <a:gd name="T10" fmla="*/ 12 w 546"/>
                  <a:gd name="T11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1">
                    <a:moveTo>
                      <a:pt x="12" y="0"/>
                    </a:moveTo>
                    <a:lnTo>
                      <a:pt x="546" y="150"/>
                    </a:lnTo>
                    <a:lnTo>
                      <a:pt x="546" y="161"/>
                    </a:lnTo>
                    <a:lnTo>
                      <a:pt x="546" y="161"/>
                    </a:lnTo>
                    <a:lnTo>
                      <a:pt x="0" y="7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2" name="Freeform 723"/>
              <p:cNvSpPr>
                <a:spLocks/>
              </p:cNvSpPr>
              <p:nvPr/>
            </p:nvSpPr>
            <p:spPr bwMode="auto">
              <a:xfrm>
                <a:off x="2697" y="1251"/>
                <a:ext cx="558" cy="164"/>
              </a:xfrm>
              <a:custGeom>
                <a:avLst/>
                <a:gdLst>
                  <a:gd name="T0" fmla="*/ 12 w 558"/>
                  <a:gd name="T1" fmla="*/ 0 h 164"/>
                  <a:gd name="T2" fmla="*/ 558 w 558"/>
                  <a:gd name="T3" fmla="*/ 154 h 164"/>
                  <a:gd name="T4" fmla="*/ 553 w 558"/>
                  <a:gd name="T5" fmla="*/ 164 h 164"/>
                  <a:gd name="T6" fmla="*/ 0 w 558"/>
                  <a:gd name="T7" fmla="*/ 8 h 164"/>
                  <a:gd name="T8" fmla="*/ 12 w 558"/>
                  <a:gd name="T9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8" h="164">
                    <a:moveTo>
                      <a:pt x="12" y="0"/>
                    </a:moveTo>
                    <a:lnTo>
                      <a:pt x="558" y="154"/>
                    </a:lnTo>
                    <a:lnTo>
                      <a:pt x="553" y="164"/>
                    </a:lnTo>
                    <a:lnTo>
                      <a:pt x="0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3" name="Freeform 724"/>
              <p:cNvSpPr>
                <a:spLocks/>
              </p:cNvSpPr>
              <p:nvPr/>
            </p:nvSpPr>
            <p:spPr bwMode="auto">
              <a:xfrm>
                <a:off x="2684" y="1259"/>
                <a:ext cx="566" cy="165"/>
              </a:xfrm>
              <a:custGeom>
                <a:avLst/>
                <a:gdLst>
                  <a:gd name="T0" fmla="*/ 13 w 566"/>
                  <a:gd name="T1" fmla="*/ 0 h 165"/>
                  <a:gd name="T2" fmla="*/ 566 w 566"/>
                  <a:gd name="T3" fmla="*/ 156 h 165"/>
                  <a:gd name="T4" fmla="*/ 564 w 566"/>
                  <a:gd name="T5" fmla="*/ 159 h 165"/>
                  <a:gd name="T6" fmla="*/ 559 w 566"/>
                  <a:gd name="T7" fmla="*/ 165 h 165"/>
                  <a:gd name="T8" fmla="*/ 0 w 566"/>
                  <a:gd name="T9" fmla="*/ 8 h 165"/>
                  <a:gd name="T10" fmla="*/ 5 w 566"/>
                  <a:gd name="T11" fmla="*/ 6 h 165"/>
                  <a:gd name="T12" fmla="*/ 13 w 566"/>
                  <a:gd name="T13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165">
                    <a:moveTo>
                      <a:pt x="13" y="0"/>
                    </a:moveTo>
                    <a:lnTo>
                      <a:pt x="566" y="156"/>
                    </a:lnTo>
                    <a:lnTo>
                      <a:pt x="564" y="159"/>
                    </a:lnTo>
                    <a:lnTo>
                      <a:pt x="559" y="165"/>
                    </a:lnTo>
                    <a:lnTo>
                      <a:pt x="0" y="8"/>
                    </a:lnTo>
                    <a:lnTo>
                      <a:pt x="5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4" name="Freeform 725"/>
              <p:cNvSpPr>
                <a:spLocks/>
              </p:cNvSpPr>
              <p:nvPr/>
            </p:nvSpPr>
            <p:spPr bwMode="auto">
              <a:xfrm>
                <a:off x="2671" y="1267"/>
                <a:ext cx="572" cy="166"/>
              </a:xfrm>
              <a:custGeom>
                <a:avLst/>
                <a:gdLst>
                  <a:gd name="T0" fmla="*/ 13 w 572"/>
                  <a:gd name="T1" fmla="*/ 0 h 166"/>
                  <a:gd name="T2" fmla="*/ 572 w 572"/>
                  <a:gd name="T3" fmla="*/ 157 h 166"/>
                  <a:gd name="T4" fmla="*/ 564 w 572"/>
                  <a:gd name="T5" fmla="*/ 164 h 166"/>
                  <a:gd name="T6" fmla="*/ 563 w 572"/>
                  <a:gd name="T7" fmla="*/ 166 h 166"/>
                  <a:gd name="T8" fmla="*/ 0 w 572"/>
                  <a:gd name="T9" fmla="*/ 8 h 166"/>
                  <a:gd name="T10" fmla="*/ 13 w 572"/>
                  <a:gd name="T11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2" h="166">
                    <a:moveTo>
                      <a:pt x="13" y="0"/>
                    </a:moveTo>
                    <a:lnTo>
                      <a:pt x="572" y="157"/>
                    </a:lnTo>
                    <a:lnTo>
                      <a:pt x="564" y="164"/>
                    </a:lnTo>
                    <a:lnTo>
                      <a:pt x="563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9"/>
              </a:solidFill>
              <a:ln w="0">
                <a:solidFill>
                  <a:srgbClr val="FFDE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5" name="Freeform 726"/>
              <p:cNvSpPr>
                <a:spLocks/>
              </p:cNvSpPr>
              <p:nvPr/>
            </p:nvSpPr>
            <p:spPr bwMode="auto">
              <a:xfrm>
                <a:off x="2658" y="1275"/>
                <a:ext cx="576" cy="166"/>
              </a:xfrm>
              <a:custGeom>
                <a:avLst/>
                <a:gdLst>
                  <a:gd name="T0" fmla="*/ 13 w 576"/>
                  <a:gd name="T1" fmla="*/ 0 h 166"/>
                  <a:gd name="T2" fmla="*/ 576 w 576"/>
                  <a:gd name="T3" fmla="*/ 158 h 166"/>
                  <a:gd name="T4" fmla="*/ 564 w 576"/>
                  <a:gd name="T5" fmla="*/ 166 h 166"/>
                  <a:gd name="T6" fmla="*/ 0 w 576"/>
                  <a:gd name="T7" fmla="*/ 8 h 166"/>
                  <a:gd name="T8" fmla="*/ 13 w 576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6" h="166">
                    <a:moveTo>
                      <a:pt x="13" y="0"/>
                    </a:moveTo>
                    <a:lnTo>
                      <a:pt x="576" y="158"/>
                    </a:lnTo>
                    <a:lnTo>
                      <a:pt x="564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DA9"/>
              </a:solidFill>
              <a:ln w="0">
                <a:solidFill>
                  <a:srgbClr val="FFDD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6" name="Freeform 727"/>
              <p:cNvSpPr>
                <a:spLocks/>
              </p:cNvSpPr>
              <p:nvPr/>
            </p:nvSpPr>
            <p:spPr bwMode="auto">
              <a:xfrm>
                <a:off x="2643" y="1283"/>
                <a:ext cx="579" cy="167"/>
              </a:xfrm>
              <a:custGeom>
                <a:avLst/>
                <a:gdLst>
                  <a:gd name="T0" fmla="*/ 15 w 579"/>
                  <a:gd name="T1" fmla="*/ 0 h 167"/>
                  <a:gd name="T2" fmla="*/ 579 w 579"/>
                  <a:gd name="T3" fmla="*/ 158 h 167"/>
                  <a:gd name="T4" fmla="*/ 573 w 579"/>
                  <a:gd name="T5" fmla="*/ 164 h 167"/>
                  <a:gd name="T6" fmla="*/ 573 w 579"/>
                  <a:gd name="T7" fmla="*/ 165 h 167"/>
                  <a:gd name="T8" fmla="*/ 574 w 579"/>
                  <a:gd name="T9" fmla="*/ 167 h 167"/>
                  <a:gd name="T10" fmla="*/ 0 w 579"/>
                  <a:gd name="T11" fmla="*/ 8 h 167"/>
                  <a:gd name="T12" fmla="*/ 14 w 579"/>
                  <a:gd name="T13" fmla="*/ 1 h 167"/>
                  <a:gd name="T14" fmla="*/ 15 w 579"/>
                  <a:gd name="T15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9" h="167">
                    <a:moveTo>
                      <a:pt x="15" y="0"/>
                    </a:moveTo>
                    <a:lnTo>
                      <a:pt x="579" y="158"/>
                    </a:lnTo>
                    <a:lnTo>
                      <a:pt x="573" y="164"/>
                    </a:lnTo>
                    <a:lnTo>
                      <a:pt x="573" y="165"/>
                    </a:lnTo>
                    <a:lnTo>
                      <a:pt x="574" y="167"/>
                    </a:lnTo>
                    <a:lnTo>
                      <a:pt x="0" y="8"/>
                    </a:lnTo>
                    <a:lnTo>
                      <a:pt x="14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DA8"/>
              </a:solidFill>
              <a:ln w="0">
                <a:solidFill>
                  <a:srgbClr val="FFDD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7" name="Freeform 728"/>
              <p:cNvSpPr>
                <a:spLocks/>
              </p:cNvSpPr>
              <p:nvPr/>
            </p:nvSpPr>
            <p:spPr bwMode="auto">
              <a:xfrm>
                <a:off x="2630" y="1291"/>
                <a:ext cx="589" cy="171"/>
              </a:xfrm>
              <a:custGeom>
                <a:avLst/>
                <a:gdLst>
                  <a:gd name="T0" fmla="*/ 13 w 589"/>
                  <a:gd name="T1" fmla="*/ 0 h 171"/>
                  <a:gd name="T2" fmla="*/ 587 w 589"/>
                  <a:gd name="T3" fmla="*/ 159 h 171"/>
                  <a:gd name="T4" fmla="*/ 587 w 589"/>
                  <a:gd name="T5" fmla="*/ 162 h 171"/>
                  <a:gd name="T6" fmla="*/ 589 w 589"/>
                  <a:gd name="T7" fmla="*/ 171 h 171"/>
                  <a:gd name="T8" fmla="*/ 0 w 589"/>
                  <a:gd name="T9" fmla="*/ 6 h 171"/>
                  <a:gd name="T10" fmla="*/ 13 w 589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9" h="171">
                    <a:moveTo>
                      <a:pt x="13" y="0"/>
                    </a:moveTo>
                    <a:lnTo>
                      <a:pt x="587" y="159"/>
                    </a:lnTo>
                    <a:lnTo>
                      <a:pt x="587" y="162"/>
                    </a:lnTo>
                    <a:lnTo>
                      <a:pt x="589" y="171"/>
                    </a:lnTo>
                    <a:lnTo>
                      <a:pt x="0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8" name="Freeform 729"/>
              <p:cNvSpPr>
                <a:spLocks/>
              </p:cNvSpPr>
              <p:nvPr/>
            </p:nvSpPr>
            <p:spPr bwMode="auto">
              <a:xfrm>
                <a:off x="2615" y="1297"/>
                <a:ext cx="607" cy="177"/>
              </a:xfrm>
              <a:custGeom>
                <a:avLst/>
                <a:gdLst>
                  <a:gd name="T0" fmla="*/ 15 w 607"/>
                  <a:gd name="T1" fmla="*/ 0 h 177"/>
                  <a:gd name="T2" fmla="*/ 604 w 607"/>
                  <a:gd name="T3" fmla="*/ 165 h 177"/>
                  <a:gd name="T4" fmla="*/ 604 w 607"/>
                  <a:gd name="T5" fmla="*/ 165 h 177"/>
                  <a:gd name="T6" fmla="*/ 607 w 607"/>
                  <a:gd name="T7" fmla="*/ 177 h 177"/>
                  <a:gd name="T8" fmla="*/ 0 w 607"/>
                  <a:gd name="T9" fmla="*/ 8 h 177"/>
                  <a:gd name="T10" fmla="*/ 10 w 607"/>
                  <a:gd name="T11" fmla="*/ 3 h 177"/>
                  <a:gd name="T12" fmla="*/ 15 w 607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7" h="177">
                    <a:moveTo>
                      <a:pt x="15" y="0"/>
                    </a:moveTo>
                    <a:lnTo>
                      <a:pt x="604" y="165"/>
                    </a:lnTo>
                    <a:lnTo>
                      <a:pt x="604" y="165"/>
                    </a:lnTo>
                    <a:lnTo>
                      <a:pt x="607" y="177"/>
                    </a:lnTo>
                    <a:lnTo>
                      <a:pt x="0" y="8"/>
                    </a:lnTo>
                    <a:lnTo>
                      <a:pt x="10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9" name="Freeform 730"/>
              <p:cNvSpPr>
                <a:spLocks/>
              </p:cNvSpPr>
              <p:nvPr/>
            </p:nvSpPr>
            <p:spPr bwMode="auto">
              <a:xfrm>
                <a:off x="2600" y="1305"/>
                <a:ext cx="625" cy="182"/>
              </a:xfrm>
              <a:custGeom>
                <a:avLst/>
                <a:gdLst>
                  <a:gd name="T0" fmla="*/ 15 w 625"/>
                  <a:gd name="T1" fmla="*/ 0 h 182"/>
                  <a:gd name="T2" fmla="*/ 622 w 625"/>
                  <a:gd name="T3" fmla="*/ 169 h 182"/>
                  <a:gd name="T4" fmla="*/ 622 w 625"/>
                  <a:gd name="T5" fmla="*/ 170 h 182"/>
                  <a:gd name="T6" fmla="*/ 625 w 625"/>
                  <a:gd name="T7" fmla="*/ 182 h 182"/>
                  <a:gd name="T8" fmla="*/ 0 w 625"/>
                  <a:gd name="T9" fmla="*/ 7 h 182"/>
                  <a:gd name="T10" fmla="*/ 15 w 625"/>
                  <a:gd name="T11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5" h="182">
                    <a:moveTo>
                      <a:pt x="15" y="0"/>
                    </a:moveTo>
                    <a:lnTo>
                      <a:pt x="622" y="169"/>
                    </a:lnTo>
                    <a:lnTo>
                      <a:pt x="622" y="170"/>
                    </a:lnTo>
                    <a:lnTo>
                      <a:pt x="625" y="182"/>
                    </a:lnTo>
                    <a:lnTo>
                      <a:pt x="0" y="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0" name="Freeform 731"/>
              <p:cNvSpPr>
                <a:spLocks/>
              </p:cNvSpPr>
              <p:nvPr/>
            </p:nvSpPr>
            <p:spPr bwMode="auto">
              <a:xfrm>
                <a:off x="2585" y="1312"/>
                <a:ext cx="641" cy="187"/>
              </a:xfrm>
              <a:custGeom>
                <a:avLst/>
                <a:gdLst>
                  <a:gd name="T0" fmla="*/ 15 w 641"/>
                  <a:gd name="T1" fmla="*/ 0 h 187"/>
                  <a:gd name="T2" fmla="*/ 640 w 641"/>
                  <a:gd name="T3" fmla="*/ 175 h 187"/>
                  <a:gd name="T4" fmla="*/ 640 w 641"/>
                  <a:gd name="T5" fmla="*/ 178 h 187"/>
                  <a:gd name="T6" fmla="*/ 641 w 641"/>
                  <a:gd name="T7" fmla="*/ 187 h 187"/>
                  <a:gd name="T8" fmla="*/ 0 w 641"/>
                  <a:gd name="T9" fmla="*/ 6 h 187"/>
                  <a:gd name="T10" fmla="*/ 11 w 641"/>
                  <a:gd name="T11" fmla="*/ 1 h 187"/>
                  <a:gd name="T12" fmla="*/ 15 w 641"/>
                  <a:gd name="T13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1" h="187">
                    <a:moveTo>
                      <a:pt x="15" y="0"/>
                    </a:moveTo>
                    <a:lnTo>
                      <a:pt x="640" y="175"/>
                    </a:lnTo>
                    <a:lnTo>
                      <a:pt x="640" y="178"/>
                    </a:lnTo>
                    <a:lnTo>
                      <a:pt x="641" y="187"/>
                    </a:lnTo>
                    <a:lnTo>
                      <a:pt x="0" y="6"/>
                    </a:lnTo>
                    <a:lnTo>
                      <a:pt x="11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1" name="Freeform 732"/>
              <p:cNvSpPr>
                <a:spLocks/>
              </p:cNvSpPr>
              <p:nvPr/>
            </p:nvSpPr>
            <p:spPr bwMode="auto">
              <a:xfrm>
                <a:off x="2568" y="1318"/>
                <a:ext cx="661" cy="193"/>
              </a:xfrm>
              <a:custGeom>
                <a:avLst/>
                <a:gdLst>
                  <a:gd name="T0" fmla="*/ 17 w 661"/>
                  <a:gd name="T1" fmla="*/ 0 h 193"/>
                  <a:gd name="T2" fmla="*/ 658 w 661"/>
                  <a:gd name="T3" fmla="*/ 181 h 193"/>
                  <a:gd name="T4" fmla="*/ 659 w 661"/>
                  <a:gd name="T5" fmla="*/ 189 h 193"/>
                  <a:gd name="T6" fmla="*/ 661 w 661"/>
                  <a:gd name="T7" fmla="*/ 193 h 193"/>
                  <a:gd name="T8" fmla="*/ 0 w 661"/>
                  <a:gd name="T9" fmla="*/ 7 h 193"/>
                  <a:gd name="T10" fmla="*/ 2 w 661"/>
                  <a:gd name="T11" fmla="*/ 5 h 193"/>
                  <a:gd name="T12" fmla="*/ 17 w 661"/>
                  <a:gd name="T13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1" h="193">
                    <a:moveTo>
                      <a:pt x="17" y="0"/>
                    </a:moveTo>
                    <a:lnTo>
                      <a:pt x="658" y="181"/>
                    </a:lnTo>
                    <a:lnTo>
                      <a:pt x="659" y="189"/>
                    </a:lnTo>
                    <a:lnTo>
                      <a:pt x="661" y="193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2" name="Freeform 733"/>
              <p:cNvSpPr>
                <a:spLocks/>
              </p:cNvSpPr>
              <p:nvPr/>
            </p:nvSpPr>
            <p:spPr bwMode="auto">
              <a:xfrm>
                <a:off x="2551" y="1325"/>
                <a:ext cx="679" cy="196"/>
              </a:xfrm>
              <a:custGeom>
                <a:avLst/>
                <a:gdLst>
                  <a:gd name="T0" fmla="*/ 17 w 679"/>
                  <a:gd name="T1" fmla="*/ 0 h 196"/>
                  <a:gd name="T2" fmla="*/ 678 w 679"/>
                  <a:gd name="T3" fmla="*/ 186 h 196"/>
                  <a:gd name="T4" fmla="*/ 679 w 679"/>
                  <a:gd name="T5" fmla="*/ 196 h 196"/>
                  <a:gd name="T6" fmla="*/ 0 w 679"/>
                  <a:gd name="T7" fmla="*/ 6 h 196"/>
                  <a:gd name="T8" fmla="*/ 17 w 679"/>
                  <a:gd name="T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9" h="196">
                    <a:moveTo>
                      <a:pt x="17" y="0"/>
                    </a:moveTo>
                    <a:lnTo>
                      <a:pt x="678" y="186"/>
                    </a:lnTo>
                    <a:lnTo>
                      <a:pt x="679" y="196"/>
                    </a:lnTo>
                    <a:lnTo>
                      <a:pt x="0" y="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3" name="Freeform 734"/>
              <p:cNvSpPr>
                <a:spLocks/>
              </p:cNvSpPr>
              <p:nvPr/>
            </p:nvSpPr>
            <p:spPr bwMode="auto">
              <a:xfrm>
                <a:off x="2534" y="1331"/>
                <a:ext cx="697" cy="202"/>
              </a:xfrm>
              <a:custGeom>
                <a:avLst/>
                <a:gdLst>
                  <a:gd name="T0" fmla="*/ 17 w 697"/>
                  <a:gd name="T1" fmla="*/ 0 h 202"/>
                  <a:gd name="T2" fmla="*/ 696 w 697"/>
                  <a:gd name="T3" fmla="*/ 190 h 202"/>
                  <a:gd name="T4" fmla="*/ 697 w 697"/>
                  <a:gd name="T5" fmla="*/ 195 h 202"/>
                  <a:gd name="T6" fmla="*/ 697 w 697"/>
                  <a:gd name="T7" fmla="*/ 202 h 202"/>
                  <a:gd name="T8" fmla="*/ 0 w 697"/>
                  <a:gd name="T9" fmla="*/ 7 h 202"/>
                  <a:gd name="T10" fmla="*/ 0 w 697"/>
                  <a:gd name="T11" fmla="*/ 7 h 202"/>
                  <a:gd name="T12" fmla="*/ 15 w 697"/>
                  <a:gd name="T13" fmla="*/ 2 h 202"/>
                  <a:gd name="T14" fmla="*/ 17 w 697"/>
                  <a:gd name="T15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7" h="202">
                    <a:moveTo>
                      <a:pt x="17" y="0"/>
                    </a:moveTo>
                    <a:lnTo>
                      <a:pt x="696" y="190"/>
                    </a:lnTo>
                    <a:lnTo>
                      <a:pt x="697" y="195"/>
                    </a:lnTo>
                    <a:lnTo>
                      <a:pt x="697" y="202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5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4" name="Freeform 735"/>
              <p:cNvSpPr>
                <a:spLocks/>
              </p:cNvSpPr>
              <p:nvPr/>
            </p:nvSpPr>
            <p:spPr bwMode="auto">
              <a:xfrm>
                <a:off x="2519" y="1338"/>
                <a:ext cx="714" cy="207"/>
              </a:xfrm>
              <a:custGeom>
                <a:avLst/>
                <a:gdLst>
                  <a:gd name="T0" fmla="*/ 15 w 714"/>
                  <a:gd name="T1" fmla="*/ 0 h 207"/>
                  <a:gd name="T2" fmla="*/ 712 w 714"/>
                  <a:gd name="T3" fmla="*/ 195 h 207"/>
                  <a:gd name="T4" fmla="*/ 714 w 714"/>
                  <a:gd name="T5" fmla="*/ 207 h 207"/>
                  <a:gd name="T6" fmla="*/ 5 w 714"/>
                  <a:gd name="T7" fmla="*/ 9 h 207"/>
                  <a:gd name="T8" fmla="*/ 0 w 714"/>
                  <a:gd name="T9" fmla="*/ 4 h 207"/>
                  <a:gd name="T10" fmla="*/ 4 w 714"/>
                  <a:gd name="T11" fmla="*/ 3 h 207"/>
                  <a:gd name="T12" fmla="*/ 15 w 714"/>
                  <a:gd name="T13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4" h="207">
                    <a:moveTo>
                      <a:pt x="15" y="0"/>
                    </a:moveTo>
                    <a:lnTo>
                      <a:pt x="712" y="195"/>
                    </a:lnTo>
                    <a:lnTo>
                      <a:pt x="714" y="207"/>
                    </a:lnTo>
                    <a:lnTo>
                      <a:pt x="5" y="9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5" name="Freeform 736"/>
              <p:cNvSpPr>
                <a:spLocks/>
              </p:cNvSpPr>
              <p:nvPr/>
            </p:nvSpPr>
            <p:spPr bwMode="auto">
              <a:xfrm>
                <a:off x="2524" y="1347"/>
                <a:ext cx="710" cy="210"/>
              </a:xfrm>
              <a:custGeom>
                <a:avLst/>
                <a:gdLst>
                  <a:gd name="T0" fmla="*/ 0 w 710"/>
                  <a:gd name="T1" fmla="*/ 0 h 210"/>
                  <a:gd name="T2" fmla="*/ 709 w 710"/>
                  <a:gd name="T3" fmla="*/ 198 h 210"/>
                  <a:gd name="T4" fmla="*/ 709 w 710"/>
                  <a:gd name="T5" fmla="*/ 202 h 210"/>
                  <a:gd name="T6" fmla="*/ 710 w 710"/>
                  <a:gd name="T7" fmla="*/ 210 h 210"/>
                  <a:gd name="T8" fmla="*/ 17 w 710"/>
                  <a:gd name="T9" fmla="*/ 16 h 210"/>
                  <a:gd name="T10" fmla="*/ 15 w 710"/>
                  <a:gd name="T11" fmla="*/ 13 h 210"/>
                  <a:gd name="T12" fmla="*/ 0 w 710"/>
                  <a:gd name="T13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0" h="210">
                    <a:moveTo>
                      <a:pt x="0" y="0"/>
                    </a:moveTo>
                    <a:lnTo>
                      <a:pt x="709" y="198"/>
                    </a:lnTo>
                    <a:lnTo>
                      <a:pt x="709" y="202"/>
                    </a:lnTo>
                    <a:lnTo>
                      <a:pt x="710" y="210"/>
                    </a:lnTo>
                    <a:lnTo>
                      <a:pt x="17" y="16"/>
                    </a:lnTo>
                    <a:lnTo>
                      <a:pt x="15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6" name="Freeform 737"/>
              <p:cNvSpPr>
                <a:spLocks/>
              </p:cNvSpPr>
              <p:nvPr/>
            </p:nvSpPr>
            <p:spPr bwMode="auto">
              <a:xfrm>
                <a:off x="2541" y="1363"/>
                <a:ext cx="693" cy="205"/>
              </a:xfrm>
              <a:custGeom>
                <a:avLst/>
                <a:gdLst>
                  <a:gd name="T0" fmla="*/ 0 w 693"/>
                  <a:gd name="T1" fmla="*/ 0 h 205"/>
                  <a:gd name="T2" fmla="*/ 693 w 693"/>
                  <a:gd name="T3" fmla="*/ 194 h 205"/>
                  <a:gd name="T4" fmla="*/ 693 w 693"/>
                  <a:gd name="T5" fmla="*/ 205 h 205"/>
                  <a:gd name="T6" fmla="*/ 12 w 693"/>
                  <a:gd name="T7" fmla="*/ 14 h 205"/>
                  <a:gd name="T8" fmla="*/ 0 w 693"/>
                  <a:gd name="T9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3" h="205">
                    <a:moveTo>
                      <a:pt x="0" y="0"/>
                    </a:moveTo>
                    <a:lnTo>
                      <a:pt x="693" y="194"/>
                    </a:lnTo>
                    <a:lnTo>
                      <a:pt x="693" y="205"/>
                    </a:lnTo>
                    <a:lnTo>
                      <a:pt x="12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7" name="Freeform 738"/>
              <p:cNvSpPr>
                <a:spLocks/>
              </p:cNvSpPr>
              <p:nvPr/>
            </p:nvSpPr>
            <p:spPr bwMode="auto">
              <a:xfrm>
                <a:off x="2553" y="1377"/>
                <a:ext cx="682" cy="202"/>
              </a:xfrm>
              <a:custGeom>
                <a:avLst/>
                <a:gdLst>
                  <a:gd name="T0" fmla="*/ 0 w 682"/>
                  <a:gd name="T1" fmla="*/ 0 h 202"/>
                  <a:gd name="T2" fmla="*/ 681 w 682"/>
                  <a:gd name="T3" fmla="*/ 191 h 202"/>
                  <a:gd name="T4" fmla="*/ 682 w 682"/>
                  <a:gd name="T5" fmla="*/ 195 h 202"/>
                  <a:gd name="T6" fmla="*/ 682 w 682"/>
                  <a:gd name="T7" fmla="*/ 202 h 202"/>
                  <a:gd name="T8" fmla="*/ 12 w 682"/>
                  <a:gd name="T9" fmla="*/ 15 h 202"/>
                  <a:gd name="T10" fmla="*/ 4 w 682"/>
                  <a:gd name="T11" fmla="*/ 4 h 202"/>
                  <a:gd name="T12" fmla="*/ 0 w 682"/>
                  <a:gd name="T13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2" h="202">
                    <a:moveTo>
                      <a:pt x="0" y="0"/>
                    </a:moveTo>
                    <a:lnTo>
                      <a:pt x="681" y="191"/>
                    </a:lnTo>
                    <a:lnTo>
                      <a:pt x="682" y="195"/>
                    </a:lnTo>
                    <a:lnTo>
                      <a:pt x="682" y="202"/>
                    </a:lnTo>
                    <a:lnTo>
                      <a:pt x="12" y="15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4"/>
              </a:solidFill>
              <a:ln w="0">
                <a:solidFill>
                  <a:srgbClr val="FFD9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8" name="Freeform 739"/>
              <p:cNvSpPr>
                <a:spLocks/>
              </p:cNvSpPr>
              <p:nvPr/>
            </p:nvSpPr>
            <p:spPr bwMode="auto">
              <a:xfrm>
                <a:off x="2565" y="1392"/>
                <a:ext cx="670" cy="199"/>
              </a:xfrm>
              <a:custGeom>
                <a:avLst/>
                <a:gdLst>
                  <a:gd name="T0" fmla="*/ 0 w 670"/>
                  <a:gd name="T1" fmla="*/ 0 h 199"/>
                  <a:gd name="T2" fmla="*/ 670 w 670"/>
                  <a:gd name="T3" fmla="*/ 187 h 199"/>
                  <a:gd name="T4" fmla="*/ 670 w 670"/>
                  <a:gd name="T5" fmla="*/ 199 h 199"/>
                  <a:gd name="T6" fmla="*/ 9 w 670"/>
                  <a:gd name="T7" fmla="*/ 14 h 199"/>
                  <a:gd name="T8" fmla="*/ 9 w 670"/>
                  <a:gd name="T9" fmla="*/ 13 h 199"/>
                  <a:gd name="T10" fmla="*/ 0 w 670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0" h="199">
                    <a:moveTo>
                      <a:pt x="0" y="0"/>
                    </a:moveTo>
                    <a:lnTo>
                      <a:pt x="670" y="187"/>
                    </a:lnTo>
                    <a:lnTo>
                      <a:pt x="670" y="199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9" name="Freeform 740"/>
              <p:cNvSpPr>
                <a:spLocks/>
              </p:cNvSpPr>
              <p:nvPr/>
            </p:nvSpPr>
            <p:spPr bwMode="auto">
              <a:xfrm>
                <a:off x="2574" y="1406"/>
                <a:ext cx="661" cy="196"/>
              </a:xfrm>
              <a:custGeom>
                <a:avLst/>
                <a:gdLst>
                  <a:gd name="T0" fmla="*/ 0 w 661"/>
                  <a:gd name="T1" fmla="*/ 0 h 196"/>
                  <a:gd name="T2" fmla="*/ 661 w 661"/>
                  <a:gd name="T3" fmla="*/ 185 h 196"/>
                  <a:gd name="T4" fmla="*/ 661 w 661"/>
                  <a:gd name="T5" fmla="*/ 191 h 196"/>
                  <a:gd name="T6" fmla="*/ 661 w 661"/>
                  <a:gd name="T7" fmla="*/ 196 h 196"/>
                  <a:gd name="T8" fmla="*/ 9 w 661"/>
                  <a:gd name="T9" fmla="*/ 13 h 196"/>
                  <a:gd name="T10" fmla="*/ 0 w 661"/>
                  <a:gd name="T11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1" h="196">
                    <a:moveTo>
                      <a:pt x="0" y="0"/>
                    </a:moveTo>
                    <a:lnTo>
                      <a:pt x="661" y="185"/>
                    </a:lnTo>
                    <a:lnTo>
                      <a:pt x="661" y="191"/>
                    </a:lnTo>
                    <a:lnTo>
                      <a:pt x="661" y="196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0" name="Freeform 741"/>
              <p:cNvSpPr>
                <a:spLocks/>
              </p:cNvSpPr>
              <p:nvPr/>
            </p:nvSpPr>
            <p:spPr bwMode="auto">
              <a:xfrm>
                <a:off x="2583" y="1419"/>
                <a:ext cx="652" cy="194"/>
              </a:xfrm>
              <a:custGeom>
                <a:avLst/>
                <a:gdLst>
                  <a:gd name="T0" fmla="*/ 0 w 652"/>
                  <a:gd name="T1" fmla="*/ 0 h 194"/>
                  <a:gd name="T2" fmla="*/ 652 w 652"/>
                  <a:gd name="T3" fmla="*/ 183 h 194"/>
                  <a:gd name="T4" fmla="*/ 652 w 652"/>
                  <a:gd name="T5" fmla="*/ 194 h 194"/>
                  <a:gd name="T6" fmla="*/ 8 w 652"/>
                  <a:gd name="T7" fmla="*/ 14 h 194"/>
                  <a:gd name="T8" fmla="*/ 7 w 652"/>
                  <a:gd name="T9" fmla="*/ 12 h 194"/>
                  <a:gd name="T10" fmla="*/ 0 w 652"/>
                  <a:gd name="T11" fmla="*/ 0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2" h="194">
                    <a:moveTo>
                      <a:pt x="0" y="0"/>
                    </a:moveTo>
                    <a:lnTo>
                      <a:pt x="652" y="183"/>
                    </a:lnTo>
                    <a:lnTo>
                      <a:pt x="652" y="194"/>
                    </a:lnTo>
                    <a:lnTo>
                      <a:pt x="8" y="14"/>
                    </a:lnTo>
                    <a:lnTo>
                      <a:pt x="7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1" name="Freeform 742"/>
              <p:cNvSpPr>
                <a:spLocks/>
              </p:cNvSpPr>
              <p:nvPr/>
            </p:nvSpPr>
            <p:spPr bwMode="auto">
              <a:xfrm>
                <a:off x="2591" y="1433"/>
                <a:ext cx="644" cy="192"/>
              </a:xfrm>
              <a:custGeom>
                <a:avLst/>
                <a:gdLst>
                  <a:gd name="T0" fmla="*/ 0 w 644"/>
                  <a:gd name="T1" fmla="*/ 0 h 192"/>
                  <a:gd name="T2" fmla="*/ 644 w 644"/>
                  <a:gd name="T3" fmla="*/ 180 h 192"/>
                  <a:gd name="T4" fmla="*/ 644 w 644"/>
                  <a:gd name="T5" fmla="*/ 190 h 192"/>
                  <a:gd name="T6" fmla="*/ 644 w 644"/>
                  <a:gd name="T7" fmla="*/ 192 h 192"/>
                  <a:gd name="T8" fmla="*/ 8 w 644"/>
                  <a:gd name="T9" fmla="*/ 14 h 192"/>
                  <a:gd name="T10" fmla="*/ 0 w 644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4" h="192">
                    <a:moveTo>
                      <a:pt x="0" y="0"/>
                    </a:moveTo>
                    <a:lnTo>
                      <a:pt x="644" y="180"/>
                    </a:lnTo>
                    <a:lnTo>
                      <a:pt x="644" y="190"/>
                    </a:lnTo>
                    <a:lnTo>
                      <a:pt x="644" y="192"/>
                    </a:lnTo>
                    <a:lnTo>
                      <a:pt x="8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2" name="Freeform 743"/>
              <p:cNvSpPr>
                <a:spLocks/>
              </p:cNvSpPr>
              <p:nvPr/>
            </p:nvSpPr>
            <p:spPr bwMode="auto">
              <a:xfrm>
                <a:off x="2599" y="1447"/>
                <a:ext cx="636" cy="188"/>
              </a:xfrm>
              <a:custGeom>
                <a:avLst/>
                <a:gdLst>
                  <a:gd name="T0" fmla="*/ 0 w 636"/>
                  <a:gd name="T1" fmla="*/ 0 h 188"/>
                  <a:gd name="T2" fmla="*/ 636 w 636"/>
                  <a:gd name="T3" fmla="*/ 178 h 188"/>
                  <a:gd name="T4" fmla="*/ 635 w 636"/>
                  <a:gd name="T5" fmla="*/ 188 h 188"/>
                  <a:gd name="T6" fmla="*/ 8 w 636"/>
                  <a:gd name="T7" fmla="*/ 13 h 188"/>
                  <a:gd name="T8" fmla="*/ 5 w 636"/>
                  <a:gd name="T9" fmla="*/ 9 h 188"/>
                  <a:gd name="T10" fmla="*/ 0 w 636"/>
                  <a:gd name="T1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6" h="188">
                    <a:moveTo>
                      <a:pt x="0" y="0"/>
                    </a:moveTo>
                    <a:lnTo>
                      <a:pt x="636" y="178"/>
                    </a:lnTo>
                    <a:lnTo>
                      <a:pt x="635" y="188"/>
                    </a:lnTo>
                    <a:lnTo>
                      <a:pt x="8" y="13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3" name="Freeform 744"/>
              <p:cNvSpPr>
                <a:spLocks/>
              </p:cNvSpPr>
              <p:nvPr/>
            </p:nvSpPr>
            <p:spPr bwMode="auto">
              <a:xfrm>
                <a:off x="2607" y="1460"/>
                <a:ext cx="627" cy="187"/>
              </a:xfrm>
              <a:custGeom>
                <a:avLst/>
                <a:gdLst>
                  <a:gd name="T0" fmla="*/ 0 w 627"/>
                  <a:gd name="T1" fmla="*/ 0 h 187"/>
                  <a:gd name="T2" fmla="*/ 627 w 627"/>
                  <a:gd name="T3" fmla="*/ 175 h 187"/>
                  <a:gd name="T4" fmla="*/ 627 w 627"/>
                  <a:gd name="T5" fmla="*/ 187 h 187"/>
                  <a:gd name="T6" fmla="*/ 6 w 627"/>
                  <a:gd name="T7" fmla="*/ 13 h 187"/>
                  <a:gd name="T8" fmla="*/ 0 w 62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187">
                    <a:moveTo>
                      <a:pt x="0" y="0"/>
                    </a:moveTo>
                    <a:lnTo>
                      <a:pt x="627" y="175"/>
                    </a:lnTo>
                    <a:lnTo>
                      <a:pt x="627" y="18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4" name="Freeform 745"/>
              <p:cNvSpPr>
                <a:spLocks/>
              </p:cNvSpPr>
              <p:nvPr/>
            </p:nvSpPr>
            <p:spPr bwMode="auto">
              <a:xfrm>
                <a:off x="2613" y="1473"/>
                <a:ext cx="621" cy="184"/>
              </a:xfrm>
              <a:custGeom>
                <a:avLst/>
                <a:gdLst>
                  <a:gd name="T0" fmla="*/ 0 w 621"/>
                  <a:gd name="T1" fmla="*/ 0 h 184"/>
                  <a:gd name="T2" fmla="*/ 621 w 621"/>
                  <a:gd name="T3" fmla="*/ 174 h 184"/>
                  <a:gd name="T4" fmla="*/ 620 w 621"/>
                  <a:gd name="T5" fmla="*/ 176 h 184"/>
                  <a:gd name="T6" fmla="*/ 620 w 621"/>
                  <a:gd name="T7" fmla="*/ 184 h 184"/>
                  <a:gd name="T8" fmla="*/ 7 w 621"/>
                  <a:gd name="T9" fmla="*/ 13 h 184"/>
                  <a:gd name="T10" fmla="*/ 4 w 621"/>
                  <a:gd name="T11" fmla="*/ 8 h 184"/>
                  <a:gd name="T12" fmla="*/ 0 w 621"/>
                  <a:gd name="T13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1" h="184">
                    <a:moveTo>
                      <a:pt x="0" y="0"/>
                    </a:moveTo>
                    <a:lnTo>
                      <a:pt x="621" y="174"/>
                    </a:lnTo>
                    <a:lnTo>
                      <a:pt x="620" y="176"/>
                    </a:lnTo>
                    <a:lnTo>
                      <a:pt x="620" y="184"/>
                    </a:lnTo>
                    <a:lnTo>
                      <a:pt x="7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5" name="Freeform 746"/>
              <p:cNvSpPr>
                <a:spLocks/>
              </p:cNvSpPr>
              <p:nvPr/>
            </p:nvSpPr>
            <p:spPr bwMode="auto">
              <a:xfrm>
                <a:off x="2620" y="1486"/>
                <a:ext cx="613" cy="182"/>
              </a:xfrm>
              <a:custGeom>
                <a:avLst/>
                <a:gdLst>
                  <a:gd name="T0" fmla="*/ 0 w 613"/>
                  <a:gd name="T1" fmla="*/ 0 h 182"/>
                  <a:gd name="T2" fmla="*/ 613 w 613"/>
                  <a:gd name="T3" fmla="*/ 171 h 182"/>
                  <a:gd name="T4" fmla="*/ 611 w 613"/>
                  <a:gd name="T5" fmla="*/ 182 h 182"/>
                  <a:gd name="T6" fmla="*/ 6 w 613"/>
                  <a:gd name="T7" fmla="*/ 13 h 182"/>
                  <a:gd name="T8" fmla="*/ 0 w 613"/>
                  <a:gd name="T9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3" h="182">
                    <a:moveTo>
                      <a:pt x="0" y="0"/>
                    </a:moveTo>
                    <a:lnTo>
                      <a:pt x="613" y="171"/>
                    </a:lnTo>
                    <a:lnTo>
                      <a:pt x="611" y="182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6" name="Freeform 747"/>
              <p:cNvSpPr>
                <a:spLocks/>
              </p:cNvSpPr>
              <p:nvPr/>
            </p:nvSpPr>
            <p:spPr bwMode="auto">
              <a:xfrm>
                <a:off x="2626" y="1499"/>
                <a:ext cx="605" cy="181"/>
              </a:xfrm>
              <a:custGeom>
                <a:avLst/>
                <a:gdLst>
                  <a:gd name="T0" fmla="*/ 0 w 605"/>
                  <a:gd name="T1" fmla="*/ 0 h 181"/>
                  <a:gd name="T2" fmla="*/ 605 w 605"/>
                  <a:gd name="T3" fmla="*/ 169 h 181"/>
                  <a:gd name="T4" fmla="*/ 604 w 605"/>
                  <a:gd name="T5" fmla="*/ 178 h 181"/>
                  <a:gd name="T6" fmla="*/ 603 w 605"/>
                  <a:gd name="T7" fmla="*/ 181 h 181"/>
                  <a:gd name="T8" fmla="*/ 6 w 605"/>
                  <a:gd name="T9" fmla="*/ 13 h 181"/>
                  <a:gd name="T10" fmla="*/ 3 w 605"/>
                  <a:gd name="T11" fmla="*/ 5 h 181"/>
                  <a:gd name="T12" fmla="*/ 0 w 605"/>
                  <a:gd name="T1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5" h="181">
                    <a:moveTo>
                      <a:pt x="0" y="0"/>
                    </a:moveTo>
                    <a:lnTo>
                      <a:pt x="605" y="169"/>
                    </a:lnTo>
                    <a:lnTo>
                      <a:pt x="604" y="178"/>
                    </a:lnTo>
                    <a:lnTo>
                      <a:pt x="603" y="181"/>
                    </a:lnTo>
                    <a:lnTo>
                      <a:pt x="6" y="13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9F"/>
              </a:solidFill>
              <a:ln w="0">
                <a:solidFill>
                  <a:srgbClr val="FFD7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7" name="Freeform 748"/>
              <p:cNvSpPr>
                <a:spLocks/>
              </p:cNvSpPr>
              <p:nvPr/>
            </p:nvSpPr>
            <p:spPr bwMode="auto">
              <a:xfrm>
                <a:off x="2632" y="1512"/>
                <a:ext cx="597" cy="178"/>
              </a:xfrm>
              <a:custGeom>
                <a:avLst/>
                <a:gdLst>
                  <a:gd name="T0" fmla="*/ 0 w 597"/>
                  <a:gd name="T1" fmla="*/ 0 h 178"/>
                  <a:gd name="T2" fmla="*/ 597 w 597"/>
                  <a:gd name="T3" fmla="*/ 168 h 178"/>
                  <a:gd name="T4" fmla="*/ 595 w 597"/>
                  <a:gd name="T5" fmla="*/ 178 h 178"/>
                  <a:gd name="T6" fmla="*/ 5 w 597"/>
                  <a:gd name="T7" fmla="*/ 12 h 178"/>
                  <a:gd name="T8" fmla="*/ 0 w 597"/>
                  <a:gd name="T9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7" h="178">
                    <a:moveTo>
                      <a:pt x="0" y="0"/>
                    </a:moveTo>
                    <a:lnTo>
                      <a:pt x="597" y="168"/>
                    </a:lnTo>
                    <a:lnTo>
                      <a:pt x="595" y="178"/>
                    </a:lnTo>
                    <a:lnTo>
                      <a:pt x="5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F"/>
              </a:solidFill>
              <a:ln w="0">
                <a:solidFill>
                  <a:srgbClr val="FFD6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8" name="Freeform 749"/>
              <p:cNvSpPr>
                <a:spLocks/>
              </p:cNvSpPr>
              <p:nvPr/>
            </p:nvSpPr>
            <p:spPr bwMode="auto">
              <a:xfrm>
                <a:off x="2637" y="1524"/>
                <a:ext cx="590" cy="177"/>
              </a:xfrm>
              <a:custGeom>
                <a:avLst/>
                <a:gdLst>
                  <a:gd name="T0" fmla="*/ 0 w 590"/>
                  <a:gd name="T1" fmla="*/ 0 h 177"/>
                  <a:gd name="T2" fmla="*/ 590 w 590"/>
                  <a:gd name="T3" fmla="*/ 166 h 177"/>
                  <a:gd name="T4" fmla="*/ 588 w 590"/>
                  <a:gd name="T5" fmla="*/ 177 h 177"/>
                  <a:gd name="T6" fmla="*/ 5 w 590"/>
                  <a:gd name="T7" fmla="*/ 13 h 177"/>
                  <a:gd name="T8" fmla="*/ 1 w 590"/>
                  <a:gd name="T9" fmla="*/ 2 h 177"/>
                  <a:gd name="T10" fmla="*/ 0 w 590"/>
                  <a:gd name="T11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0" h="177">
                    <a:moveTo>
                      <a:pt x="0" y="0"/>
                    </a:moveTo>
                    <a:lnTo>
                      <a:pt x="590" y="166"/>
                    </a:lnTo>
                    <a:lnTo>
                      <a:pt x="588" y="177"/>
                    </a:lnTo>
                    <a:lnTo>
                      <a:pt x="5" y="13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9" name="Freeform 750"/>
              <p:cNvSpPr>
                <a:spLocks/>
              </p:cNvSpPr>
              <p:nvPr/>
            </p:nvSpPr>
            <p:spPr bwMode="auto">
              <a:xfrm>
                <a:off x="2642" y="1537"/>
                <a:ext cx="583" cy="174"/>
              </a:xfrm>
              <a:custGeom>
                <a:avLst/>
                <a:gdLst>
                  <a:gd name="T0" fmla="*/ 0 w 583"/>
                  <a:gd name="T1" fmla="*/ 0 h 174"/>
                  <a:gd name="T2" fmla="*/ 583 w 583"/>
                  <a:gd name="T3" fmla="*/ 164 h 174"/>
                  <a:gd name="T4" fmla="*/ 583 w 583"/>
                  <a:gd name="T5" fmla="*/ 167 h 174"/>
                  <a:gd name="T6" fmla="*/ 580 w 583"/>
                  <a:gd name="T7" fmla="*/ 174 h 174"/>
                  <a:gd name="T8" fmla="*/ 5 w 583"/>
                  <a:gd name="T9" fmla="*/ 13 h 174"/>
                  <a:gd name="T10" fmla="*/ 4 w 583"/>
                  <a:gd name="T11" fmla="*/ 8 h 174"/>
                  <a:gd name="T12" fmla="*/ 0 w 583"/>
                  <a:gd name="T1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3" h="174">
                    <a:moveTo>
                      <a:pt x="0" y="0"/>
                    </a:moveTo>
                    <a:lnTo>
                      <a:pt x="583" y="164"/>
                    </a:lnTo>
                    <a:lnTo>
                      <a:pt x="583" y="167"/>
                    </a:lnTo>
                    <a:lnTo>
                      <a:pt x="580" y="174"/>
                    </a:lnTo>
                    <a:lnTo>
                      <a:pt x="5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0" name="Freeform 751"/>
              <p:cNvSpPr>
                <a:spLocks/>
              </p:cNvSpPr>
              <p:nvPr/>
            </p:nvSpPr>
            <p:spPr bwMode="auto">
              <a:xfrm>
                <a:off x="2647" y="1550"/>
                <a:ext cx="575" cy="171"/>
              </a:xfrm>
              <a:custGeom>
                <a:avLst/>
                <a:gdLst>
                  <a:gd name="T0" fmla="*/ 0 w 575"/>
                  <a:gd name="T1" fmla="*/ 0 h 171"/>
                  <a:gd name="T2" fmla="*/ 575 w 575"/>
                  <a:gd name="T3" fmla="*/ 161 h 171"/>
                  <a:gd name="T4" fmla="*/ 572 w 575"/>
                  <a:gd name="T5" fmla="*/ 171 h 171"/>
                  <a:gd name="T6" fmla="*/ 6 w 575"/>
                  <a:gd name="T7" fmla="*/ 12 h 171"/>
                  <a:gd name="T8" fmla="*/ 4 w 575"/>
                  <a:gd name="T9" fmla="*/ 9 h 171"/>
                  <a:gd name="T10" fmla="*/ 0 w 575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5" h="171">
                    <a:moveTo>
                      <a:pt x="0" y="0"/>
                    </a:moveTo>
                    <a:lnTo>
                      <a:pt x="575" y="161"/>
                    </a:lnTo>
                    <a:lnTo>
                      <a:pt x="572" y="171"/>
                    </a:lnTo>
                    <a:lnTo>
                      <a:pt x="6" y="12"/>
                    </a:lnTo>
                    <a:lnTo>
                      <a:pt x="4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D"/>
              </a:solidFill>
              <a:ln w="0">
                <a:solidFill>
                  <a:srgbClr val="FFD59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1" name="Freeform 752"/>
              <p:cNvSpPr>
                <a:spLocks/>
              </p:cNvSpPr>
              <p:nvPr/>
            </p:nvSpPr>
            <p:spPr bwMode="auto">
              <a:xfrm>
                <a:off x="2653" y="1562"/>
                <a:ext cx="566" cy="170"/>
              </a:xfrm>
              <a:custGeom>
                <a:avLst/>
                <a:gdLst>
                  <a:gd name="T0" fmla="*/ 0 w 566"/>
                  <a:gd name="T1" fmla="*/ 0 h 170"/>
                  <a:gd name="T2" fmla="*/ 566 w 566"/>
                  <a:gd name="T3" fmla="*/ 159 h 170"/>
                  <a:gd name="T4" fmla="*/ 564 w 566"/>
                  <a:gd name="T5" fmla="*/ 170 h 170"/>
                  <a:gd name="T6" fmla="*/ 564 w 566"/>
                  <a:gd name="T7" fmla="*/ 170 h 170"/>
                  <a:gd name="T8" fmla="*/ 4 w 566"/>
                  <a:gd name="T9" fmla="*/ 13 h 170"/>
                  <a:gd name="T10" fmla="*/ 2 w 566"/>
                  <a:gd name="T11" fmla="*/ 9 h 170"/>
                  <a:gd name="T12" fmla="*/ 1 w 566"/>
                  <a:gd name="T13" fmla="*/ 6 h 170"/>
                  <a:gd name="T14" fmla="*/ 0 w 566"/>
                  <a:gd name="T15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6" h="170">
                    <a:moveTo>
                      <a:pt x="0" y="0"/>
                    </a:moveTo>
                    <a:lnTo>
                      <a:pt x="566" y="159"/>
                    </a:lnTo>
                    <a:lnTo>
                      <a:pt x="564" y="170"/>
                    </a:lnTo>
                    <a:lnTo>
                      <a:pt x="564" y="170"/>
                    </a:lnTo>
                    <a:lnTo>
                      <a:pt x="4" y="13"/>
                    </a:lnTo>
                    <a:lnTo>
                      <a:pt x="2" y="9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2" name="Freeform 753"/>
              <p:cNvSpPr>
                <a:spLocks/>
              </p:cNvSpPr>
              <p:nvPr/>
            </p:nvSpPr>
            <p:spPr bwMode="auto">
              <a:xfrm>
                <a:off x="2657" y="1575"/>
                <a:ext cx="560" cy="167"/>
              </a:xfrm>
              <a:custGeom>
                <a:avLst/>
                <a:gdLst>
                  <a:gd name="T0" fmla="*/ 0 w 560"/>
                  <a:gd name="T1" fmla="*/ 0 h 167"/>
                  <a:gd name="T2" fmla="*/ 560 w 560"/>
                  <a:gd name="T3" fmla="*/ 157 h 167"/>
                  <a:gd name="T4" fmla="*/ 556 w 560"/>
                  <a:gd name="T5" fmla="*/ 167 h 167"/>
                  <a:gd name="T6" fmla="*/ 4 w 560"/>
                  <a:gd name="T7" fmla="*/ 12 h 167"/>
                  <a:gd name="T8" fmla="*/ 0 w 560"/>
                  <a:gd name="T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0" h="167">
                    <a:moveTo>
                      <a:pt x="0" y="0"/>
                    </a:moveTo>
                    <a:lnTo>
                      <a:pt x="560" y="157"/>
                    </a:lnTo>
                    <a:lnTo>
                      <a:pt x="556" y="167"/>
                    </a:lnTo>
                    <a:lnTo>
                      <a:pt x="4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3" name="Freeform 754"/>
              <p:cNvSpPr>
                <a:spLocks/>
              </p:cNvSpPr>
              <p:nvPr/>
            </p:nvSpPr>
            <p:spPr bwMode="auto">
              <a:xfrm>
                <a:off x="2661" y="1587"/>
                <a:ext cx="552" cy="165"/>
              </a:xfrm>
              <a:custGeom>
                <a:avLst/>
                <a:gdLst>
                  <a:gd name="T0" fmla="*/ 0 w 552"/>
                  <a:gd name="T1" fmla="*/ 0 h 165"/>
                  <a:gd name="T2" fmla="*/ 552 w 552"/>
                  <a:gd name="T3" fmla="*/ 155 h 165"/>
                  <a:gd name="T4" fmla="*/ 549 w 552"/>
                  <a:gd name="T5" fmla="*/ 165 h 165"/>
                  <a:gd name="T6" fmla="*/ 3 w 552"/>
                  <a:gd name="T7" fmla="*/ 13 h 165"/>
                  <a:gd name="T8" fmla="*/ 2 w 552"/>
                  <a:gd name="T9" fmla="*/ 9 h 165"/>
                  <a:gd name="T10" fmla="*/ 0 w 552"/>
                  <a:gd name="T1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2" h="165">
                    <a:moveTo>
                      <a:pt x="0" y="0"/>
                    </a:moveTo>
                    <a:lnTo>
                      <a:pt x="552" y="155"/>
                    </a:lnTo>
                    <a:lnTo>
                      <a:pt x="549" y="165"/>
                    </a:lnTo>
                    <a:lnTo>
                      <a:pt x="3" y="1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4" name="Freeform 755"/>
              <p:cNvSpPr>
                <a:spLocks/>
              </p:cNvSpPr>
              <p:nvPr/>
            </p:nvSpPr>
            <p:spPr bwMode="auto">
              <a:xfrm>
                <a:off x="2664" y="1600"/>
                <a:ext cx="546" cy="162"/>
              </a:xfrm>
              <a:custGeom>
                <a:avLst/>
                <a:gdLst>
                  <a:gd name="T0" fmla="*/ 0 w 546"/>
                  <a:gd name="T1" fmla="*/ 0 h 162"/>
                  <a:gd name="T2" fmla="*/ 546 w 546"/>
                  <a:gd name="T3" fmla="*/ 152 h 162"/>
                  <a:gd name="T4" fmla="*/ 544 w 546"/>
                  <a:gd name="T5" fmla="*/ 158 h 162"/>
                  <a:gd name="T6" fmla="*/ 542 w 546"/>
                  <a:gd name="T7" fmla="*/ 162 h 162"/>
                  <a:gd name="T8" fmla="*/ 2 w 546"/>
                  <a:gd name="T9" fmla="*/ 11 h 162"/>
                  <a:gd name="T10" fmla="*/ 0 w 546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2">
                    <a:moveTo>
                      <a:pt x="0" y="0"/>
                    </a:moveTo>
                    <a:lnTo>
                      <a:pt x="546" y="152"/>
                    </a:lnTo>
                    <a:lnTo>
                      <a:pt x="544" y="158"/>
                    </a:lnTo>
                    <a:lnTo>
                      <a:pt x="542" y="162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5" name="Freeform 756"/>
              <p:cNvSpPr>
                <a:spLocks/>
              </p:cNvSpPr>
              <p:nvPr/>
            </p:nvSpPr>
            <p:spPr bwMode="auto">
              <a:xfrm>
                <a:off x="2666" y="1611"/>
                <a:ext cx="540" cy="162"/>
              </a:xfrm>
              <a:custGeom>
                <a:avLst/>
                <a:gdLst>
                  <a:gd name="T0" fmla="*/ 0 w 540"/>
                  <a:gd name="T1" fmla="*/ 0 h 162"/>
                  <a:gd name="T2" fmla="*/ 540 w 540"/>
                  <a:gd name="T3" fmla="*/ 151 h 162"/>
                  <a:gd name="T4" fmla="*/ 535 w 540"/>
                  <a:gd name="T5" fmla="*/ 162 h 162"/>
                  <a:gd name="T6" fmla="*/ 1 w 540"/>
                  <a:gd name="T7" fmla="*/ 12 h 162"/>
                  <a:gd name="T8" fmla="*/ 1 w 540"/>
                  <a:gd name="T9" fmla="*/ 6 h 162"/>
                  <a:gd name="T10" fmla="*/ 0 w 540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0" h="162">
                    <a:moveTo>
                      <a:pt x="0" y="0"/>
                    </a:moveTo>
                    <a:lnTo>
                      <a:pt x="540" y="151"/>
                    </a:lnTo>
                    <a:lnTo>
                      <a:pt x="535" y="162"/>
                    </a:lnTo>
                    <a:lnTo>
                      <a:pt x="1" y="12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6" name="Freeform 757"/>
              <p:cNvSpPr>
                <a:spLocks/>
              </p:cNvSpPr>
              <p:nvPr/>
            </p:nvSpPr>
            <p:spPr bwMode="auto">
              <a:xfrm>
                <a:off x="2667" y="1623"/>
                <a:ext cx="534" cy="159"/>
              </a:xfrm>
              <a:custGeom>
                <a:avLst/>
                <a:gdLst>
                  <a:gd name="T0" fmla="*/ 0 w 534"/>
                  <a:gd name="T1" fmla="*/ 0 h 159"/>
                  <a:gd name="T2" fmla="*/ 534 w 534"/>
                  <a:gd name="T3" fmla="*/ 150 h 159"/>
                  <a:gd name="T4" fmla="*/ 530 w 534"/>
                  <a:gd name="T5" fmla="*/ 159 h 159"/>
                  <a:gd name="T6" fmla="*/ 0 w 534"/>
                  <a:gd name="T7" fmla="*/ 11 h 159"/>
                  <a:gd name="T8" fmla="*/ 0 w 534"/>
                  <a:gd name="T9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4" h="159">
                    <a:moveTo>
                      <a:pt x="0" y="0"/>
                    </a:moveTo>
                    <a:lnTo>
                      <a:pt x="534" y="150"/>
                    </a:lnTo>
                    <a:lnTo>
                      <a:pt x="530" y="15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A"/>
              </a:solidFill>
              <a:ln w="0">
                <a:solidFill>
                  <a:srgbClr val="FFD4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7" name="Freeform 758"/>
              <p:cNvSpPr>
                <a:spLocks/>
              </p:cNvSpPr>
              <p:nvPr/>
            </p:nvSpPr>
            <p:spPr bwMode="auto">
              <a:xfrm>
                <a:off x="2666" y="1634"/>
                <a:ext cx="531" cy="158"/>
              </a:xfrm>
              <a:custGeom>
                <a:avLst/>
                <a:gdLst>
                  <a:gd name="T0" fmla="*/ 1 w 531"/>
                  <a:gd name="T1" fmla="*/ 0 h 158"/>
                  <a:gd name="T2" fmla="*/ 531 w 531"/>
                  <a:gd name="T3" fmla="*/ 148 h 158"/>
                  <a:gd name="T4" fmla="*/ 530 w 531"/>
                  <a:gd name="T5" fmla="*/ 152 h 158"/>
                  <a:gd name="T6" fmla="*/ 525 w 531"/>
                  <a:gd name="T7" fmla="*/ 158 h 158"/>
                  <a:gd name="T8" fmla="*/ 0 w 531"/>
                  <a:gd name="T9" fmla="*/ 10 h 158"/>
                  <a:gd name="T10" fmla="*/ 1 w 531"/>
                  <a:gd name="T11" fmla="*/ 1 h 158"/>
                  <a:gd name="T12" fmla="*/ 1 w 531"/>
                  <a:gd name="T13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8">
                    <a:moveTo>
                      <a:pt x="1" y="0"/>
                    </a:moveTo>
                    <a:lnTo>
                      <a:pt x="531" y="148"/>
                    </a:lnTo>
                    <a:lnTo>
                      <a:pt x="530" y="152"/>
                    </a:lnTo>
                    <a:lnTo>
                      <a:pt x="525" y="158"/>
                    </a:lnTo>
                    <a:lnTo>
                      <a:pt x="0" y="10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D39A"/>
              </a:solidFill>
              <a:ln w="0">
                <a:solidFill>
                  <a:srgbClr val="FFD3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8" name="Freeform 759"/>
              <p:cNvSpPr>
                <a:spLocks/>
              </p:cNvSpPr>
              <p:nvPr/>
            </p:nvSpPr>
            <p:spPr bwMode="auto">
              <a:xfrm>
                <a:off x="2663" y="1644"/>
                <a:ext cx="528" cy="157"/>
              </a:xfrm>
              <a:custGeom>
                <a:avLst/>
                <a:gdLst>
                  <a:gd name="T0" fmla="*/ 3 w 528"/>
                  <a:gd name="T1" fmla="*/ 0 h 157"/>
                  <a:gd name="T2" fmla="*/ 528 w 528"/>
                  <a:gd name="T3" fmla="*/ 148 h 157"/>
                  <a:gd name="T4" fmla="*/ 522 w 528"/>
                  <a:gd name="T5" fmla="*/ 157 h 157"/>
                  <a:gd name="T6" fmla="*/ 0 w 528"/>
                  <a:gd name="T7" fmla="*/ 11 h 157"/>
                  <a:gd name="T8" fmla="*/ 1 w 528"/>
                  <a:gd name="T9" fmla="*/ 5 h 157"/>
                  <a:gd name="T10" fmla="*/ 3 w 528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8" h="157">
                    <a:moveTo>
                      <a:pt x="3" y="0"/>
                    </a:moveTo>
                    <a:lnTo>
                      <a:pt x="528" y="148"/>
                    </a:lnTo>
                    <a:lnTo>
                      <a:pt x="522" y="157"/>
                    </a:lnTo>
                    <a:lnTo>
                      <a:pt x="0" y="11"/>
                    </a:lnTo>
                    <a:lnTo>
                      <a:pt x="1" y="5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9" name="Freeform 760"/>
              <p:cNvSpPr>
                <a:spLocks/>
              </p:cNvSpPr>
              <p:nvPr/>
            </p:nvSpPr>
            <p:spPr bwMode="auto">
              <a:xfrm>
                <a:off x="2659" y="1655"/>
                <a:ext cx="526" cy="157"/>
              </a:xfrm>
              <a:custGeom>
                <a:avLst/>
                <a:gdLst>
                  <a:gd name="T0" fmla="*/ 4 w 526"/>
                  <a:gd name="T1" fmla="*/ 0 h 157"/>
                  <a:gd name="T2" fmla="*/ 526 w 526"/>
                  <a:gd name="T3" fmla="*/ 146 h 157"/>
                  <a:gd name="T4" fmla="*/ 521 w 526"/>
                  <a:gd name="T5" fmla="*/ 155 h 157"/>
                  <a:gd name="T6" fmla="*/ 521 w 526"/>
                  <a:gd name="T7" fmla="*/ 157 h 157"/>
                  <a:gd name="T8" fmla="*/ 0 w 526"/>
                  <a:gd name="T9" fmla="*/ 10 h 157"/>
                  <a:gd name="T10" fmla="*/ 2 w 526"/>
                  <a:gd name="T11" fmla="*/ 6 h 157"/>
                  <a:gd name="T12" fmla="*/ 4 w 526"/>
                  <a:gd name="T13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6" h="157">
                    <a:moveTo>
                      <a:pt x="4" y="0"/>
                    </a:moveTo>
                    <a:lnTo>
                      <a:pt x="526" y="146"/>
                    </a:lnTo>
                    <a:lnTo>
                      <a:pt x="521" y="155"/>
                    </a:lnTo>
                    <a:lnTo>
                      <a:pt x="521" y="157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0" name="Freeform 761"/>
              <p:cNvSpPr>
                <a:spLocks/>
              </p:cNvSpPr>
              <p:nvPr/>
            </p:nvSpPr>
            <p:spPr bwMode="auto">
              <a:xfrm>
                <a:off x="2654" y="1665"/>
                <a:ext cx="526" cy="156"/>
              </a:xfrm>
              <a:custGeom>
                <a:avLst/>
                <a:gdLst>
                  <a:gd name="T0" fmla="*/ 5 w 526"/>
                  <a:gd name="T1" fmla="*/ 0 h 156"/>
                  <a:gd name="T2" fmla="*/ 526 w 526"/>
                  <a:gd name="T3" fmla="*/ 147 h 156"/>
                  <a:gd name="T4" fmla="*/ 520 w 526"/>
                  <a:gd name="T5" fmla="*/ 156 h 156"/>
                  <a:gd name="T6" fmla="*/ 0 w 526"/>
                  <a:gd name="T7" fmla="*/ 11 h 156"/>
                  <a:gd name="T8" fmla="*/ 3 w 526"/>
                  <a:gd name="T9" fmla="*/ 5 h 156"/>
                  <a:gd name="T10" fmla="*/ 5 w 526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6" h="156">
                    <a:moveTo>
                      <a:pt x="5" y="0"/>
                    </a:moveTo>
                    <a:lnTo>
                      <a:pt x="526" y="147"/>
                    </a:lnTo>
                    <a:lnTo>
                      <a:pt x="520" y="156"/>
                    </a:lnTo>
                    <a:lnTo>
                      <a:pt x="0" y="11"/>
                    </a:lnTo>
                    <a:lnTo>
                      <a:pt x="3" y="5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1" name="Freeform 762"/>
              <p:cNvSpPr>
                <a:spLocks/>
              </p:cNvSpPr>
              <p:nvPr/>
            </p:nvSpPr>
            <p:spPr bwMode="auto">
              <a:xfrm>
                <a:off x="2643" y="1676"/>
                <a:ext cx="531" cy="154"/>
              </a:xfrm>
              <a:custGeom>
                <a:avLst/>
                <a:gdLst>
                  <a:gd name="T0" fmla="*/ 11 w 531"/>
                  <a:gd name="T1" fmla="*/ 0 h 154"/>
                  <a:gd name="T2" fmla="*/ 531 w 531"/>
                  <a:gd name="T3" fmla="*/ 145 h 154"/>
                  <a:gd name="T4" fmla="*/ 523 w 531"/>
                  <a:gd name="T5" fmla="*/ 154 h 154"/>
                  <a:gd name="T6" fmla="*/ 0 w 531"/>
                  <a:gd name="T7" fmla="*/ 7 h 154"/>
                  <a:gd name="T8" fmla="*/ 10 w 531"/>
                  <a:gd name="T9" fmla="*/ 1 h 154"/>
                  <a:gd name="T10" fmla="*/ 11 w 531"/>
                  <a:gd name="T11" fmla="*/ 0 h 154"/>
                  <a:gd name="T12" fmla="*/ 11 w 531"/>
                  <a:gd name="T13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4">
                    <a:moveTo>
                      <a:pt x="11" y="0"/>
                    </a:moveTo>
                    <a:lnTo>
                      <a:pt x="531" y="145"/>
                    </a:lnTo>
                    <a:lnTo>
                      <a:pt x="523" y="154"/>
                    </a:lnTo>
                    <a:lnTo>
                      <a:pt x="0" y="7"/>
                    </a:lnTo>
                    <a:lnTo>
                      <a:pt x="10" y="1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2" name="Freeform 763"/>
              <p:cNvSpPr>
                <a:spLocks/>
              </p:cNvSpPr>
              <p:nvPr/>
            </p:nvSpPr>
            <p:spPr bwMode="auto">
              <a:xfrm>
                <a:off x="2632" y="1683"/>
                <a:ext cx="534" cy="156"/>
              </a:xfrm>
              <a:custGeom>
                <a:avLst/>
                <a:gdLst>
                  <a:gd name="T0" fmla="*/ 11 w 534"/>
                  <a:gd name="T1" fmla="*/ 0 h 156"/>
                  <a:gd name="T2" fmla="*/ 534 w 534"/>
                  <a:gd name="T3" fmla="*/ 147 h 156"/>
                  <a:gd name="T4" fmla="*/ 530 w 534"/>
                  <a:gd name="T5" fmla="*/ 152 h 156"/>
                  <a:gd name="T6" fmla="*/ 527 w 534"/>
                  <a:gd name="T7" fmla="*/ 156 h 156"/>
                  <a:gd name="T8" fmla="*/ 0 w 534"/>
                  <a:gd name="T9" fmla="*/ 8 h 156"/>
                  <a:gd name="T10" fmla="*/ 11 w 534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6">
                    <a:moveTo>
                      <a:pt x="11" y="0"/>
                    </a:moveTo>
                    <a:lnTo>
                      <a:pt x="534" y="147"/>
                    </a:lnTo>
                    <a:lnTo>
                      <a:pt x="530" y="152"/>
                    </a:lnTo>
                    <a:lnTo>
                      <a:pt x="527" y="15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3" name="Freeform 764"/>
              <p:cNvSpPr>
                <a:spLocks/>
              </p:cNvSpPr>
              <p:nvPr/>
            </p:nvSpPr>
            <p:spPr bwMode="auto">
              <a:xfrm>
                <a:off x="2623" y="1691"/>
                <a:ext cx="536" cy="157"/>
              </a:xfrm>
              <a:custGeom>
                <a:avLst/>
                <a:gdLst>
                  <a:gd name="T0" fmla="*/ 9 w 536"/>
                  <a:gd name="T1" fmla="*/ 0 h 157"/>
                  <a:gd name="T2" fmla="*/ 536 w 536"/>
                  <a:gd name="T3" fmla="*/ 148 h 157"/>
                  <a:gd name="T4" fmla="*/ 527 w 536"/>
                  <a:gd name="T5" fmla="*/ 157 h 157"/>
                  <a:gd name="T6" fmla="*/ 0 w 536"/>
                  <a:gd name="T7" fmla="*/ 10 h 157"/>
                  <a:gd name="T8" fmla="*/ 7 w 536"/>
                  <a:gd name="T9" fmla="*/ 0 h 157"/>
                  <a:gd name="T10" fmla="*/ 9 w 536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6" h="157">
                    <a:moveTo>
                      <a:pt x="9" y="0"/>
                    </a:moveTo>
                    <a:lnTo>
                      <a:pt x="536" y="148"/>
                    </a:lnTo>
                    <a:lnTo>
                      <a:pt x="527" y="157"/>
                    </a:lnTo>
                    <a:lnTo>
                      <a:pt x="0" y="10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4" name="Freeform 765"/>
              <p:cNvSpPr>
                <a:spLocks/>
              </p:cNvSpPr>
              <p:nvPr/>
            </p:nvSpPr>
            <p:spPr bwMode="auto">
              <a:xfrm>
                <a:off x="2616" y="1701"/>
                <a:ext cx="534" cy="157"/>
              </a:xfrm>
              <a:custGeom>
                <a:avLst/>
                <a:gdLst>
                  <a:gd name="T0" fmla="*/ 7 w 534"/>
                  <a:gd name="T1" fmla="*/ 0 h 157"/>
                  <a:gd name="T2" fmla="*/ 534 w 534"/>
                  <a:gd name="T3" fmla="*/ 147 h 157"/>
                  <a:gd name="T4" fmla="*/ 526 w 534"/>
                  <a:gd name="T5" fmla="*/ 157 h 157"/>
                  <a:gd name="T6" fmla="*/ 0 w 534"/>
                  <a:gd name="T7" fmla="*/ 9 h 157"/>
                  <a:gd name="T8" fmla="*/ 1 w 534"/>
                  <a:gd name="T9" fmla="*/ 5 h 157"/>
                  <a:gd name="T10" fmla="*/ 7 w 534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7">
                    <a:moveTo>
                      <a:pt x="7" y="0"/>
                    </a:moveTo>
                    <a:lnTo>
                      <a:pt x="534" y="147"/>
                    </a:lnTo>
                    <a:lnTo>
                      <a:pt x="526" y="157"/>
                    </a:lnTo>
                    <a:lnTo>
                      <a:pt x="0" y="9"/>
                    </a:lnTo>
                    <a:lnTo>
                      <a:pt x="1" y="5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5" name="Freeform 766"/>
              <p:cNvSpPr>
                <a:spLocks/>
              </p:cNvSpPr>
              <p:nvPr/>
            </p:nvSpPr>
            <p:spPr bwMode="auto">
              <a:xfrm>
                <a:off x="2612" y="1710"/>
                <a:ext cx="530" cy="155"/>
              </a:xfrm>
              <a:custGeom>
                <a:avLst/>
                <a:gdLst>
                  <a:gd name="T0" fmla="*/ 4 w 530"/>
                  <a:gd name="T1" fmla="*/ 0 h 155"/>
                  <a:gd name="T2" fmla="*/ 530 w 530"/>
                  <a:gd name="T3" fmla="*/ 148 h 155"/>
                  <a:gd name="T4" fmla="*/ 529 w 530"/>
                  <a:gd name="T5" fmla="*/ 148 h 155"/>
                  <a:gd name="T6" fmla="*/ 521 w 530"/>
                  <a:gd name="T7" fmla="*/ 155 h 155"/>
                  <a:gd name="T8" fmla="*/ 0 w 530"/>
                  <a:gd name="T9" fmla="*/ 10 h 155"/>
                  <a:gd name="T10" fmla="*/ 4 w 530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0" h="155">
                    <a:moveTo>
                      <a:pt x="4" y="0"/>
                    </a:moveTo>
                    <a:lnTo>
                      <a:pt x="530" y="148"/>
                    </a:lnTo>
                    <a:lnTo>
                      <a:pt x="529" y="148"/>
                    </a:lnTo>
                    <a:lnTo>
                      <a:pt x="521" y="155"/>
                    </a:lnTo>
                    <a:lnTo>
                      <a:pt x="0" y="1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6" name="Freeform 767"/>
              <p:cNvSpPr>
                <a:spLocks/>
              </p:cNvSpPr>
              <p:nvPr/>
            </p:nvSpPr>
            <p:spPr bwMode="auto">
              <a:xfrm>
                <a:off x="2612" y="1720"/>
                <a:ext cx="521" cy="155"/>
              </a:xfrm>
              <a:custGeom>
                <a:avLst/>
                <a:gdLst>
                  <a:gd name="T0" fmla="*/ 0 w 521"/>
                  <a:gd name="T1" fmla="*/ 0 h 155"/>
                  <a:gd name="T2" fmla="*/ 521 w 521"/>
                  <a:gd name="T3" fmla="*/ 145 h 155"/>
                  <a:gd name="T4" fmla="*/ 511 w 521"/>
                  <a:gd name="T5" fmla="*/ 155 h 155"/>
                  <a:gd name="T6" fmla="*/ 0 w 521"/>
                  <a:gd name="T7" fmla="*/ 11 h 155"/>
                  <a:gd name="T8" fmla="*/ 0 w 521"/>
                  <a:gd name="T9" fmla="*/ 0 h 155"/>
                  <a:gd name="T10" fmla="*/ 0 w 521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1" h="155">
                    <a:moveTo>
                      <a:pt x="0" y="0"/>
                    </a:moveTo>
                    <a:lnTo>
                      <a:pt x="521" y="145"/>
                    </a:lnTo>
                    <a:lnTo>
                      <a:pt x="511" y="155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7" name="Freeform 768"/>
              <p:cNvSpPr>
                <a:spLocks/>
              </p:cNvSpPr>
              <p:nvPr/>
            </p:nvSpPr>
            <p:spPr bwMode="auto">
              <a:xfrm>
                <a:off x="2612" y="1731"/>
                <a:ext cx="511" cy="151"/>
              </a:xfrm>
              <a:custGeom>
                <a:avLst/>
                <a:gdLst>
                  <a:gd name="T0" fmla="*/ 0 w 511"/>
                  <a:gd name="T1" fmla="*/ 0 h 151"/>
                  <a:gd name="T2" fmla="*/ 511 w 511"/>
                  <a:gd name="T3" fmla="*/ 144 h 151"/>
                  <a:gd name="T4" fmla="*/ 504 w 511"/>
                  <a:gd name="T5" fmla="*/ 149 h 151"/>
                  <a:gd name="T6" fmla="*/ 500 w 511"/>
                  <a:gd name="T7" fmla="*/ 151 h 151"/>
                  <a:gd name="T8" fmla="*/ 3 w 511"/>
                  <a:gd name="T9" fmla="*/ 11 h 151"/>
                  <a:gd name="T10" fmla="*/ 0 w 511"/>
                  <a:gd name="T11" fmla="*/ 4 h 151"/>
                  <a:gd name="T12" fmla="*/ 0 w 511"/>
                  <a:gd name="T1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1" h="151">
                    <a:moveTo>
                      <a:pt x="0" y="0"/>
                    </a:moveTo>
                    <a:lnTo>
                      <a:pt x="511" y="144"/>
                    </a:lnTo>
                    <a:lnTo>
                      <a:pt x="504" y="149"/>
                    </a:lnTo>
                    <a:lnTo>
                      <a:pt x="500" y="151"/>
                    </a:lnTo>
                    <a:lnTo>
                      <a:pt x="3" y="11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8" name="Freeform 769"/>
              <p:cNvSpPr>
                <a:spLocks/>
              </p:cNvSpPr>
              <p:nvPr/>
            </p:nvSpPr>
            <p:spPr bwMode="auto">
              <a:xfrm>
                <a:off x="2615" y="1742"/>
                <a:ext cx="497" cy="148"/>
              </a:xfrm>
              <a:custGeom>
                <a:avLst/>
                <a:gdLst>
                  <a:gd name="T0" fmla="*/ 0 w 497"/>
                  <a:gd name="T1" fmla="*/ 0 h 148"/>
                  <a:gd name="T2" fmla="*/ 497 w 497"/>
                  <a:gd name="T3" fmla="*/ 140 h 148"/>
                  <a:gd name="T4" fmla="*/ 485 w 497"/>
                  <a:gd name="T5" fmla="*/ 148 h 148"/>
                  <a:gd name="T6" fmla="*/ 8 w 497"/>
                  <a:gd name="T7" fmla="*/ 13 h 148"/>
                  <a:gd name="T8" fmla="*/ 1 w 497"/>
                  <a:gd name="T9" fmla="*/ 4 h 148"/>
                  <a:gd name="T10" fmla="*/ 0 w 497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" h="148">
                    <a:moveTo>
                      <a:pt x="0" y="0"/>
                    </a:moveTo>
                    <a:lnTo>
                      <a:pt x="497" y="140"/>
                    </a:lnTo>
                    <a:lnTo>
                      <a:pt x="485" y="148"/>
                    </a:lnTo>
                    <a:lnTo>
                      <a:pt x="8" y="13"/>
                    </a:lnTo>
                    <a:lnTo>
                      <a:pt x="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9" name="Freeform 770"/>
              <p:cNvSpPr>
                <a:spLocks/>
              </p:cNvSpPr>
              <p:nvPr/>
            </p:nvSpPr>
            <p:spPr bwMode="auto">
              <a:xfrm>
                <a:off x="2623" y="1755"/>
                <a:ext cx="477" cy="143"/>
              </a:xfrm>
              <a:custGeom>
                <a:avLst/>
                <a:gdLst>
                  <a:gd name="T0" fmla="*/ 0 w 477"/>
                  <a:gd name="T1" fmla="*/ 0 h 143"/>
                  <a:gd name="T2" fmla="*/ 477 w 477"/>
                  <a:gd name="T3" fmla="*/ 135 h 143"/>
                  <a:gd name="T4" fmla="*/ 466 w 477"/>
                  <a:gd name="T5" fmla="*/ 143 h 143"/>
                  <a:gd name="T6" fmla="*/ 13 w 477"/>
                  <a:gd name="T7" fmla="*/ 16 h 143"/>
                  <a:gd name="T8" fmla="*/ 9 w 477"/>
                  <a:gd name="T9" fmla="*/ 14 h 143"/>
                  <a:gd name="T10" fmla="*/ 0 w 477"/>
                  <a:gd name="T11" fmla="*/ 3 h 143"/>
                  <a:gd name="T12" fmla="*/ 0 w 477"/>
                  <a:gd name="T13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7" h="143">
                    <a:moveTo>
                      <a:pt x="0" y="0"/>
                    </a:moveTo>
                    <a:lnTo>
                      <a:pt x="477" y="135"/>
                    </a:lnTo>
                    <a:lnTo>
                      <a:pt x="466" y="143"/>
                    </a:lnTo>
                    <a:lnTo>
                      <a:pt x="13" y="16"/>
                    </a:lnTo>
                    <a:lnTo>
                      <a:pt x="9" y="1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0" name="Freeform 771"/>
              <p:cNvSpPr>
                <a:spLocks/>
              </p:cNvSpPr>
              <p:nvPr/>
            </p:nvSpPr>
            <p:spPr bwMode="auto">
              <a:xfrm>
                <a:off x="2636" y="1771"/>
                <a:ext cx="453" cy="135"/>
              </a:xfrm>
              <a:custGeom>
                <a:avLst/>
                <a:gdLst>
                  <a:gd name="T0" fmla="*/ 0 w 453"/>
                  <a:gd name="T1" fmla="*/ 0 h 135"/>
                  <a:gd name="T2" fmla="*/ 453 w 453"/>
                  <a:gd name="T3" fmla="*/ 127 h 135"/>
                  <a:gd name="T4" fmla="*/ 453 w 453"/>
                  <a:gd name="T5" fmla="*/ 127 h 135"/>
                  <a:gd name="T6" fmla="*/ 439 w 453"/>
                  <a:gd name="T7" fmla="*/ 135 h 135"/>
                  <a:gd name="T8" fmla="*/ 26 w 453"/>
                  <a:gd name="T9" fmla="*/ 19 h 135"/>
                  <a:gd name="T10" fmla="*/ 23 w 453"/>
                  <a:gd name="T11" fmla="*/ 17 h 135"/>
                  <a:gd name="T12" fmla="*/ 21 w 453"/>
                  <a:gd name="T13" fmla="*/ 16 h 135"/>
                  <a:gd name="T14" fmla="*/ 14 w 453"/>
                  <a:gd name="T15" fmla="*/ 12 h 135"/>
                  <a:gd name="T16" fmla="*/ 6 w 453"/>
                  <a:gd name="T17" fmla="*/ 5 h 135"/>
                  <a:gd name="T18" fmla="*/ 0 w 453"/>
                  <a:gd name="T19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3" h="135">
                    <a:moveTo>
                      <a:pt x="0" y="0"/>
                    </a:moveTo>
                    <a:lnTo>
                      <a:pt x="453" y="127"/>
                    </a:lnTo>
                    <a:lnTo>
                      <a:pt x="453" y="127"/>
                    </a:lnTo>
                    <a:lnTo>
                      <a:pt x="439" y="135"/>
                    </a:lnTo>
                    <a:lnTo>
                      <a:pt x="26" y="19"/>
                    </a:lnTo>
                    <a:lnTo>
                      <a:pt x="23" y="17"/>
                    </a:lnTo>
                    <a:lnTo>
                      <a:pt x="21" y="16"/>
                    </a:lnTo>
                    <a:lnTo>
                      <a:pt x="14" y="12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4"/>
              </a:solidFill>
              <a:ln w="0">
                <a:solidFill>
                  <a:srgbClr val="FFD0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1" name="Freeform 772"/>
              <p:cNvSpPr>
                <a:spLocks/>
              </p:cNvSpPr>
              <p:nvPr/>
            </p:nvSpPr>
            <p:spPr bwMode="auto">
              <a:xfrm>
                <a:off x="2662" y="1790"/>
                <a:ext cx="413" cy="123"/>
              </a:xfrm>
              <a:custGeom>
                <a:avLst/>
                <a:gdLst>
                  <a:gd name="T0" fmla="*/ 0 w 413"/>
                  <a:gd name="T1" fmla="*/ 0 h 123"/>
                  <a:gd name="T2" fmla="*/ 413 w 413"/>
                  <a:gd name="T3" fmla="*/ 116 h 123"/>
                  <a:gd name="T4" fmla="*/ 399 w 413"/>
                  <a:gd name="T5" fmla="*/ 123 h 123"/>
                  <a:gd name="T6" fmla="*/ 21 w 413"/>
                  <a:gd name="T7" fmla="*/ 17 h 123"/>
                  <a:gd name="T8" fmla="*/ 13 w 413"/>
                  <a:gd name="T9" fmla="*/ 7 h 123"/>
                  <a:gd name="T10" fmla="*/ 0 w 413"/>
                  <a:gd name="T11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3" h="123">
                    <a:moveTo>
                      <a:pt x="0" y="0"/>
                    </a:moveTo>
                    <a:lnTo>
                      <a:pt x="413" y="116"/>
                    </a:lnTo>
                    <a:lnTo>
                      <a:pt x="399" y="123"/>
                    </a:lnTo>
                    <a:lnTo>
                      <a:pt x="21" y="17"/>
                    </a:lnTo>
                    <a:lnTo>
                      <a:pt x="13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4"/>
              </a:solidFill>
              <a:ln w="0">
                <a:solidFill>
                  <a:srgbClr val="FFCF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2" name="Freeform 773"/>
              <p:cNvSpPr>
                <a:spLocks/>
              </p:cNvSpPr>
              <p:nvPr/>
            </p:nvSpPr>
            <p:spPr bwMode="auto">
              <a:xfrm>
                <a:off x="2683" y="1807"/>
                <a:ext cx="378" cy="112"/>
              </a:xfrm>
              <a:custGeom>
                <a:avLst/>
                <a:gdLst>
                  <a:gd name="T0" fmla="*/ 0 w 378"/>
                  <a:gd name="T1" fmla="*/ 0 h 112"/>
                  <a:gd name="T2" fmla="*/ 378 w 378"/>
                  <a:gd name="T3" fmla="*/ 106 h 112"/>
                  <a:gd name="T4" fmla="*/ 373 w 378"/>
                  <a:gd name="T5" fmla="*/ 108 h 112"/>
                  <a:gd name="T6" fmla="*/ 362 w 378"/>
                  <a:gd name="T7" fmla="*/ 112 h 112"/>
                  <a:gd name="T8" fmla="*/ 9 w 378"/>
                  <a:gd name="T9" fmla="*/ 14 h 112"/>
                  <a:gd name="T10" fmla="*/ 4 w 378"/>
                  <a:gd name="T11" fmla="*/ 3 h 112"/>
                  <a:gd name="T12" fmla="*/ 0 w 378"/>
                  <a:gd name="T13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8" h="112">
                    <a:moveTo>
                      <a:pt x="0" y="0"/>
                    </a:moveTo>
                    <a:lnTo>
                      <a:pt x="378" y="106"/>
                    </a:lnTo>
                    <a:lnTo>
                      <a:pt x="373" y="108"/>
                    </a:lnTo>
                    <a:lnTo>
                      <a:pt x="362" y="112"/>
                    </a:lnTo>
                    <a:lnTo>
                      <a:pt x="9" y="14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3" name="Freeform 774"/>
              <p:cNvSpPr>
                <a:spLocks/>
              </p:cNvSpPr>
              <p:nvPr/>
            </p:nvSpPr>
            <p:spPr bwMode="auto">
              <a:xfrm>
                <a:off x="2692" y="1821"/>
                <a:ext cx="353" cy="105"/>
              </a:xfrm>
              <a:custGeom>
                <a:avLst/>
                <a:gdLst>
                  <a:gd name="T0" fmla="*/ 0 w 353"/>
                  <a:gd name="T1" fmla="*/ 0 h 105"/>
                  <a:gd name="T2" fmla="*/ 353 w 353"/>
                  <a:gd name="T3" fmla="*/ 98 h 105"/>
                  <a:gd name="T4" fmla="*/ 336 w 353"/>
                  <a:gd name="T5" fmla="*/ 105 h 105"/>
                  <a:gd name="T6" fmla="*/ 5 w 353"/>
                  <a:gd name="T7" fmla="*/ 12 h 105"/>
                  <a:gd name="T8" fmla="*/ 3 w 353"/>
                  <a:gd name="T9" fmla="*/ 6 h 105"/>
                  <a:gd name="T10" fmla="*/ 0 w 353"/>
                  <a:gd name="T1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3" h="105">
                    <a:moveTo>
                      <a:pt x="0" y="0"/>
                    </a:moveTo>
                    <a:lnTo>
                      <a:pt x="353" y="98"/>
                    </a:lnTo>
                    <a:lnTo>
                      <a:pt x="336" y="105"/>
                    </a:lnTo>
                    <a:lnTo>
                      <a:pt x="5" y="12"/>
                    </a:lnTo>
                    <a:lnTo>
                      <a:pt x="3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4" name="Freeform 775"/>
              <p:cNvSpPr>
                <a:spLocks/>
              </p:cNvSpPr>
              <p:nvPr/>
            </p:nvSpPr>
            <p:spPr bwMode="auto">
              <a:xfrm>
                <a:off x="2697" y="1833"/>
                <a:ext cx="331" cy="99"/>
              </a:xfrm>
              <a:custGeom>
                <a:avLst/>
                <a:gdLst>
                  <a:gd name="T0" fmla="*/ 0 w 331"/>
                  <a:gd name="T1" fmla="*/ 0 h 99"/>
                  <a:gd name="T2" fmla="*/ 331 w 331"/>
                  <a:gd name="T3" fmla="*/ 93 h 99"/>
                  <a:gd name="T4" fmla="*/ 322 w 331"/>
                  <a:gd name="T5" fmla="*/ 97 h 99"/>
                  <a:gd name="T6" fmla="*/ 313 w 331"/>
                  <a:gd name="T7" fmla="*/ 99 h 99"/>
                  <a:gd name="T8" fmla="*/ 3 w 331"/>
                  <a:gd name="T9" fmla="*/ 13 h 99"/>
                  <a:gd name="T10" fmla="*/ 0 w 331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1" h="99">
                    <a:moveTo>
                      <a:pt x="0" y="0"/>
                    </a:moveTo>
                    <a:lnTo>
                      <a:pt x="331" y="93"/>
                    </a:lnTo>
                    <a:lnTo>
                      <a:pt x="322" y="97"/>
                    </a:lnTo>
                    <a:lnTo>
                      <a:pt x="313" y="99"/>
                    </a:lnTo>
                    <a:lnTo>
                      <a:pt x="3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5" name="Freeform 776"/>
              <p:cNvSpPr>
                <a:spLocks/>
              </p:cNvSpPr>
              <p:nvPr/>
            </p:nvSpPr>
            <p:spPr bwMode="auto">
              <a:xfrm>
                <a:off x="2700" y="1846"/>
                <a:ext cx="310" cy="91"/>
              </a:xfrm>
              <a:custGeom>
                <a:avLst/>
                <a:gdLst>
                  <a:gd name="T0" fmla="*/ 0 w 310"/>
                  <a:gd name="T1" fmla="*/ 0 h 91"/>
                  <a:gd name="T2" fmla="*/ 310 w 310"/>
                  <a:gd name="T3" fmla="*/ 86 h 91"/>
                  <a:gd name="T4" fmla="*/ 289 w 310"/>
                  <a:gd name="T5" fmla="*/ 91 h 91"/>
                  <a:gd name="T6" fmla="*/ 2 w 310"/>
                  <a:gd name="T7" fmla="*/ 12 h 91"/>
                  <a:gd name="T8" fmla="*/ 0 w 310"/>
                  <a:gd name="T9" fmla="*/ 0 h 91"/>
                  <a:gd name="T10" fmla="*/ 0 w 310"/>
                  <a:gd name="T11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0" h="91">
                    <a:moveTo>
                      <a:pt x="0" y="0"/>
                    </a:moveTo>
                    <a:lnTo>
                      <a:pt x="310" y="86"/>
                    </a:lnTo>
                    <a:lnTo>
                      <a:pt x="289" y="91"/>
                    </a:lnTo>
                    <a:lnTo>
                      <a:pt x="2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6" name="Freeform 777"/>
              <p:cNvSpPr>
                <a:spLocks/>
              </p:cNvSpPr>
              <p:nvPr/>
            </p:nvSpPr>
            <p:spPr bwMode="auto">
              <a:xfrm>
                <a:off x="2702" y="1858"/>
                <a:ext cx="287" cy="85"/>
              </a:xfrm>
              <a:custGeom>
                <a:avLst/>
                <a:gdLst>
                  <a:gd name="T0" fmla="*/ 0 w 287"/>
                  <a:gd name="T1" fmla="*/ 0 h 85"/>
                  <a:gd name="T2" fmla="*/ 287 w 287"/>
                  <a:gd name="T3" fmla="*/ 79 h 85"/>
                  <a:gd name="T4" fmla="*/ 277 w 287"/>
                  <a:gd name="T5" fmla="*/ 83 h 85"/>
                  <a:gd name="T6" fmla="*/ 266 w 287"/>
                  <a:gd name="T7" fmla="*/ 85 h 85"/>
                  <a:gd name="T8" fmla="*/ 2 w 287"/>
                  <a:gd name="T9" fmla="*/ 11 h 85"/>
                  <a:gd name="T10" fmla="*/ 2 w 287"/>
                  <a:gd name="T11" fmla="*/ 7 h 85"/>
                  <a:gd name="T12" fmla="*/ 0 w 287"/>
                  <a:gd name="T1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5">
                    <a:moveTo>
                      <a:pt x="0" y="0"/>
                    </a:moveTo>
                    <a:lnTo>
                      <a:pt x="287" y="79"/>
                    </a:lnTo>
                    <a:lnTo>
                      <a:pt x="277" y="83"/>
                    </a:lnTo>
                    <a:lnTo>
                      <a:pt x="266" y="85"/>
                    </a:lnTo>
                    <a:lnTo>
                      <a:pt x="2" y="11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7" name="Freeform 778"/>
              <p:cNvSpPr>
                <a:spLocks/>
              </p:cNvSpPr>
              <p:nvPr/>
            </p:nvSpPr>
            <p:spPr bwMode="auto">
              <a:xfrm>
                <a:off x="2704" y="1869"/>
                <a:ext cx="264" cy="79"/>
              </a:xfrm>
              <a:custGeom>
                <a:avLst/>
                <a:gdLst>
                  <a:gd name="T0" fmla="*/ 0 w 264"/>
                  <a:gd name="T1" fmla="*/ 0 h 79"/>
                  <a:gd name="T2" fmla="*/ 264 w 264"/>
                  <a:gd name="T3" fmla="*/ 74 h 79"/>
                  <a:gd name="T4" fmla="*/ 239 w 264"/>
                  <a:gd name="T5" fmla="*/ 79 h 79"/>
                  <a:gd name="T6" fmla="*/ 0 w 264"/>
                  <a:gd name="T7" fmla="*/ 11 h 79"/>
                  <a:gd name="T8" fmla="*/ 0 w 264"/>
                  <a:gd name="T9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4" h="79">
                    <a:moveTo>
                      <a:pt x="0" y="0"/>
                    </a:moveTo>
                    <a:lnTo>
                      <a:pt x="264" y="74"/>
                    </a:lnTo>
                    <a:lnTo>
                      <a:pt x="239" y="7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8" name="Freeform 779"/>
              <p:cNvSpPr>
                <a:spLocks/>
              </p:cNvSpPr>
              <p:nvPr/>
            </p:nvSpPr>
            <p:spPr bwMode="auto">
              <a:xfrm>
                <a:off x="2704" y="1880"/>
                <a:ext cx="239" cy="71"/>
              </a:xfrm>
              <a:custGeom>
                <a:avLst/>
                <a:gdLst>
                  <a:gd name="T0" fmla="*/ 0 w 239"/>
                  <a:gd name="T1" fmla="*/ 0 h 71"/>
                  <a:gd name="T2" fmla="*/ 239 w 239"/>
                  <a:gd name="T3" fmla="*/ 68 h 71"/>
                  <a:gd name="T4" fmla="*/ 229 w 239"/>
                  <a:gd name="T5" fmla="*/ 69 h 71"/>
                  <a:gd name="T6" fmla="*/ 212 w 239"/>
                  <a:gd name="T7" fmla="*/ 71 h 71"/>
                  <a:gd name="T8" fmla="*/ 1 w 239"/>
                  <a:gd name="T9" fmla="*/ 12 h 71"/>
                  <a:gd name="T10" fmla="*/ 1 w 239"/>
                  <a:gd name="T11" fmla="*/ 5 h 71"/>
                  <a:gd name="T12" fmla="*/ 0 w 239"/>
                  <a:gd name="T13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9" h="71">
                    <a:moveTo>
                      <a:pt x="0" y="0"/>
                    </a:moveTo>
                    <a:lnTo>
                      <a:pt x="239" y="68"/>
                    </a:lnTo>
                    <a:lnTo>
                      <a:pt x="229" y="69"/>
                    </a:lnTo>
                    <a:lnTo>
                      <a:pt x="212" y="71"/>
                    </a:lnTo>
                    <a:lnTo>
                      <a:pt x="1" y="12"/>
                    </a:lnTo>
                    <a:lnTo>
                      <a:pt x="1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9" name="Freeform 780"/>
              <p:cNvSpPr>
                <a:spLocks/>
              </p:cNvSpPr>
              <p:nvPr/>
            </p:nvSpPr>
            <p:spPr bwMode="auto">
              <a:xfrm>
                <a:off x="2705" y="1892"/>
                <a:ext cx="211" cy="61"/>
              </a:xfrm>
              <a:custGeom>
                <a:avLst/>
                <a:gdLst>
                  <a:gd name="T0" fmla="*/ 0 w 211"/>
                  <a:gd name="T1" fmla="*/ 0 h 61"/>
                  <a:gd name="T2" fmla="*/ 211 w 211"/>
                  <a:gd name="T3" fmla="*/ 59 h 61"/>
                  <a:gd name="T4" fmla="*/ 181 w 211"/>
                  <a:gd name="T5" fmla="*/ 61 h 61"/>
                  <a:gd name="T6" fmla="*/ 0 w 211"/>
                  <a:gd name="T7" fmla="*/ 11 h 61"/>
                  <a:gd name="T8" fmla="*/ 0 w 211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" h="61">
                    <a:moveTo>
                      <a:pt x="0" y="0"/>
                    </a:moveTo>
                    <a:lnTo>
                      <a:pt x="211" y="59"/>
                    </a:lnTo>
                    <a:lnTo>
                      <a:pt x="181" y="6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8F"/>
              </a:solidFill>
              <a:ln w="0">
                <a:solidFill>
                  <a:srgbClr val="FFCD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0" name="Freeform 781"/>
              <p:cNvSpPr>
                <a:spLocks/>
              </p:cNvSpPr>
              <p:nvPr/>
            </p:nvSpPr>
            <p:spPr bwMode="auto">
              <a:xfrm>
                <a:off x="2704" y="1903"/>
                <a:ext cx="182" cy="51"/>
              </a:xfrm>
              <a:custGeom>
                <a:avLst/>
                <a:gdLst>
                  <a:gd name="T0" fmla="*/ 1 w 182"/>
                  <a:gd name="T1" fmla="*/ 0 h 51"/>
                  <a:gd name="T2" fmla="*/ 182 w 182"/>
                  <a:gd name="T3" fmla="*/ 50 h 51"/>
                  <a:gd name="T4" fmla="*/ 179 w 182"/>
                  <a:gd name="T5" fmla="*/ 50 h 51"/>
                  <a:gd name="T6" fmla="*/ 144 w 182"/>
                  <a:gd name="T7" fmla="*/ 51 h 51"/>
                  <a:gd name="T8" fmla="*/ 0 w 182"/>
                  <a:gd name="T9" fmla="*/ 11 h 51"/>
                  <a:gd name="T10" fmla="*/ 1 w 182"/>
                  <a:gd name="T11" fmla="*/ 0 h 51"/>
                  <a:gd name="T12" fmla="*/ 1 w 182"/>
                  <a:gd name="T1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2" h="51">
                    <a:moveTo>
                      <a:pt x="1" y="0"/>
                    </a:moveTo>
                    <a:lnTo>
                      <a:pt x="182" y="50"/>
                    </a:lnTo>
                    <a:lnTo>
                      <a:pt x="179" y="50"/>
                    </a:lnTo>
                    <a:lnTo>
                      <a:pt x="144" y="51"/>
                    </a:lnTo>
                    <a:lnTo>
                      <a:pt x="0" y="11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1" name="Freeform 782"/>
              <p:cNvSpPr>
                <a:spLocks/>
              </p:cNvSpPr>
              <p:nvPr/>
            </p:nvSpPr>
            <p:spPr bwMode="auto">
              <a:xfrm>
                <a:off x="2702" y="1914"/>
                <a:ext cx="146" cy="40"/>
              </a:xfrm>
              <a:custGeom>
                <a:avLst/>
                <a:gdLst>
                  <a:gd name="T0" fmla="*/ 2 w 146"/>
                  <a:gd name="T1" fmla="*/ 0 h 40"/>
                  <a:gd name="T2" fmla="*/ 146 w 146"/>
                  <a:gd name="T3" fmla="*/ 40 h 40"/>
                  <a:gd name="T4" fmla="*/ 126 w 146"/>
                  <a:gd name="T5" fmla="*/ 40 h 40"/>
                  <a:gd name="T6" fmla="*/ 103 w 146"/>
                  <a:gd name="T7" fmla="*/ 39 h 40"/>
                  <a:gd name="T8" fmla="*/ 0 w 146"/>
                  <a:gd name="T9" fmla="*/ 10 h 40"/>
                  <a:gd name="T10" fmla="*/ 2 w 146"/>
                  <a:gd name="T11" fmla="*/ 5 h 40"/>
                  <a:gd name="T12" fmla="*/ 2 w 146"/>
                  <a:gd name="T1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6" h="40">
                    <a:moveTo>
                      <a:pt x="2" y="0"/>
                    </a:moveTo>
                    <a:lnTo>
                      <a:pt x="146" y="40"/>
                    </a:lnTo>
                    <a:lnTo>
                      <a:pt x="126" y="40"/>
                    </a:lnTo>
                    <a:lnTo>
                      <a:pt x="103" y="39"/>
                    </a:lnTo>
                    <a:lnTo>
                      <a:pt x="0" y="10"/>
                    </a:lnTo>
                    <a:lnTo>
                      <a:pt x="2" y="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2" name="Freeform 783"/>
              <p:cNvSpPr>
                <a:spLocks/>
              </p:cNvSpPr>
              <p:nvPr/>
            </p:nvSpPr>
            <p:spPr bwMode="auto">
              <a:xfrm>
                <a:off x="2701" y="1924"/>
                <a:ext cx="104" cy="29"/>
              </a:xfrm>
              <a:custGeom>
                <a:avLst/>
                <a:gdLst>
                  <a:gd name="T0" fmla="*/ 1 w 104"/>
                  <a:gd name="T1" fmla="*/ 0 h 29"/>
                  <a:gd name="T2" fmla="*/ 104 w 104"/>
                  <a:gd name="T3" fmla="*/ 29 h 29"/>
                  <a:gd name="T4" fmla="*/ 66 w 104"/>
                  <a:gd name="T5" fmla="*/ 28 h 29"/>
                  <a:gd name="T6" fmla="*/ 0 w 104"/>
                  <a:gd name="T7" fmla="*/ 20 h 29"/>
                  <a:gd name="T8" fmla="*/ 0 w 104"/>
                  <a:gd name="T9" fmla="*/ 17 h 29"/>
                  <a:gd name="T10" fmla="*/ 1 w 104"/>
                  <a:gd name="T11" fmla="*/ 8 h 29"/>
                  <a:gd name="T12" fmla="*/ 1 w 104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9">
                    <a:moveTo>
                      <a:pt x="1" y="0"/>
                    </a:moveTo>
                    <a:lnTo>
                      <a:pt x="104" y="29"/>
                    </a:lnTo>
                    <a:lnTo>
                      <a:pt x="66" y="28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1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3" name="Freeform 784"/>
              <p:cNvSpPr>
                <a:spLocks/>
              </p:cNvSpPr>
              <p:nvPr/>
            </p:nvSpPr>
            <p:spPr bwMode="auto">
              <a:xfrm>
                <a:off x="3174" y="1460"/>
                <a:ext cx="10" cy="18"/>
              </a:xfrm>
              <a:custGeom>
                <a:avLst/>
                <a:gdLst>
                  <a:gd name="T0" fmla="*/ 10 w 10"/>
                  <a:gd name="T1" fmla="*/ 0 h 18"/>
                  <a:gd name="T2" fmla="*/ 10 w 10"/>
                  <a:gd name="T3" fmla="*/ 18 h 18"/>
                  <a:gd name="T4" fmla="*/ 8 w 10"/>
                  <a:gd name="T5" fmla="*/ 15 h 18"/>
                  <a:gd name="T6" fmla="*/ 4 w 10"/>
                  <a:gd name="T7" fmla="*/ 10 h 18"/>
                  <a:gd name="T8" fmla="*/ 1 w 10"/>
                  <a:gd name="T9" fmla="*/ 5 h 18"/>
                  <a:gd name="T10" fmla="*/ 0 w 10"/>
                  <a:gd name="T11" fmla="*/ 4 h 18"/>
                  <a:gd name="T12" fmla="*/ 10 w 10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8">
                    <a:moveTo>
                      <a:pt x="10" y="0"/>
                    </a:moveTo>
                    <a:lnTo>
                      <a:pt x="10" y="18"/>
                    </a:lnTo>
                    <a:lnTo>
                      <a:pt x="8" y="15"/>
                    </a:lnTo>
                    <a:lnTo>
                      <a:pt x="4" y="10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4" name="Freeform 785"/>
              <p:cNvSpPr>
                <a:spLocks/>
              </p:cNvSpPr>
              <p:nvPr/>
            </p:nvSpPr>
            <p:spPr bwMode="auto">
              <a:xfrm>
                <a:off x="3184" y="1456"/>
                <a:ext cx="11" cy="30"/>
              </a:xfrm>
              <a:custGeom>
                <a:avLst/>
                <a:gdLst>
                  <a:gd name="T0" fmla="*/ 11 w 11"/>
                  <a:gd name="T1" fmla="*/ 0 h 30"/>
                  <a:gd name="T2" fmla="*/ 11 w 11"/>
                  <a:gd name="T3" fmla="*/ 30 h 30"/>
                  <a:gd name="T4" fmla="*/ 4 w 11"/>
                  <a:gd name="T5" fmla="*/ 26 h 30"/>
                  <a:gd name="T6" fmla="*/ 0 w 11"/>
                  <a:gd name="T7" fmla="*/ 22 h 30"/>
                  <a:gd name="T8" fmla="*/ 0 w 11"/>
                  <a:gd name="T9" fmla="*/ 4 h 30"/>
                  <a:gd name="T10" fmla="*/ 1 w 11"/>
                  <a:gd name="T11" fmla="*/ 4 h 30"/>
                  <a:gd name="T12" fmla="*/ 11 w 11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0">
                    <a:moveTo>
                      <a:pt x="11" y="0"/>
                    </a:moveTo>
                    <a:lnTo>
                      <a:pt x="11" y="30"/>
                    </a:lnTo>
                    <a:lnTo>
                      <a:pt x="4" y="26"/>
                    </a:lnTo>
                    <a:lnTo>
                      <a:pt x="0" y="22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5" name="Freeform 786"/>
              <p:cNvSpPr>
                <a:spLocks/>
              </p:cNvSpPr>
              <p:nvPr/>
            </p:nvSpPr>
            <p:spPr bwMode="auto">
              <a:xfrm>
                <a:off x="3195" y="1452"/>
                <a:ext cx="10" cy="36"/>
              </a:xfrm>
              <a:custGeom>
                <a:avLst/>
                <a:gdLst>
                  <a:gd name="T0" fmla="*/ 10 w 10"/>
                  <a:gd name="T1" fmla="*/ 0 h 36"/>
                  <a:gd name="T2" fmla="*/ 10 w 10"/>
                  <a:gd name="T3" fmla="*/ 36 h 36"/>
                  <a:gd name="T4" fmla="*/ 2 w 10"/>
                  <a:gd name="T5" fmla="*/ 35 h 36"/>
                  <a:gd name="T6" fmla="*/ 0 w 10"/>
                  <a:gd name="T7" fmla="*/ 34 h 36"/>
                  <a:gd name="T8" fmla="*/ 0 w 10"/>
                  <a:gd name="T9" fmla="*/ 4 h 36"/>
                  <a:gd name="T10" fmla="*/ 1 w 10"/>
                  <a:gd name="T11" fmla="*/ 4 h 36"/>
                  <a:gd name="T12" fmla="*/ 10 w 10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">
                    <a:moveTo>
                      <a:pt x="10" y="0"/>
                    </a:moveTo>
                    <a:lnTo>
                      <a:pt x="10" y="36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6" name="Freeform 787"/>
              <p:cNvSpPr>
                <a:spLocks/>
              </p:cNvSpPr>
              <p:nvPr/>
            </p:nvSpPr>
            <p:spPr bwMode="auto">
              <a:xfrm>
                <a:off x="3205" y="1447"/>
                <a:ext cx="9" cy="43"/>
              </a:xfrm>
              <a:custGeom>
                <a:avLst/>
                <a:gdLst>
                  <a:gd name="T0" fmla="*/ 9 w 9"/>
                  <a:gd name="T1" fmla="*/ 0 h 43"/>
                  <a:gd name="T2" fmla="*/ 9 w 9"/>
                  <a:gd name="T3" fmla="*/ 43 h 43"/>
                  <a:gd name="T4" fmla="*/ 4 w 9"/>
                  <a:gd name="T5" fmla="*/ 43 h 43"/>
                  <a:gd name="T6" fmla="*/ 0 w 9"/>
                  <a:gd name="T7" fmla="*/ 41 h 43"/>
                  <a:gd name="T8" fmla="*/ 0 w 9"/>
                  <a:gd name="T9" fmla="*/ 5 h 43"/>
                  <a:gd name="T10" fmla="*/ 1 w 9"/>
                  <a:gd name="T11" fmla="*/ 3 h 43"/>
                  <a:gd name="T12" fmla="*/ 8 w 9"/>
                  <a:gd name="T13" fmla="*/ 1 h 43"/>
                  <a:gd name="T14" fmla="*/ 9 w 9"/>
                  <a:gd name="T15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43">
                    <a:moveTo>
                      <a:pt x="9" y="0"/>
                    </a:moveTo>
                    <a:lnTo>
                      <a:pt x="9" y="43"/>
                    </a:lnTo>
                    <a:lnTo>
                      <a:pt x="4" y="43"/>
                    </a:lnTo>
                    <a:lnTo>
                      <a:pt x="0" y="41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8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7" name="Freeform 788"/>
              <p:cNvSpPr>
                <a:spLocks/>
              </p:cNvSpPr>
              <p:nvPr/>
            </p:nvSpPr>
            <p:spPr bwMode="auto">
              <a:xfrm>
                <a:off x="3214" y="1447"/>
                <a:ext cx="11" cy="43"/>
              </a:xfrm>
              <a:custGeom>
                <a:avLst/>
                <a:gdLst>
                  <a:gd name="T0" fmla="*/ 2 w 11"/>
                  <a:gd name="T1" fmla="*/ 0 h 43"/>
                  <a:gd name="T2" fmla="*/ 2 w 11"/>
                  <a:gd name="T3" fmla="*/ 2 h 43"/>
                  <a:gd name="T4" fmla="*/ 4 w 11"/>
                  <a:gd name="T5" fmla="*/ 11 h 43"/>
                  <a:gd name="T6" fmla="*/ 7 w 11"/>
                  <a:gd name="T7" fmla="*/ 24 h 43"/>
                  <a:gd name="T8" fmla="*/ 11 w 11"/>
                  <a:gd name="T9" fmla="*/ 43 h 43"/>
                  <a:gd name="T10" fmla="*/ 11 w 11"/>
                  <a:gd name="T11" fmla="*/ 43 h 43"/>
                  <a:gd name="T12" fmla="*/ 0 w 11"/>
                  <a:gd name="T13" fmla="*/ 43 h 43"/>
                  <a:gd name="T14" fmla="*/ 0 w 11"/>
                  <a:gd name="T15" fmla="*/ 0 h 43"/>
                  <a:gd name="T16" fmla="*/ 2 w 11"/>
                  <a:gd name="T17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3">
                    <a:moveTo>
                      <a:pt x="2" y="0"/>
                    </a:moveTo>
                    <a:lnTo>
                      <a:pt x="2" y="2"/>
                    </a:lnTo>
                    <a:lnTo>
                      <a:pt x="4" y="11"/>
                    </a:lnTo>
                    <a:lnTo>
                      <a:pt x="7" y="24"/>
                    </a:lnTo>
                    <a:lnTo>
                      <a:pt x="11" y="43"/>
                    </a:lnTo>
                    <a:lnTo>
                      <a:pt x="11" y="43"/>
                    </a:lnTo>
                    <a:lnTo>
                      <a:pt x="0" y="4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8" name="Freeform 789"/>
              <p:cNvSpPr>
                <a:spLocks/>
              </p:cNvSpPr>
              <p:nvPr/>
            </p:nvSpPr>
            <p:spPr bwMode="auto">
              <a:xfrm>
                <a:off x="3128" y="1664"/>
                <a:ext cx="40" cy="12"/>
              </a:xfrm>
              <a:custGeom>
                <a:avLst/>
                <a:gdLst>
                  <a:gd name="T0" fmla="*/ 40 w 40"/>
                  <a:gd name="T1" fmla="*/ 0 h 12"/>
                  <a:gd name="T2" fmla="*/ 19 w 40"/>
                  <a:gd name="T3" fmla="*/ 8 h 12"/>
                  <a:gd name="T4" fmla="*/ 0 w 40"/>
                  <a:gd name="T5" fmla="*/ 12 h 12"/>
                  <a:gd name="T6" fmla="*/ 40 w 40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12">
                    <a:moveTo>
                      <a:pt x="40" y="0"/>
                    </a:moveTo>
                    <a:lnTo>
                      <a:pt x="19" y="8"/>
                    </a:lnTo>
                    <a:lnTo>
                      <a:pt x="0" y="1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9" name="Freeform 790"/>
              <p:cNvSpPr>
                <a:spLocks/>
              </p:cNvSpPr>
              <p:nvPr/>
            </p:nvSpPr>
            <p:spPr bwMode="auto">
              <a:xfrm>
                <a:off x="3083" y="1648"/>
                <a:ext cx="106" cy="29"/>
              </a:xfrm>
              <a:custGeom>
                <a:avLst/>
                <a:gdLst>
                  <a:gd name="T0" fmla="*/ 106 w 106"/>
                  <a:gd name="T1" fmla="*/ 0 h 29"/>
                  <a:gd name="T2" fmla="*/ 102 w 106"/>
                  <a:gd name="T3" fmla="*/ 4 h 29"/>
                  <a:gd name="T4" fmla="*/ 85 w 106"/>
                  <a:gd name="T5" fmla="*/ 16 h 29"/>
                  <a:gd name="T6" fmla="*/ 85 w 106"/>
                  <a:gd name="T7" fmla="*/ 16 h 29"/>
                  <a:gd name="T8" fmla="*/ 45 w 106"/>
                  <a:gd name="T9" fmla="*/ 28 h 29"/>
                  <a:gd name="T10" fmla="*/ 34 w 106"/>
                  <a:gd name="T11" fmla="*/ 29 h 29"/>
                  <a:gd name="T12" fmla="*/ 2 w 106"/>
                  <a:gd name="T13" fmla="*/ 29 h 29"/>
                  <a:gd name="T14" fmla="*/ 0 w 106"/>
                  <a:gd name="T15" fmla="*/ 29 h 29"/>
                  <a:gd name="T16" fmla="*/ 106 w 106"/>
                  <a:gd name="T1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6" h="29">
                    <a:moveTo>
                      <a:pt x="106" y="0"/>
                    </a:moveTo>
                    <a:lnTo>
                      <a:pt x="102" y="4"/>
                    </a:lnTo>
                    <a:lnTo>
                      <a:pt x="85" y="16"/>
                    </a:lnTo>
                    <a:lnTo>
                      <a:pt x="85" y="16"/>
                    </a:lnTo>
                    <a:lnTo>
                      <a:pt x="45" y="28"/>
                    </a:lnTo>
                    <a:lnTo>
                      <a:pt x="34" y="29"/>
                    </a:lnTo>
                    <a:lnTo>
                      <a:pt x="2" y="29"/>
                    </a:lnTo>
                    <a:lnTo>
                      <a:pt x="0" y="29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0" name="Freeform 791"/>
              <p:cNvSpPr>
                <a:spLocks/>
              </p:cNvSpPr>
              <p:nvPr/>
            </p:nvSpPr>
            <p:spPr bwMode="auto">
              <a:xfrm>
                <a:off x="3060" y="1634"/>
                <a:ext cx="140" cy="43"/>
              </a:xfrm>
              <a:custGeom>
                <a:avLst/>
                <a:gdLst>
                  <a:gd name="T0" fmla="*/ 140 w 140"/>
                  <a:gd name="T1" fmla="*/ 0 h 43"/>
                  <a:gd name="T2" fmla="*/ 137 w 140"/>
                  <a:gd name="T3" fmla="*/ 4 h 43"/>
                  <a:gd name="T4" fmla="*/ 129 w 140"/>
                  <a:gd name="T5" fmla="*/ 14 h 43"/>
                  <a:gd name="T6" fmla="*/ 23 w 140"/>
                  <a:gd name="T7" fmla="*/ 43 h 43"/>
                  <a:gd name="T8" fmla="*/ 0 w 140"/>
                  <a:gd name="T9" fmla="*/ 39 h 43"/>
                  <a:gd name="T10" fmla="*/ 140 w 140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" h="43">
                    <a:moveTo>
                      <a:pt x="140" y="0"/>
                    </a:moveTo>
                    <a:lnTo>
                      <a:pt x="137" y="4"/>
                    </a:lnTo>
                    <a:lnTo>
                      <a:pt x="129" y="14"/>
                    </a:lnTo>
                    <a:lnTo>
                      <a:pt x="23" y="43"/>
                    </a:lnTo>
                    <a:lnTo>
                      <a:pt x="0" y="39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FF9093"/>
              </a:solidFill>
              <a:ln w="0">
                <a:solidFill>
                  <a:srgbClr val="FF90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1" name="Freeform 792"/>
              <p:cNvSpPr>
                <a:spLocks/>
              </p:cNvSpPr>
              <p:nvPr/>
            </p:nvSpPr>
            <p:spPr bwMode="auto">
              <a:xfrm>
                <a:off x="3039" y="1621"/>
                <a:ext cx="167" cy="52"/>
              </a:xfrm>
              <a:custGeom>
                <a:avLst/>
                <a:gdLst>
                  <a:gd name="T0" fmla="*/ 167 w 167"/>
                  <a:gd name="T1" fmla="*/ 0 h 52"/>
                  <a:gd name="T2" fmla="*/ 161 w 167"/>
                  <a:gd name="T3" fmla="*/ 13 h 52"/>
                  <a:gd name="T4" fmla="*/ 21 w 167"/>
                  <a:gd name="T5" fmla="*/ 52 h 52"/>
                  <a:gd name="T6" fmla="*/ 13 w 167"/>
                  <a:gd name="T7" fmla="*/ 51 h 52"/>
                  <a:gd name="T8" fmla="*/ 0 w 167"/>
                  <a:gd name="T9" fmla="*/ 47 h 52"/>
                  <a:gd name="T10" fmla="*/ 167 w 167"/>
                  <a:gd name="T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7" h="52">
                    <a:moveTo>
                      <a:pt x="167" y="0"/>
                    </a:moveTo>
                    <a:lnTo>
                      <a:pt x="161" y="13"/>
                    </a:lnTo>
                    <a:lnTo>
                      <a:pt x="21" y="52"/>
                    </a:lnTo>
                    <a:lnTo>
                      <a:pt x="13" y="51"/>
                    </a:lnTo>
                    <a:lnTo>
                      <a:pt x="0" y="47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FF8A8D"/>
              </a:solidFill>
              <a:ln w="0">
                <a:solidFill>
                  <a:srgbClr val="FF8A8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2" name="Freeform 793"/>
              <p:cNvSpPr>
                <a:spLocks/>
              </p:cNvSpPr>
              <p:nvPr/>
            </p:nvSpPr>
            <p:spPr bwMode="auto">
              <a:xfrm>
                <a:off x="3022" y="1609"/>
                <a:ext cx="188" cy="59"/>
              </a:xfrm>
              <a:custGeom>
                <a:avLst/>
                <a:gdLst>
                  <a:gd name="T0" fmla="*/ 188 w 188"/>
                  <a:gd name="T1" fmla="*/ 0 h 59"/>
                  <a:gd name="T2" fmla="*/ 184 w 188"/>
                  <a:gd name="T3" fmla="*/ 12 h 59"/>
                  <a:gd name="T4" fmla="*/ 184 w 188"/>
                  <a:gd name="T5" fmla="*/ 12 h 59"/>
                  <a:gd name="T6" fmla="*/ 17 w 188"/>
                  <a:gd name="T7" fmla="*/ 59 h 59"/>
                  <a:gd name="T8" fmla="*/ 0 w 188"/>
                  <a:gd name="T9" fmla="*/ 52 h 59"/>
                  <a:gd name="T10" fmla="*/ 188 w 188"/>
                  <a:gd name="T11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8" h="59">
                    <a:moveTo>
                      <a:pt x="188" y="0"/>
                    </a:moveTo>
                    <a:lnTo>
                      <a:pt x="184" y="12"/>
                    </a:lnTo>
                    <a:lnTo>
                      <a:pt x="184" y="12"/>
                    </a:lnTo>
                    <a:lnTo>
                      <a:pt x="17" y="59"/>
                    </a:lnTo>
                    <a:lnTo>
                      <a:pt x="0" y="52"/>
                    </a:lnTo>
                    <a:lnTo>
                      <a:pt x="188" y="0"/>
                    </a:lnTo>
                    <a:close/>
                  </a:path>
                </a:pathLst>
              </a:custGeom>
              <a:solidFill>
                <a:srgbClr val="FF8586"/>
              </a:solidFill>
              <a:ln w="0">
                <a:solidFill>
                  <a:srgbClr val="FF858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3" name="Freeform 794"/>
              <p:cNvSpPr>
                <a:spLocks/>
              </p:cNvSpPr>
              <p:nvPr/>
            </p:nvSpPr>
            <p:spPr bwMode="auto">
              <a:xfrm>
                <a:off x="3006" y="1597"/>
                <a:ext cx="208" cy="64"/>
              </a:xfrm>
              <a:custGeom>
                <a:avLst/>
                <a:gdLst>
                  <a:gd name="T0" fmla="*/ 208 w 208"/>
                  <a:gd name="T1" fmla="*/ 0 h 64"/>
                  <a:gd name="T2" fmla="*/ 207 w 208"/>
                  <a:gd name="T3" fmla="*/ 4 h 64"/>
                  <a:gd name="T4" fmla="*/ 204 w 208"/>
                  <a:gd name="T5" fmla="*/ 12 h 64"/>
                  <a:gd name="T6" fmla="*/ 16 w 208"/>
                  <a:gd name="T7" fmla="*/ 64 h 64"/>
                  <a:gd name="T8" fmla="*/ 12 w 208"/>
                  <a:gd name="T9" fmla="*/ 64 h 64"/>
                  <a:gd name="T10" fmla="*/ 0 w 208"/>
                  <a:gd name="T11" fmla="*/ 58 h 64"/>
                  <a:gd name="T12" fmla="*/ 208 w 208"/>
                  <a:gd name="T13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8" h="64">
                    <a:moveTo>
                      <a:pt x="208" y="0"/>
                    </a:moveTo>
                    <a:lnTo>
                      <a:pt x="207" y="4"/>
                    </a:lnTo>
                    <a:lnTo>
                      <a:pt x="204" y="12"/>
                    </a:lnTo>
                    <a:lnTo>
                      <a:pt x="16" y="64"/>
                    </a:lnTo>
                    <a:lnTo>
                      <a:pt x="12" y="64"/>
                    </a:lnTo>
                    <a:lnTo>
                      <a:pt x="0" y="58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8180"/>
              </a:solidFill>
              <a:ln w="0">
                <a:solidFill>
                  <a:srgbClr val="FF81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4" name="Freeform 795"/>
              <p:cNvSpPr>
                <a:spLocks/>
              </p:cNvSpPr>
              <p:nvPr/>
            </p:nvSpPr>
            <p:spPr bwMode="auto">
              <a:xfrm>
                <a:off x="2993" y="1585"/>
                <a:ext cx="223" cy="70"/>
              </a:xfrm>
              <a:custGeom>
                <a:avLst/>
                <a:gdLst>
                  <a:gd name="T0" fmla="*/ 223 w 223"/>
                  <a:gd name="T1" fmla="*/ 0 h 70"/>
                  <a:gd name="T2" fmla="*/ 221 w 223"/>
                  <a:gd name="T3" fmla="*/ 12 h 70"/>
                  <a:gd name="T4" fmla="*/ 13 w 223"/>
                  <a:gd name="T5" fmla="*/ 70 h 70"/>
                  <a:gd name="T6" fmla="*/ 0 w 223"/>
                  <a:gd name="T7" fmla="*/ 63 h 70"/>
                  <a:gd name="T8" fmla="*/ 223 w 223"/>
                  <a:gd name="T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70">
                    <a:moveTo>
                      <a:pt x="223" y="0"/>
                    </a:moveTo>
                    <a:lnTo>
                      <a:pt x="221" y="12"/>
                    </a:lnTo>
                    <a:lnTo>
                      <a:pt x="13" y="70"/>
                    </a:lnTo>
                    <a:lnTo>
                      <a:pt x="0" y="63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rgbClr val="FF7B7A"/>
              </a:solidFill>
              <a:ln w="0">
                <a:solidFill>
                  <a:srgbClr val="FF7B7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5" name="Freeform 796"/>
              <p:cNvSpPr>
                <a:spLocks/>
              </p:cNvSpPr>
              <p:nvPr/>
            </p:nvSpPr>
            <p:spPr bwMode="auto">
              <a:xfrm>
                <a:off x="2980" y="1574"/>
                <a:ext cx="238" cy="74"/>
              </a:xfrm>
              <a:custGeom>
                <a:avLst/>
                <a:gdLst>
                  <a:gd name="T0" fmla="*/ 238 w 238"/>
                  <a:gd name="T1" fmla="*/ 0 h 74"/>
                  <a:gd name="T2" fmla="*/ 237 w 238"/>
                  <a:gd name="T3" fmla="*/ 7 h 74"/>
                  <a:gd name="T4" fmla="*/ 236 w 238"/>
                  <a:gd name="T5" fmla="*/ 11 h 74"/>
                  <a:gd name="T6" fmla="*/ 13 w 238"/>
                  <a:gd name="T7" fmla="*/ 74 h 74"/>
                  <a:gd name="T8" fmla="*/ 6 w 238"/>
                  <a:gd name="T9" fmla="*/ 70 h 74"/>
                  <a:gd name="T10" fmla="*/ 0 w 238"/>
                  <a:gd name="T11" fmla="*/ 66 h 74"/>
                  <a:gd name="T12" fmla="*/ 238 w 238"/>
                  <a:gd name="T13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8" h="74">
                    <a:moveTo>
                      <a:pt x="238" y="0"/>
                    </a:moveTo>
                    <a:lnTo>
                      <a:pt x="237" y="7"/>
                    </a:lnTo>
                    <a:lnTo>
                      <a:pt x="236" y="11"/>
                    </a:lnTo>
                    <a:lnTo>
                      <a:pt x="13" y="74"/>
                    </a:lnTo>
                    <a:lnTo>
                      <a:pt x="6" y="70"/>
                    </a:lnTo>
                    <a:lnTo>
                      <a:pt x="0" y="66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FF7673"/>
              </a:solidFill>
              <a:ln w="0">
                <a:solidFill>
                  <a:srgbClr val="FF767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6" name="Freeform 797"/>
              <p:cNvSpPr>
                <a:spLocks/>
              </p:cNvSpPr>
              <p:nvPr/>
            </p:nvSpPr>
            <p:spPr bwMode="auto">
              <a:xfrm>
                <a:off x="2969" y="1563"/>
                <a:ext cx="250" cy="77"/>
              </a:xfrm>
              <a:custGeom>
                <a:avLst/>
                <a:gdLst>
                  <a:gd name="T0" fmla="*/ 250 w 250"/>
                  <a:gd name="T1" fmla="*/ 0 h 77"/>
                  <a:gd name="T2" fmla="*/ 249 w 250"/>
                  <a:gd name="T3" fmla="*/ 11 h 77"/>
                  <a:gd name="T4" fmla="*/ 11 w 250"/>
                  <a:gd name="T5" fmla="*/ 77 h 77"/>
                  <a:gd name="T6" fmla="*/ 0 w 250"/>
                  <a:gd name="T7" fmla="*/ 69 h 77"/>
                  <a:gd name="T8" fmla="*/ 250 w 250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77">
                    <a:moveTo>
                      <a:pt x="250" y="0"/>
                    </a:moveTo>
                    <a:lnTo>
                      <a:pt x="249" y="11"/>
                    </a:lnTo>
                    <a:lnTo>
                      <a:pt x="11" y="77"/>
                    </a:lnTo>
                    <a:lnTo>
                      <a:pt x="0" y="69"/>
                    </a:lnTo>
                    <a:lnTo>
                      <a:pt x="250" y="0"/>
                    </a:lnTo>
                    <a:close/>
                  </a:path>
                </a:pathLst>
              </a:custGeom>
              <a:solidFill>
                <a:srgbClr val="FF716D"/>
              </a:solidFill>
              <a:ln w="0">
                <a:solidFill>
                  <a:srgbClr val="FF71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7" name="Freeform 798"/>
              <p:cNvSpPr>
                <a:spLocks/>
              </p:cNvSpPr>
              <p:nvPr/>
            </p:nvSpPr>
            <p:spPr bwMode="auto">
              <a:xfrm>
                <a:off x="2958" y="1551"/>
                <a:ext cx="261" cy="81"/>
              </a:xfrm>
              <a:custGeom>
                <a:avLst/>
                <a:gdLst>
                  <a:gd name="T0" fmla="*/ 261 w 261"/>
                  <a:gd name="T1" fmla="*/ 0 h 81"/>
                  <a:gd name="T2" fmla="*/ 261 w 261"/>
                  <a:gd name="T3" fmla="*/ 12 h 81"/>
                  <a:gd name="T4" fmla="*/ 261 w 261"/>
                  <a:gd name="T5" fmla="*/ 12 h 81"/>
                  <a:gd name="T6" fmla="*/ 11 w 261"/>
                  <a:gd name="T7" fmla="*/ 81 h 81"/>
                  <a:gd name="T8" fmla="*/ 0 w 261"/>
                  <a:gd name="T9" fmla="*/ 74 h 81"/>
                  <a:gd name="T10" fmla="*/ 261 w 261"/>
                  <a:gd name="T11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1" h="81">
                    <a:moveTo>
                      <a:pt x="261" y="0"/>
                    </a:moveTo>
                    <a:lnTo>
                      <a:pt x="261" y="12"/>
                    </a:lnTo>
                    <a:lnTo>
                      <a:pt x="261" y="12"/>
                    </a:lnTo>
                    <a:lnTo>
                      <a:pt x="11" y="81"/>
                    </a:lnTo>
                    <a:lnTo>
                      <a:pt x="0" y="74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FD6B64"/>
              </a:solidFill>
              <a:ln w="0">
                <a:solidFill>
                  <a:srgbClr val="FD6B6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8" name="Freeform 799"/>
              <p:cNvSpPr>
                <a:spLocks/>
              </p:cNvSpPr>
              <p:nvPr/>
            </p:nvSpPr>
            <p:spPr bwMode="auto">
              <a:xfrm>
                <a:off x="2949" y="1541"/>
                <a:ext cx="270" cy="84"/>
              </a:xfrm>
              <a:custGeom>
                <a:avLst/>
                <a:gdLst>
                  <a:gd name="T0" fmla="*/ 270 w 270"/>
                  <a:gd name="T1" fmla="*/ 0 h 84"/>
                  <a:gd name="T2" fmla="*/ 270 w 270"/>
                  <a:gd name="T3" fmla="*/ 2 h 84"/>
                  <a:gd name="T4" fmla="*/ 270 w 270"/>
                  <a:gd name="T5" fmla="*/ 10 h 84"/>
                  <a:gd name="T6" fmla="*/ 9 w 270"/>
                  <a:gd name="T7" fmla="*/ 84 h 84"/>
                  <a:gd name="T8" fmla="*/ 7 w 270"/>
                  <a:gd name="T9" fmla="*/ 82 h 84"/>
                  <a:gd name="T10" fmla="*/ 0 w 270"/>
                  <a:gd name="T11" fmla="*/ 76 h 84"/>
                  <a:gd name="T12" fmla="*/ 270 w 270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0" h="84">
                    <a:moveTo>
                      <a:pt x="270" y="0"/>
                    </a:moveTo>
                    <a:lnTo>
                      <a:pt x="270" y="2"/>
                    </a:lnTo>
                    <a:lnTo>
                      <a:pt x="270" y="10"/>
                    </a:lnTo>
                    <a:lnTo>
                      <a:pt x="9" y="84"/>
                    </a:lnTo>
                    <a:lnTo>
                      <a:pt x="7" y="82"/>
                    </a:lnTo>
                    <a:lnTo>
                      <a:pt x="0" y="76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FB655D"/>
              </a:solidFill>
              <a:ln w="0">
                <a:solidFill>
                  <a:srgbClr val="FB655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9" name="Freeform 800"/>
              <p:cNvSpPr>
                <a:spLocks/>
              </p:cNvSpPr>
              <p:nvPr/>
            </p:nvSpPr>
            <p:spPr bwMode="auto">
              <a:xfrm>
                <a:off x="2941" y="1529"/>
                <a:ext cx="280" cy="88"/>
              </a:xfrm>
              <a:custGeom>
                <a:avLst/>
                <a:gdLst>
                  <a:gd name="T0" fmla="*/ 280 w 280"/>
                  <a:gd name="T1" fmla="*/ 0 h 88"/>
                  <a:gd name="T2" fmla="*/ 278 w 280"/>
                  <a:gd name="T3" fmla="*/ 12 h 88"/>
                  <a:gd name="T4" fmla="*/ 8 w 280"/>
                  <a:gd name="T5" fmla="*/ 88 h 88"/>
                  <a:gd name="T6" fmla="*/ 0 w 280"/>
                  <a:gd name="T7" fmla="*/ 79 h 88"/>
                  <a:gd name="T8" fmla="*/ 280 w 280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88">
                    <a:moveTo>
                      <a:pt x="280" y="0"/>
                    </a:moveTo>
                    <a:lnTo>
                      <a:pt x="278" y="12"/>
                    </a:lnTo>
                    <a:lnTo>
                      <a:pt x="8" y="88"/>
                    </a:lnTo>
                    <a:lnTo>
                      <a:pt x="0" y="79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0" name="Freeform 801"/>
              <p:cNvSpPr>
                <a:spLocks/>
              </p:cNvSpPr>
              <p:nvPr/>
            </p:nvSpPr>
            <p:spPr bwMode="auto">
              <a:xfrm>
                <a:off x="2907" y="1511"/>
                <a:ext cx="314" cy="97"/>
              </a:xfrm>
              <a:custGeom>
                <a:avLst/>
                <a:gdLst>
                  <a:gd name="T0" fmla="*/ 314 w 314"/>
                  <a:gd name="T1" fmla="*/ 0 h 97"/>
                  <a:gd name="T2" fmla="*/ 314 w 314"/>
                  <a:gd name="T3" fmla="*/ 15 h 97"/>
                  <a:gd name="T4" fmla="*/ 314 w 314"/>
                  <a:gd name="T5" fmla="*/ 18 h 97"/>
                  <a:gd name="T6" fmla="*/ 34 w 314"/>
                  <a:gd name="T7" fmla="*/ 97 h 97"/>
                  <a:gd name="T8" fmla="*/ 22 w 314"/>
                  <a:gd name="T9" fmla="*/ 86 h 97"/>
                  <a:gd name="T10" fmla="*/ 0 w 314"/>
                  <a:gd name="T11" fmla="*/ 56 h 97"/>
                  <a:gd name="T12" fmla="*/ 17 w 314"/>
                  <a:gd name="T13" fmla="*/ 55 h 97"/>
                  <a:gd name="T14" fmla="*/ 38 w 314"/>
                  <a:gd name="T15" fmla="*/ 53 h 97"/>
                  <a:gd name="T16" fmla="*/ 64 w 314"/>
                  <a:gd name="T17" fmla="*/ 51 h 97"/>
                  <a:gd name="T18" fmla="*/ 91 w 314"/>
                  <a:gd name="T19" fmla="*/ 46 h 97"/>
                  <a:gd name="T20" fmla="*/ 120 w 314"/>
                  <a:gd name="T21" fmla="*/ 40 h 97"/>
                  <a:gd name="T22" fmla="*/ 151 w 314"/>
                  <a:gd name="T23" fmla="*/ 35 h 97"/>
                  <a:gd name="T24" fmla="*/ 182 w 314"/>
                  <a:gd name="T25" fmla="*/ 28 h 97"/>
                  <a:gd name="T26" fmla="*/ 212 w 314"/>
                  <a:gd name="T27" fmla="*/ 23 h 97"/>
                  <a:gd name="T28" fmla="*/ 239 w 314"/>
                  <a:gd name="T29" fmla="*/ 17 h 97"/>
                  <a:gd name="T30" fmla="*/ 263 w 314"/>
                  <a:gd name="T31" fmla="*/ 11 h 97"/>
                  <a:gd name="T32" fmla="*/ 284 w 314"/>
                  <a:gd name="T33" fmla="*/ 6 h 97"/>
                  <a:gd name="T34" fmla="*/ 301 w 314"/>
                  <a:gd name="T35" fmla="*/ 4 h 97"/>
                  <a:gd name="T36" fmla="*/ 310 w 314"/>
                  <a:gd name="T37" fmla="*/ 1 h 97"/>
                  <a:gd name="T38" fmla="*/ 314 w 314"/>
                  <a:gd name="T3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14" h="97">
                    <a:moveTo>
                      <a:pt x="314" y="0"/>
                    </a:moveTo>
                    <a:lnTo>
                      <a:pt x="314" y="15"/>
                    </a:lnTo>
                    <a:lnTo>
                      <a:pt x="314" y="18"/>
                    </a:lnTo>
                    <a:lnTo>
                      <a:pt x="34" y="97"/>
                    </a:lnTo>
                    <a:lnTo>
                      <a:pt x="22" y="86"/>
                    </a:lnTo>
                    <a:lnTo>
                      <a:pt x="0" y="56"/>
                    </a:lnTo>
                    <a:lnTo>
                      <a:pt x="17" y="55"/>
                    </a:lnTo>
                    <a:lnTo>
                      <a:pt x="38" y="53"/>
                    </a:lnTo>
                    <a:lnTo>
                      <a:pt x="64" y="51"/>
                    </a:lnTo>
                    <a:lnTo>
                      <a:pt x="91" y="46"/>
                    </a:lnTo>
                    <a:lnTo>
                      <a:pt x="120" y="40"/>
                    </a:lnTo>
                    <a:lnTo>
                      <a:pt x="151" y="35"/>
                    </a:lnTo>
                    <a:lnTo>
                      <a:pt x="182" y="28"/>
                    </a:lnTo>
                    <a:lnTo>
                      <a:pt x="212" y="23"/>
                    </a:lnTo>
                    <a:lnTo>
                      <a:pt x="239" y="17"/>
                    </a:lnTo>
                    <a:lnTo>
                      <a:pt x="263" y="11"/>
                    </a:lnTo>
                    <a:lnTo>
                      <a:pt x="284" y="6"/>
                    </a:lnTo>
                    <a:lnTo>
                      <a:pt x="301" y="4"/>
                    </a:lnTo>
                    <a:lnTo>
                      <a:pt x="310" y="1"/>
                    </a:lnTo>
                    <a:lnTo>
                      <a:pt x="314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1" name="Freeform 802"/>
              <p:cNvSpPr>
                <a:spLocks/>
              </p:cNvSpPr>
              <p:nvPr/>
            </p:nvSpPr>
            <p:spPr bwMode="auto">
              <a:xfrm>
                <a:off x="2983" y="1622"/>
                <a:ext cx="176" cy="55"/>
              </a:xfrm>
              <a:custGeom>
                <a:avLst/>
                <a:gdLst>
                  <a:gd name="T0" fmla="*/ 91 w 176"/>
                  <a:gd name="T1" fmla="*/ 0 h 55"/>
                  <a:gd name="T2" fmla="*/ 113 w 176"/>
                  <a:gd name="T3" fmla="*/ 0 h 55"/>
                  <a:gd name="T4" fmla="*/ 133 w 176"/>
                  <a:gd name="T5" fmla="*/ 5 h 55"/>
                  <a:gd name="T6" fmla="*/ 149 w 176"/>
                  <a:gd name="T7" fmla="*/ 12 h 55"/>
                  <a:gd name="T8" fmla="*/ 161 w 176"/>
                  <a:gd name="T9" fmla="*/ 21 h 55"/>
                  <a:gd name="T10" fmla="*/ 170 w 176"/>
                  <a:gd name="T11" fmla="*/ 33 h 55"/>
                  <a:gd name="T12" fmla="*/ 176 w 176"/>
                  <a:gd name="T13" fmla="*/ 47 h 55"/>
                  <a:gd name="T14" fmla="*/ 164 w 176"/>
                  <a:gd name="T15" fmla="*/ 50 h 55"/>
                  <a:gd name="T16" fmla="*/ 133 w 176"/>
                  <a:gd name="T17" fmla="*/ 55 h 55"/>
                  <a:gd name="T18" fmla="*/ 100 w 176"/>
                  <a:gd name="T19" fmla="*/ 55 h 55"/>
                  <a:gd name="T20" fmla="*/ 66 w 176"/>
                  <a:gd name="T21" fmla="*/ 48 h 55"/>
                  <a:gd name="T22" fmla="*/ 32 w 176"/>
                  <a:gd name="T23" fmla="*/ 38 h 55"/>
                  <a:gd name="T24" fmla="*/ 0 w 176"/>
                  <a:gd name="T25" fmla="*/ 21 h 55"/>
                  <a:gd name="T26" fmla="*/ 35 w 176"/>
                  <a:gd name="T27" fmla="*/ 9 h 55"/>
                  <a:gd name="T28" fmla="*/ 65 w 176"/>
                  <a:gd name="T29" fmla="*/ 3 h 55"/>
                  <a:gd name="T30" fmla="*/ 91 w 176"/>
                  <a:gd name="T3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6" h="55">
                    <a:moveTo>
                      <a:pt x="91" y="0"/>
                    </a:moveTo>
                    <a:lnTo>
                      <a:pt x="113" y="0"/>
                    </a:lnTo>
                    <a:lnTo>
                      <a:pt x="133" y="5"/>
                    </a:lnTo>
                    <a:lnTo>
                      <a:pt x="149" y="12"/>
                    </a:lnTo>
                    <a:lnTo>
                      <a:pt x="161" y="21"/>
                    </a:lnTo>
                    <a:lnTo>
                      <a:pt x="170" y="33"/>
                    </a:lnTo>
                    <a:lnTo>
                      <a:pt x="176" y="47"/>
                    </a:lnTo>
                    <a:lnTo>
                      <a:pt x="164" y="50"/>
                    </a:lnTo>
                    <a:lnTo>
                      <a:pt x="133" y="55"/>
                    </a:lnTo>
                    <a:lnTo>
                      <a:pt x="100" y="55"/>
                    </a:lnTo>
                    <a:lnTo>
                      <a:pt x="66" y="48"/>
                    </a:lnTo>
                    <a:lnTo>
                      <a:pt x="32" y="38"/>
                    </a:lnTo>
                    <a:lnTo>
                      <a:pt x="0" y="21"/>
                    </a:lnTo>
                    <a:lnTo>
                      <a:pt x="35" y="9"/>
                    </a:lnTo>
                    <a:lnTo>
                      <a:pt x="65" y="3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2" name="Freeform 803"/>
              <p:cNvSpPr>
                <a:spLocks/>
              </p:cNvSpPr>
              <p:nvPr/>
            </p:nvSpPr>
            <p:spPr bwMode="auto">
              <a:xfrm>
                <a:off x="2907" y="1517"/>
                <a:ext cx="288" cy="97"/>
              </a:xfrm>
              <a:custGeom>
                <a:avLst/>
                <a:gdLst>
                  <a:gd name="T0" fmla="*/ 288 w 288"/>
                  <a:gd name="T1" fmla="*/ 0 h 97"/>
                  <a:gd name="T2" fmla="*/ 288 w 288"/>
                  <a:gd name="T3" fmla="*/ 11 h 97"/>
                  <a:gd name="T4" fmla="*/ 284 w 288"/>
                  <a:gd name="T5" fmla="*/ 20 h 97"/>
                  <a:gd name="T6" fmla="*/ 275 w 288"/>
                  <a:gd name="T7" fmla="*/ 30 h 97"/>
                  <a:gd name="T8" fmla="*/ 260 w 288"/>
                  <a:gd name="T9" fmla="*/ 40 h 97"/>
                  <a:gd name="T10" fmla="*/ 238 w 288"/>
                  <a:gd name="T11" fmla="*/ 50 h 97"/>
                  <a:gd name="T12" fmla="*/ 208 w 288"/>
                  <a:gd name="T13" fmla="*/ 60 h 97"/>
                  <a:gd name="T14" fmla="*/ 171 w 288"/>
                  <a:gd name="T15" fmla="*/ 71 h 97"/>
                  <a:gd name="T16" fmla="*/ 133 w 288"/>
                  <a:gd name="T17" fmla="*/ 80 h 97"/>
                  <a:gd name="T18" fmla="*/ 98 w 288"/>
                  <a:gd name="T19" fmla="*/ 87 h 97"/>
                  <a:gd name="T20" fmla="*/ 65 w 288"/>
                  <a:gd name="T21" fmla="*/ 93 h 97"/>
                  <a:gd name="T22" fmla="*/ 39 w 288"/>
                  <a:gd name="T23" fmla="*/ 97 h 97"/>
                  <a:gd name="T24" fmla="*/ 18 w 288"/>
                  <a:gd name="T25" fmla="*/ 75 h 97"/>
                  <a:gd name="T26" fmla="*/ 0 w 288"/>
                  <a:gd name="T27" fmla="*/ 50 h 97"/>
                  <a:gd name="T28" fmla="*/ 19 w 288"/>
                  <a:gd name="T29" fmla="*/ 49 h 97"/>
                  <a:gd name="T30" fmla="*/ 44 w 288"/>
                  <a:gd name="T31" fmla="*/ 47 h 97"/>
                  <a:gd name="T32" fmla="*/ 73 w 288"/>
                  <a:gd name="T33" fmla="*/ 43 h 97"/>
                  <a:gd name="T34" fmla="*/ 106 w 288"/>
                  <a:gd name="T35" fmla="*/ 37 h 97"/>
                  <a:gd name="T36" fmla="*/ 138 w 288"/>
                  <a:gd name="T37" fmla="*/ 32 h 97"/>
                  <a:gd name="T38" fmla="*/ 174 w 288"/>
                  <a:gd name="T39" fmla="*/ 25 h 97"/>
                  <a:gd name="T40" fmla="*/ 206 w 288"/>
                  <a:gd name="T41" fmla="*/ 17 h 97"/>
                  <a:gd name="T42" fmla="*/ 238 w 288"/>
                  <a:gd name="T43" fmla="*/ 11 h 97"/>
                  <a:gd name="T44" fmla="*/ 265 w 288"/>
                  <a:gd name="T45" fmla="*/ 5 h 97"/>
                  <a:gd name="T46" fmla="*/ 288 w 288"/>
                  <a:gd name="T47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88" h="97">
                    <a:moveTo>
                      <a:pt x="288" y="0"/>
                    </a:moveTo>
                    <a:lnTo>
                      <a:pt x="288" y="11"/>
                    </a:lnTo>
                    <a:lnTo>
                      <a:pt x="284" y="20"/>
                    </a:lnTo>
                    <a:lnTo>
                      <a:pt x="275" y="30"/>
                    </a:lnTo>
                    <a:lnTo>
                      <a:pt x="260" y="40"/>
                    </a:lnTo>
                    <a:lnTo>
                      <a:pt x="238" y="50"/>
                    </a:lnTo>
                    <a:lnTo>
                      <a:pt x="208" y="60"/>
                    </a:lnTo>
                    <a:lnTo>
                      <a:pt x="171" y="71"/>
                    </a:lnTo>
                    <a:lnTo>
                      <a:pt x="133" y="80"/>
                    </a:lnTo>
                    <a:lnTo>
                      <a:pt x="98" y="87"/>
                    </a:lnTo>
                    <a:lnTo>
                      <a:pt x="65" y="93"/>
                    </a:lnTo>
                    <a:lnTo>
                      <a:pt x="39" y="97"/>
                    </a:lnTo>
                    <a:lnTo>
                      <a:pt x="18" y="75"/>
                    </a:lnTo>
                    <a:lnTo>
                      <a:pt x="0" y="50"/>
                    </a:lnTo>
                    <a:lnTo>
                      <a:pt x="19" y="49"/>
                    </a:lnTo>
                    <a:lnTo>
                      <a:pt x="44" y="47"/>
                    </a:lnTo>
                    <a:lnTo>
                      <a:pt x="73" y="43"/>
                    </a:lnTo>
                    <a:lnTo>
                      <a:pt x="106" y="37"/>
                    </a:lnTo>
                    <a:lnTo>
                      <a:pt x="138" y="32"/>
                    </a:lnTo>
                    <a:lnTo>
                      <a:pt x="174" y="25"/>
                    </a:lnTo>
                    <a:lnTo>
                      <a:pt x="206" y="17"/>
                    </a:lnTo>
                    <a:lnTo>
                      <a:pt x="238" y="11"/>
                    </a:lnTo>
                    <a:lnTo>
                      <a:pt x="265" y="5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3" name="Freeform 804"/>
              <p:cNvSpPr>
                <a:spLocks/>
              </p:cNvSpPr>
              <p:nvPr/>
            </p:nvSpPr>
            <p:spPr bwMode="auto">
              <a:xfrm>
                <a:off x="3000" y="1411"/>
                <a:ext cx="51" cy="26"/>
              </a:xfrm>
              <a:custGeom>
                <a:avLst/>
                <a:gdLst>
                  <a:gd name="T0" fmla="*/ 51 w 51"/>
                  <a:gd name="T1" fmla="*/ 0 h 26"/>
                  <a:gd name="T2" fmla="*/ 45 w 51"/>
                  <a:gd name="T3" fmla="*/ 8 h 26"/>
                  <a:gd name="T4" fmla="*/ 28 w 51"/>
                  <a:gd name="T5" fmla="*/ 21 h 26"/>
                  <a:gd name="T6" fmla="*/ 9 w 51"/>
                  <a:gd name="T7" fmla="*/ 26 h 26"/>
                  <a:gd name="T8" fmla="*/ 0 w 51"/>
                  <a:gd name="T9" fmla="*/ 26 h 26"/>
                  <a:gd name="T10" fmla="*/ 51 w 51"/>
                  <a:gd name="T1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26">
                    <a:moveTo>
                      <a:pt x="51" y="0"/>
                    </a:moveTo>
                    <a:lnTo>
                      <a:pt x="45" y="8"/>
                    </a:lnTo>
                    <a:lnTo>
                      <a:pt x="28" y="21"/>
                    </a:lnTo>
                    <a:lnTo>
                      <a:pt x="9" y="26"/>
                    </a:lnTo>
                    <a:lnTo>
                      <a:pt x="0" y="2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4" name="Freeform 805"/>
              <p:cNvSpPr>
                <a:spLocks/>
              </p:cNvSpPr>
              <p:nvPr/>
            </p:nvSpPr>
            <p:spPr bwMode="auto">
              <a:xfrm>
                <a:off x="2980" y="1394"/>
                <a:ext cx="80" cy="43"/>
              </a:xfrm>
              <a:custGeom>
                <a:avLst/>
                <a:gdLst>
                  <a:gd name="T0" fmla="*/ 80 w 80"/>
                  <a:gd name="T1" fmla="*/ 0 h 43"/>
                  <a:gd name="T2" fmla="*/ 77 w 80"/>
                  <a:gd name="T3" fmla="*/ 9 h 43"/>
                  <a:gd name="T4" fmla="*/ 71 w 80"/>
                  <a:gd name="T5" fmla="*/ 17 h 43"/>
                  <a:gd name="T6" fmla="*/ 20 w 80"/>
                  <a:gd name="T7" fmla="*/ 43 h 43"/>
                  <a:gd name="T8" fmla="*/ 9 w 80"/>
                  <a:gd name="T9" fmla="*/ 43 h 43"/>
                  <a:gd name="T10" fmla="*/ 0 w 80"/>
                  <a:gd name="T11" fmla="*/ 41 h 43"/>
                  <a:gd name="T12" fmla="*/ 80 w 80"/>
                  <a:gd name="T1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43">
                    <a:moveTo>
                      <a:pt x="80" y="0"/>
                    </a:moveTo>
                    <a:lnTo>
                      <a:pt x="77" y="9"/>
                    </a:lnTo>
                    <a:lnTo>
                      <a:pt x="71" y="17"/>
                    </a:lnTo>
                    <a:lnTo>
                      <a:pt x="20" y="43"/>
                    </a:lnTo>
                    <a:lnTo>
                      <a:pt x="9" y="43"/>
                    </a:lnTo>
                    <a:lnTo>
                      <a:pt x="0" y="41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5" name="Freeform 806"/>
              <p:cNvSpPr>
                <a:spLocks/>
              </p:cNvSpPr>
              <p:nvPr/>
            </p:nvSpPr>
            <p:spPr bwMode="auto">
              <a:xfrm>
                <a:off x="2967" y="1380"/>
                <a:ext cx="95" cy="55"/>
              </a:xfrm>
              <a:custGeom>
                <a:avLst/>
                <a:gdLst>
                  <a:gd name="T0" fmla="*/ 95 w 95"/>
                  <a:gd name="T1" fmla="*/ 0 h 55"/>
                  <a:gd name="T2" fmla="*/ 95 w 95"/>
                  <a:gd name="T3" fmla="*/ 5 h 55"/>
                  <a:gd name="T4" fmla="*/ 93 w 95"/>
                  <a:gd name="T5" fmla="*/ 14 h 55"/>
                  <a:gd name="T6" fmla="*/ 13 w 95"/>
                  <a:gd name="T7" fmla="*/ 55 h 55"/>
                  <a:gd name="T8" fmla="*/ 4 w 95"/>
                  <a:gd name="T9" fmla="*/ 52 h 55"/>
                  <a:gd name="T10" fmla="*/ 0 w 95"/>
                  <a:gd name="T11" fmla="*/ 48 h 55"/>
                  <a:gd name="T12" fmla="*/ 95 w 95"/>
                  <a:gd name="T13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" h="55">
                    <a:moveTo>
                      <a:pt x="95" y="0"/>
                    </a:moveTo>
                    <a:lnTo>
                      <a:pt x="95" y="5"/>
                    </a:lnTo>
                    <a:lnTo>
                      <a:pt x="93" y="14"/>
                    </a:lnTo>
                    <a:lnTo>
                      <a:pt x="13" y="55"/>
                    </a:lnTo>
                    <a:lnTo>
                      <a:pt x="4" y="52"/>
                    </a:lnTo>
                    <a:lnTo>
                      <a:pt x="0" y="48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FFDCA6"/>
              </a:solidFill>
              <a:ln w="0">
                <a:solidFill>
                  <a:srgbClr val="FFDC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6" name="Freeform 807"/>
              <p:cNvSpPr>
                <a:spLocks/>
              </p:cNvSpPr>
              <p:nvPr/>
            </p:nvSpPr>
            <p:spPr bwMode="auto">
              <a:xfrm>
                <a:off x="2956" y="1368"/>
                <a:ext cx="106" cy="60"/>
              </a:xfrm>
              <a:custGeom>
                <a:avLst/>
                <a:gdLst>
                  <a:gd name="T0" fmla="*/ 106 w 106"/>
                  <a:gd name="T1" fmla="*/ 0 h 60"/>
                  <a:gd name="T2" fmla="*/ 106 w 106"/>
                  <a:gd name="T3" fmla="*/ 12 h 60"/>
                  <a:gd name="T4" fmla="*/ 11 w 106"/>
                  <a:gd name="T5" fmla="*/ 60 h 60"/>
                  <a:gd name="T6" fmla="*/ 0 w 106"/>
                  <a:gd name="T7" fmla="*/ 54 h 60"/>
                  <a:gd name="T8" fmla="*/ 106 w 106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60">
                    <a:moveTo>
                      <a:pt x="106" y="0"/>
                    </a:moveTo>
                    <a:lnTo>
                      <a:pt x="106" y="12"/>
                    </a:lnTo>
                    <a:lnTo>
                      <a:pt x="11" y="60"/>
                    </a:lnTo>
                    <a:lnTo>
                      <a:pt x="0" y="54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D89E"/>
              </a:solidFill>
              <a:ln w="0">
                <a:solidFill>
                  <a:srgbClr val="FFD8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  <p:sp>
          <p:nvSpPr>
            <p:cNvPr id="39" name="Freeform 809"/>
            <p:cNvSpPr>
              <a:spLocks/>
            </p:cNvSpPr>
            <p:nvPr/>
          </p:nvSpPr>
          <p:spPr bwMode="auto">
            <a:xfrm>
              <a:off x="4320661" y="2284455"/>
              <a:ext cx="177800" cy="104775"/>
            </a:xfrm>
            <a:custGeom>
              <a:avLst/>
              <a:gdLst>
                <a:gd name="T0" fmla="*/ 110 w 112"/>
                <a:gd name="T1" fmla="*/ 0 h 66"/>
                <a:gd name="T2" fmla="*/ 112 w 112"/>
                <a:gd name="T3" fmla="*/ 9 h 66"/>
                <a:gd name="T4" fmla="*/ 112 w 112"/>
                <a:gd name="T5" fmla="*/ 12 h 66"/>
                <a:gd name="T6" fmla="*/ 6 w 112"/>
                <a:gd name="T7" fmla="*/ 66 h 66"/>
                <a:gd name="T8" fmla="*/ 5 w 112"/>
                <a:gd name="T9" fmla="*/ 64 h 66"/>
                <a:gd name="T10" fmla="*/ 0 w 112"/>
                <a:gd name="T11" fmla="*/ 57 h 66"/>
                <a:gd name="T12" fmla="*/ 110 w 112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6">
                  <a:moveTo>
                    <a:pt x="110" y="0"/>
                  </a:moveTo>
                  <a:lnTo>
                    <a:pt x="112" y="9"/>
                  </a:lnTo>
                  <a:lnTo>
                    <a:pt x="112" y="12"/>
                  </a:lnTo>
                  <a:lnTo>
                    <a:pt x="6" y="66"/>
                  </a:lnTo>
                  <a:lnTo>
                    <a:pt x="5" y="64"/>
                  </a:lnTo>
                  <a:lnTo>
                    <a:pt x="0" y="57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D497"/>
            </a:solidFill>
            <a:ln w="0">
              <a:solidFill>
                <a:srgbClr val="FFD4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0" name="Freeform 810"/>
            <p:cNvSpPr>
              <a:spLocks/>
            </p:cNvSpPr>
            <p:nvPr/>
          </p:nvSpPr>
          <p:spPr bwMode="auto">
            <a:xfrm>
              <a:off x="4309549" y="2268580"/>
              <a:ext cx="185738" cy="106363"/>
            </a:xfrm>
            <a:custGeom>
              <a:avLst/>
              <a:gdLst>
                <a:gd name="T0" fmla="*/ 114 w 117"/>
                <a:gd name="T1" fmla="*/ 0 h 67"/>
                <a:gd name="T2" fmla="*/ 114 w 117"/>
                <a:gd name="T3" fmla="*/ 0 h 67"/>
                <a:gd name="T4" fmla="*/ 117 w 117"/>
                <a:gd name="T5" fmla="*/ 10 h 67"/>
                <a:gd name="T6" fmla="*/ 7 w 117"/>
                <a:gd name="T7" fmla="*/ 67 h 67"/>
                <a:gd name="T8" fmla="*/ 0 w 117"/>
                <a:gd name="T9" fmla="*/ 57 h 67"/>
                <a:gd name="T10" fmla="*/ 0 w 117"/>
                <a:gd name="T11" fmla="*/ 57 h 67"/>
                <a:gd name="T12" fmla="*/ 114 w 117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67">
                  <a:moveTo>
                    <a:pt x="114" y="0"/>
                  </a:moveTo>
                  <a:lnTo>
                    <a:pt x="114" y="0"/>
                  </a:lnTo>
                  <a:lnTo>
                    <a:pt x="117" y="10"/>
                  </a:lnTo>
                  <a:lnTo>
                    <a:pt x="7" y="6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D08F"/>
            </a:solidFill>
            <a:ln w="0">
              <a:solidFill>
                <a:srgbClr val="FFD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" name="Freeform 811"/>
            <p:cNvSpPr>
              <a:spLocks/>
            </p:cNvSpPr>
            <p:nvPr/>
          </p:nvSpPr>
          <p:spPr bwMode="auto">
            <a:xfrm>
              <a:off x="4303199" y="2254293"/>
              <a:ext cx="187325" cy="104775"/>
            </a:xfrm>
            <a:custGeom>
              <a:avLst/>
              <a:gdLst>
                <a:gd name="T0" fmla="*/ 110 w 118"/>
                <a:gd name="T1" fmla="*/ 0 h 66"/>
                <a:gd name="T2" fmla="*/ 118 w 118"/>
                <a:gd name="T3" fmla="*/ 9 h 66"/>
                <a:gd name="T4" fmla="*/ 4 w 118"/>
                <a:gd name="T5" fmla="*/ 66 h 66"/>
                <a:gd name="T6" fmla="*/ 0 w 118"/>
                <a:gd name="T7" fmla="*/ 55 h 66"/>
                <a:gd name="T8" fmla="*/ 110 w 118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66">
                  <a:moveTo>
                    <a:pt x="110" y="0"/>
                  </a:moveTo>
                  <a:lnTo>
                    <a:pt x="118" y="9"/>
                  </a:lnTo>
                  <a:lnTo>
                    <a:pt x="4" y="66"/>
                  </a:lnTo>
                  <a:lnTo>
                    <a:pt x="0" y="55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CB86"/>
            </a:solidFill>
            <a:ln w="0">
              <a:solidFill>
                <a:srgbClr val="FFCB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" name="Freeform 812"/>
            <p:cNvSpPr>
              <a:spLocks/>
            </p:cNvSpPr>
            <p:nvPr/>
          </p:nvSpPr>
          <p:spPr bwMode="auto">
            <a:xfrm>
              <a:off x="4300024" y="2238418"/>
              <a:ext cx="177800" cy="103188"/>
            </a:xfrm>
            <a:custGeom>
              <a:avLst/>
              <a:gdLst>
                <a:gd name="T0" fmla="*/ 106 w 112"/>
                <a:gd name="T1" fmla="*/ 0 h 65"/>
                <a:gd name="T2" fmla="*/ 108 w 112"/>
                <a:gd name="T3" fmla="*/ 2 h 65"/>
                <a:gd name="T4" fmla="*/ 112 w 112"/>
                <a:gd name="T5" fmla="*/ 10 h 65"/>
                <a:gd name="T6" fmla="*/ 2 w 112"/>
                <a:gd name="T7" fmla="*/ 65 h 65"/>
                <a:gd name="T8" fmla="*/ 0 w 112"/>
                <a:gd name="T9" fmla="*/ 57 h 65"/>
                <a:gd name="T10" fmla="*/ 0 w 112"/>
                <a:gd name="T11" fmla="*/ 54 h 65"/>
                <a:gd name="T12" fmla="*/ 106 w 112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5">
                  <a:moveTo>
                    <a:pt x="106" y="0"/>
                  </a:moveTo>
                  <a:lnTo>
                    <a:pt x="108" y="2"/>
                  </a:lnTo>
                  <a:lnTo>
                    <a:pt x="112" y="10"/>
                  </a:lnTo>
                  <a:lnTo>
                    <a:pt x="2" y="65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C87D"/>
            </a:solidFill>
            <a:ln w="0">
              <a:solidFill>
                <a:srgbClr val="FFC87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" name="Freeform 813"/>
            <p:cNvSpPr>
              <a:spLocks/>
            </p:cNvSpPr>
            <p:nvPr/>
          </p:nvSpPr>
          <p:spPr bwMode="auto">
            <a:xfrm>
              <a:off x="4300024" y="2227305"/>
              <a:ext cx="168275" cy="96838"/>
            </a:xfrm>
            <a:custGeom>
              <a:avLst/>
              <a:gdLst>
                <a:gd name="T0" fmla="*/ 95 w 106"/>
                <a:gd name="T1" fmla="*/ 0 h 61"/>
                <a:gd name="T2" fmla="*/ 106 w 106"/>
                <a:gd name="T3" fmla="*/ 7 h 61"/>
                <a:gd name="T4" fmla="*/ 0 w 106"/>
                <a:gd name="T5" fmla="*/ 61 h 61"/>
                <a:gd name="T6" fmla="*/ 0 w 106"/>
                <a:gd name="T7" fmla="*/ 48 h 61"/>
                <a:gd name="T8" fmla="*/ 95 w 106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1">
                  <a:moveTo>
                    <a:pt x="95" y="0"/>
                  </a:moveTo>
                  <a:lnTo>
                    <a:pt x="106" y="7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C374"/>
            </a:solidFill>
            <a:ln w="0">
              <a:solidFill>
                <a:srgbClr val="FFC37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4" name="Freeform 814"/>
            <p:cNvSpPr>
              <a:spLocks/>
            </p:cNvSpPr>
            <p:nvPr/>
          </p:nvSpPr>
          <p:spPr bwMode="auto">
            <a:xfrm>
              <a:off x="4300024" y="2217780"/>
              <a:ext cx="150813" cy="85725"/>
            </a:xfrm>
            <a:custGeom>
              <a:avLst/>
              <a:gdLst>
                <a:gd name="T0" fmla="*/ 81 w 95"/>
                <a:gd name="T1" fmla="*/ 0 h 54"/>
                <a:gd name="T2" fmla="*/ 91 w 95"/>
                <a:gd name="T3" fmla="*/ 4 h 54"/>
                <a:gd name="T4" fmla="*/ 95 w 95"/>
                <a:gd name="T5" fmla="*/ 6 h 54"/>
                <a:gd name="T6" fmla="*/ 0 w 95"/>
                <a:gd name="T7" fmla="*/ 54 h 54"/>
                <a:gd name="T8" fmla="*/ 0 w 95"/>
                <a:gd name="T9" fmla="*/ 50 h 54"/>
                <a:gd name="T10" fmla="*/ 4 w 95"/>
                <a:gd name="T11" fmla="*/ 40 h 54"/>
                <a:gd name="T12" fmla="*/ 81 w 95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54">
                  <a:moveTo>
                    <a:pt x="81" y="0"/>
                  </a:moveTo>
                  <a:lnTo>
                    <a:pt x="91" y="4"/>
                  </a:lnTo>
                  <a:lnTo>
                    <a:pt x="95" y="6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4" y="4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BF6D"/>
            </a:solidFill>
            <a:ln w="0">
              <a:solidFill>
                <a:srgbClr val="FFBF6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5" name="Freeform 815"/>
            <p:cNvSpPr>
              <a:spLocks/>
            </p:cNvSpPr>
            <p:nvPr/>
          </p:nvSpPr>
          <p:spPr bwMode="auto">
            <a:xfrm>
              <a:off x="4306374" y="2214605"/>
              <a:ext cx="122238" cy="66675"/>
            </a:xfrm>
            <a:custGeom>
              <a:avLst/>
              <a:gdLst>
                <a:gd name="T0" fmla="*/ 57 w 77"/>
                <a:gd name="T1" fmla="*/ 0 h 42"/>
                <a:gd name="T2" fmla="*/ 69 w 77"/>
                <a:gd name="T3" fmla="*/ 0 h 42"/>
                <a:gd name="T4" fmla="*/ 77 w 77"/>
                <a:gd name="T5" fmla="*/ 2 h 42"/>
                <a:gd name="T6" fmla="*/ 0 w 77"/>
                <a:gd name="T7" fmla="*/ 42 h 42"/>
                <a:gd name="T8" fmla="*/ 2 w 77"/>
                <a:gd name="T9" fmla="*/ 34 h 42"/>
                <a:gd name="T10" fmla="*/ 9 w 77"/>
                <a:gd name="T11" fmla="*/ 25 h 42"/>
                <a:gd name="T12" fmla="*/ 57 w 77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42">
                  <a:moveTo>
                    <a:pt x="57" y="0"/>
                  </a:moveTo>
                  <a:lnTo>
                    <a:pt x="69" y="0"/>
                  </a:lnTo>
                  <a:lnTo>
                    <a:pt x="77" y="2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9" y="25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6" name="Freeform 816"/>
            <p:cNvSpPr>
              <a:spLocks/>
            </p:cNvSpPr>
            <p:nvPr/>
          </p:nvSpPr>
          <p:spPr bwMode="auto">
            <a:xfrm>
              <a:off x="4320661" y="2214605"/>
              <a:ext cx="76200" cy="39688"/>
            </a:xfrm>
            <a:custGeom>
              <a:avLst/>
              <a:gdLst>
                <a:gd name="T0" fmla="*/ 40 w 48"/>
                <a:gd name="T1" fmla="*/ 0 h 25"/>
                <a:gd name="T2" fmla="*/ 48 w 48"/>
                <a:gd name="T3" fmla="*/ 0 h 25"/>
                <a:gd name="T4" fmla="*/ 0 w 48"/>
                <a:gd name="T5" fmla="*/ 25 h 25"/>
                <a:gd name="T6" fmla="*/ 5 w 48"/>
                <a:gd name="T7" fmla="*/ 18 h 25"/>
                <a:gd name="T8" fmla="*/ 21 w 48"/>
                <a:gd name="T9" fmla="*/ 6 h 25"/>
                <a:gd name="T10" fmla="*/ 40 w 48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25">
                  <a:moveTo>
                    <a:pt x="40" y="0"/>
                  </a:moveTo>
                  <a:lnTo>
                    <a:pt x="48" y="0"/>
                  </a:lnTo>
                  <a:lnTo>
                    <a:pt x="0" y="25"/>
                  </a:lnTo>
                  <a:lnTo>
                    <a:pt x="5" y="18"/>
                  </a:lnTo>
                  <a:lnTo>
                    <a:pt x="21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7" name="Freeform 817"/>
            <p:cNvSpPr>
              <a:spLocks/>
            </p:cNvSpPr>
            <p:nvPr/>
          </p:nvSpPr>
          <p:spPr bwMode="auto">
            <a:xfrm>
              <a:off x="4309549" y="2224130"/>
              <a:ext cx="179388" cy="179388"/>
            </a:xfrm>
            <a:custGeom>
              <a:avLst/>
              <a:gdLst>
                <a:gd name="T0" fmla="*/ 49 w 113"/>
                <a:gd name="T1" fmla="*/ 0 h 113"/>
                <a:gd name="T2" fmla="*/ 66 w 113"/>
                <a:gd name="T3" fmla="*/ 0 h 113"/>
                <a:gd name="T4" fmla="*/ 83 w 113"/>
                <a:gd name="T5" fmla="*/ 5 h 113"/>
                <a:gd name="T6" fmla="*/ 97 w 113"/>
                <a:gd name="T7" fmla="*/ 16 h 113"/>
                <a:gd name="T8" fmla="*/ 108 w 113"/>
                <a:gd name="T9" fmla="*/ 30 h 113"/>
                <a:gd name="T10" fmla="*/ 113 w 113"/>
                <a:gd name="T11" fmla="*/ 49 h 113"/>
                <a:gd name="T12" fmla="*/ 113 w 113"/>
                <a:gd name="T13" fmla="*/ 66 h 113"/>
                <a:gd name="T14" fmla="*/ 108 w 113"/>
                <a:gd name="T15" fmla="*/ 83 h 113"/>
                <a:gd name="T16" fmla="*/ 97 w 113"/>
                <a:gd name="T17" fmla="*/ 97 h 113"/>
                <a:gd name="T18" fmla="*/ 83 w 113"/>
                <a:gd name="T19" fmla="*/ 108 h 113"/>
                <a:gd name="T20" fmla="*/ 66 w 113"/>
                <a:gd name="T21" fmla="*/ 113 h 113"/>
                <a:gd name="T22" fmla="*/ 47 w 113"/>
                <a:gd name="T23" fmla="*/ 113 h 113"/>
                <a:gd name="T24" fmla="*/ 30 w 113"/>
                <a:gd name="T25" fmla="*/ 108 h 113"/>
                <a:gd name="T26" fmla="*/ 16 w 113"/>
                <a:gd name="T27" fmla="*/ 97 h 113"/>
                <a:gd name="T28" fmla="*/ 6 w 113"/>
                <a:gd name="T29" fmla="*/ 83 h 113"/>
                <a:gd name="T30" fmla="*/ 0 w 113"/>
                <a:gd name="T31" fmla="*/ 66 h 113"/>
                <a:gd name="T32" fmla="*/ 0 w 113"/>
                <a:gd name="T33" fmla="*/ 47 h 113"/>
                <a:gd name="T34" fmla="*/ 6 w 113"/>
                <a:gd name="T35" fmla="*/ 30 h 113"/>
                <a:gd name="T36" fmla="*/ 16 w 113"/>
                <a:gd name="T37" fmla="*/ 16 h 113"/>
                <a:gd name="T38" fmla="*/ 30 w 113"/>
                <a:gd name="T39" fmla="*/ 5 h 113"/>
                <a:gd name="T40" fmla="*/ 49 w 113"/>
                <a:gd name="T4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3" h="113">
                  <a:moveTo>
                    <a:pt x="49" y="0"/>
                  </a:moveTo>
                  <a:lnTo>
                    <a:pt x="66" y="0"/>
                  </a:lnTo>
                  <a:lnTo>
                    <a:pt x="83" y="5"/>
                  </a:lnTo>
                  <a:lnTo>
                    <a:pt x="97" y="16"/>
                  </a:lnTo>
                  <a:lnTo>
                    <a:pt x="108" y="30"/>
                  </a:lnTo>
                  <a:lnTo>
                    <a:pt x="113" y="49"/>
                  </a:lnTo>
                  <a:lnTo>
                    <a:pt x="113" y="66"/>
                  </a:lnTo>
                  <a:lnTo>
                    <a:pt x="108" y="83"/>
                  </a:lnTo>
                  <a:lnTo>
                    <a:pt x="97" y="97"/>
                  </a:lnTo>
                  <a:lnTo>
                    <a:pt x="83" y="108"/>
                  </a:lnTo>
                  <a:lnTo>
                    <a:pt x="66" y="113"/>
                  </a:lnTo>
                  <a:lnTo>
                    <a:pt x="47" y="113"/>
                  </a:lnTo>
                  <a:lnTo>
                    <a:pt x="30" y="108"/>
                  </a:lnTo>
                  <a:lnTo>
                    <a:pt x="16" y="97"/>
                  </a:lnTo>
                  <a:lnTo>
                    <a:pt x="6" y="83"/>
                  </a:lnTo>
                  <a:lnTo>
                    <a:pt x="0" y="66"/>
                  </a:lnTo>
                  <a:lnTo>
                    <a:pt x="0" y="47"/>
                  </a:lnTo>
                  <a:lnTo>
                    <a:pt x="6" y="30"/>
                  </a:lnTo>
                  <a:lnTo>
                    <a:pt x="16" y="16"/>
                  </a:lnTo>
                  <a:lnTo>
                    <a:pt x="30" y="5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8" name="Freeform 818"/>
            <p:cNvSpPr>
              <a:spLocks/>
            </p:cNvSpPr>
            <p:nvPr/>
          </p:nvSpPr>
          <p:spPr bwMode="auto">
            <a:xfrm>
              <a:off x="4374636" y="2260643"/>
              <a:ext cx="60325" cy="31750"/>
            </a:xfrm>
            <a:custGeom>
              <a:avLst/>
              <a:gdLst>
                <a:gd name="T0" fmla="*/ 29 w 38"/>
                <a:gd name="T1" fmla="*/ 0 h 20"/>
                <a:gd name="T2" fmla="*/ 38 w 38"/>
                <a:gd name="T3" fmla="*/ 1 h 20"/>
                <a:gd name="T4" fmla="*/ 0 w 38"/>
                <a:gd name="T5" fmla="*/ 20 h 20"/>
                <a:gd name="T6" fmla="*/ 4 w 38"/>
                <a:gd name="T7" fmla="*/ 11 h 20"/>
                <a:gd name="T8" fmla="*/ 16 w 38"/>
                <a:gd name="T9" fmla="*/ 3 h 20"/>
                <a:gd name="T10" fmla="*/ 29 w 38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0">
                  <a:moveTo>
                    <a:pt x="29" y="0"/>
                  </a:moveTo>
                  <a:lnTo>
                    <a:pt x="38" y="1"/>
                  </a:lnTo>
                  <a:lnTo>
                    <a:pt x="0" y="20"/>
                  </a:lnTo>
                  <a:lnTo>
                    <a:pt x="4" y="11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9" name="Freeform 819"/>
            <p:cNvSpPr>
              <a:spLocks/>
            </p:cNvSpPr>
            <p:nvPr/>
          </p:nvSpPr>
          <p:spPr bwMode="auto">
            <a:xfrm>
              <a:off x="4368286" y="2262230"/>
              <a:ext cx="87313" cy="52388"/>
            </a:xfrm>
            <a:custGeom>
              <a:avLst/>
              <a:gdLst>
                <a:gd name="T0" fmla="*/ 42 w 55"/>
                <a:gd name="T1" fmla="*/ 0 h 33"/>
                <a:gd name="T2" fmla="*/ 46 w 55"/>
                <a:gd name="T3" fmla="*/ 0 h 33"/>
                <a:gd name="T4" fmla="*/ 55 w 55"/>
                <a:gd name="T5" fmla="*/ 5 h 33"/>
                <a:gd name="T6" fmla="*/ 0 w 55"/>
                <a:gd name="T7" fmla="*/ 33 h 33"/>
                <a:gd name="T8" fmla="*/ 1 w 55"/>
                <a:gd name="T9" fmla="*/ 22 h 33"/>
                <a:gd name="T10" fmla="*/ 4 w 55"/>
                <a:gd name="T11" fmla="*/ 19 h 33"/>
                <a:gd name="T12" fmla="*/ 42 w 55"/>
                <a:gd name="T1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3">
                  <a:moveTo>
                    <a:pt x="42" y="0"/>
                  </a:moveTo>
                  <a:lnTo>
                    <a:pt x="46" y="0"/>
                  </a:lnTo>
                  <a:lnTo>
                    <a:pt x="55" y="5"/>
                  </a:lnTo>
                  <a:lnTo>
                    <a:pt x="0" y="33"/>
                  </a:lnTo>
                  <a:lnTo>
                    <a:pt x="1" y="22"/>
                  </a:lnTo>
                  <a:lnTo>
                    <a:pt x="4" y="19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0" name="Freeform 820"/>
            <p:cNvSpPr>
              <a:spLocks/>
            </p:cNvSpPr>
            <p:nvPr/>
          </p:nvSpPr>
          <p:spPr bwMode="auto">
            <a:xfrm>
              <a:off x="4368286" y="2270168"/>
              <a:ext cx="100013" cy="61913"/>
            </a:xfrm>
            <a:custGeom>
              <a:avLst/>
              <a:gdLst>
                <a:gd name="T0" fmla="*/ 55 w 63"/>
                <a:gd name="T1" fmla="*/ 0 h 39"/>
                <a:gd name="T2" fmla="*/ 56 w 63"/>
                <a:gd name="T3" fmla="*/ 1 h 39"/>
                <a:gd name="T4" fmla="*/ 63 w 63"/>
                <a:gd name="T5" fmla="*/ 9 h 39"/>
                <a:gd name="T6" fmla="*/ 3 w 63"/>
                <a:gd name="T7" fmla="*/ 39 h 39"/>
                <a:gd name="T8" fmla="*/ 0 w 63"/>
                <a:gd name="T9" fmla="*/ 30 h 39"/>
                <a:gd name="T10" fmla="*/ 0 w 63"/>
                <a:gd name="T11" fmla="*/ 28 h 39"/>
                <a:gd name="T12" fmla="*/ 55 w 63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39">
                  <a:moveTo>
                    <a:pt x="55" y="0"/>
                  </a:moveTo>
                  <a:lnTo>
                    <a:pt x="56" y="1"/>
                  </a:lnTo>
                  <a:lnTo>
                    <a:pt x="63" y="9"/>
                  </a:lnTo>
                  <a:lnTo>
                    <a:pt x="3" y="39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250000"/>
            </a:solidFill>
            <a:ln w="0">
              <a:solidFill>
                <a:srgbClr val="25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1" name="Freeform 821"/>
            <p:cNvSpPr>
              <a:spLocks/>
            </p:cNvSpPr>
            <p:nvPr/>
          </p:nvSpPr>
          <p:spPr bwMode="auto">
            <a:xfrm>
              <a:off x="4373049" y="2284455"/>
              <a:ext cx="101600" cy="61913"/>
            </a:xfrm>
            <a:custGeom>
              <a:avLst/>
              <a:gdLst>
                <a:gd name="T0" fmla="*/ 60 w 64"/>
                <a:gd name="T1" fmla="*/ 0 h 39"/>
                <a:gd name="T2" fmla="*/ 62 w 64"/>
                <a:gd name="T3" fmla="*/ 3 h 39"/>
                <a:gd name="T4" fmla="*/ 64 w 64"/>
                <a:gd name="T5" fmla="*/ 9 h 39"/>
                <a:gd name="T6" fmla="*/ 5 w 64"/>
                <a:gd name="T7" fmla="*/ 39 h 39"/>
                <a:gd name="T8" fmla="*/ 1 w 64"/>
                <a:gd name="T9" fmla="*/ 34 h 39"/>
                <a:gd name="T10" fmla="*/ 0 w 64"/>
                <a:gd name="T11" fmla="*/ 30 h 39"/>
                <a:gd name="T12" fmla="*/ 60 w 64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39">
                  <a:moveTo>
                    <a:pt x="60" y="0"/>
                  </a:moveTo>
                  <a:lnTo>
                    <a:pt x="62" y="3"/>
                  </a:lnTo>
                  <a:lnTo>
                    <a:pt x="64" y="9"/>
                  </a:lnTo>
                  <a:lnTo>
                    <a:pt x="5" y="39"/>
                  </a:lnTo>
                  <a:lnTo>
                    <a:pt x="1" y="34"/>
                  </a:lnTo>
                  <a:lnTo>
                    <a:pt x="0" y="3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280000"/>
            </a:solidFill>
            <a:ln w="0">
              <a:solidFill>
                <a:srgbClr val="28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2" name="Freeform 822"/>
            <p:cNvSpPr>
              <a:spLocks/>
            </p:cNvSpPr>
            <p:nvPr/>
          </p:nvSpPr>
          <p:spPr bwMode="auto">
            <a:xfrm>
              <a:off x="4380986" y="2298743"/>
              <a:ext cx="96838" cy="60325"/>
            </a:xfrm>
            <a:custGeom>
              <a:avLst/>
              <a:gdLst>
                <a:gd name="T0" fmla="*/ 59 w 61"/>
                <a:gd name="T1" fmla="*/ 0 h 38"/>
                <a:gd name="T2" fmla="*/ 61 w 61"/>
                <a:gd name="T3" fmla="*/ 7 h 38"/>
                <a:gd name="T4" fmla="*/ 60 w 61"/>
                <a:gd name="T5" fmla="*/ 12 h 38"/>
                <a:gd name="T6" fmla="*/ 9 w 61"/>
                <a:gd name="T7" fmla="*/ 38 h 38"/>
                <a:gd name="T8" fmla="*/ 4 w 61"/>
                <a:gd name="T9" fmla="*/ 36 h 38"/>
                <a:gd name="T10" fmla="*/ 0 w 61"/>
                <a:gd name="T11" fmla="*/ 30 h 38"/>
                <a:gd name="T12" fmla="*/ 59 w 61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38">
                  <a:moveTo>
                    <a:pt x="59" y="0"/>
                  </a:moveTo>
                  <a:lnTo>
                    <a:pt x="61" y="7"/>
                  </a:lnTo>
                  <a:lnTo>
                    <a:pt x="60" y="12"/>
                  </a:lnTo>
                  <a:lnTo>
                    <a:pt x="9" y="38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290000"/>
            </a:solidFill>
            <a:ln w="0">
              <a:solidFill>
                <a:srgbClr val="29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3" name="Freeform 823"/>
            <p:cNvSpPr>
              <a:spLocks/>
            </p:cNvSpPr>
            <p:nvPr/>
          </p:nvSpPr>
          <p:spPr bwMode="auto">
            <a:xfrm>
              <a:off x="4395274" y="2317793"/>
              <a:ext cx="80963" cy="50800"/>
            </a:xfrm>
            <a:custGeom>
              <a:avLst/>
              <a:gdLst>
                <a:gd name="T0" fmla="*/ 51 w 51"/>
                <a:gd name="T1" fmla="*/ 0 h 32"/>
                <a:gd name="T2" fmla="*/ 50 w 51"/>
                <a:gd name="T3" fmla="*/ 8 h 32"/>
                <a:gd name="T4" fmla="*/ 46 w 51"/>
                <a:gd name="T5" fmla="*/ 16 h 32"/>
                <a:gd name="T6" fmla="*/ 16 w 51"/>
                <a:gd name="T7" fmla="*/ 32 h 32"/>
                <a:gd name="T8" fmla="*/ 6 w 51"/>
                <a:gd name="T9" fmla="*/ 30 h 32"/>
                <a:gd name="T10" fmla="*/ 0 w 51"/>
                <a:gd name="T11" fmla="*/ 26 h 32"/>
                <a:gd name="T12" fmla="*/ 51 w 51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32">
                  <a:moveTo>
                    <a:pt x="51" y="0"/>
                  </a:moveTo>
                  <a:lnTo>
                    <a:pt x="50" y="8"/>
                  </a:lnTo>
                  <a:lnTo>
                    <a:pt x="46" y="16"/>
                  </a:lnTo>
                  <a:lnTo>
                    <a:pt x="16" y="3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4" name="Freeform 824"/>
            <p:cNvSpPr>
              <a:spLocks/>
            </p:cNvSpPr>
            <p:nvPr/>
          </p:nvSpPr>
          <p:spPr bwMode="auto">
            <a:xfrm>
              <a:off x="4420674" y="2343193"/>
              <a:ext cx="47625" cy="25400"/>
            </a:xfrm>
            <a:custGeom>
              <a:avLst/>
              <a:gdLst>
                <a:gd name="T0" fmla="*/ 30 w 30"/>
                <a:gd name="T1" fmla="*/ 0 h 16"/>
                <a:gd name="T2" fmla="*/ 27 w 30"/>
                <a:gd name="T3" fmla="*/ 4 h 16"/>
                <a:gd name="T4" fmla="*/ 17 w 30"/>
                <a:gd name="T5" fmla="*/ 13 h 16"/>
                <a:gd name="T6" fmla="*/ 4 w 30"/>
                <a:gd name="T7" fmla="*/ 16 h 16"/>
                <a:gd name="T8" fmla="*/ 0 w 30"/>
                <a:gd name="T9" fmla="*/ 16 h 16"/>
                <a:gd name="T10" fmla="*/ 30 w 3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6">
                  <a:moveTo>
                    <a:pt x="30" y="0"/>
                  </a:moveTo>
                  <a:lnTo>
                    <a:pt x="27" y="4"/>
                  </a:lnTo>
                  <a:lnTo>
                    <a:pt x="17" y="13"/>
                  </a:lnTo>
                  <a:lnTo>
                    <a:pt x="4" y="16"/>
                  </a:lnTo>
                  <a:lnTo>
                    <a:pt x="0" y="1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5" name="Freeform 825"/>
            <p:cNvSpPr>
              <a:spLocks/>
            </p:cNvSpPr>
            <p:nvPr/>
          </p:nvSpPr>
          <p:spPr bwMode="auto">
            <a:xfrm>
              <a:off x="4438136" y="2289218"/>
              <a:ext cx="23813" cy="25400"/>
            </a:xfrm>
            <a:custGeom>
              <a:avLst/>
              <a:gdLst>
                <a:gd name="T0" fmla="*/ 7 w 15"/>
                <a:gd name="T1" fmla="*/ 0 h 16"/>
                <a:gd name="T2" fmla="*/ 10 w 15"/>
                <a:gd name="T3" fmla="*/ 1 h 16"/>
                <a:gd name="T4" fmla="*/ 12 w 15"/>
                <a:gd name="T5" fmla="*/ 2 h 16"/>
                <a:gd name="T6" fmla="*/ 15 w 15"/>
                <a:gd name="T7" fmla="*/ 4 h 16"/>
                <a:gd name="T8" fmla="*/ 15 w 15"/>
                <a:gd name="T9" fmla="*/ 8 h 16"/>
                <a:gd name="T10" fmla="*/ 15 w 15"/>
                <a:gd name="T11" fmla="*/ 10 h 16"/>
                <a:gd name="T12" fmla="*/ 14 w 15"/>
                <a:gd name="T13" fmla="*/ 13 h 16"/>
                <a:gd name="T14" fmla="*/ 11 w 15"/>
                <a:gd name="T15" fmla="*/ 14 h 16"/>
                <a:gd name="T16" fmla="*/ 8 w 15"/>
                <a:gd name="T17" fmla="*/ 16 h 16"/>
                <a:gd name="T18" fmla="*/ 6 w 15"/>
                <a:gd name="T19" fmla="*/ 14 h 16"/>
                <a:gd name="T20" fmla="*/ 3 w 15"/>
                <a:gd name="T21" fmla="*/ 13 h 16"/>
                <a:gd name="T22" fmla="*/ 2 w 15"/>
                <a:gd name="T23" fmla="*/ 10 h 16"/>
                <a:gd name="T24" fmla="*/ 0 w 15"/>
                <a:gd name="T25" fmla="*/ 8 h 16"/>
                <a:gd name="T26" fmla="*/ 0 w 15"/>
                <a:gd name="T27" fmla="*/ 5 h 16"/>
                <a:gd name="T28" fmla="*/ 2 w 15"/>
                <a:gd name="T29" fmla="*/ 2 h 16"/>
                <a:gd name="T30" fmla="*/ 4 w 15"/>
                <a:gd name="T31" fmla="*/ 1 h 16"/>
                <a:gd name="T32" fmla="*/ 7 w 15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16">
                  <a:moveTo>
                    <a:pt x="7" y="0"/>
                  </a:moveTo>
                  <a:lnTo>
                    <a:pt x="10" y="1"/>
                  </a:lnTo>
                  <a:lnTo>
                    <a:pt x="12" y="2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4" y="13"/>
                  </a:lnTo>
                  <a:lnTo>
                    <a:pt x="11" y="14"/>
                  </a:lnTo>
                  <a:lnTo>
                    <a:pt x="8" y="16"/>
                  </a:lnTo>
                  <a:lnTo>
                    <a:pt x="6" y="14"/>
                  </a:lnTo>
                  <a:lnTo>
                    <a:pt x="3" y="13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6" name="Freeform 826"/>
            <p:cNvSpPr>
              <a:spLocks/>
            </p:cNvSpPr>
            <p:nvPr/>
          </p:nvSpPr>
          <p:spPr bwMode="auto">
            <a:xfrm>
              <a:off x="4234936" y="2074905"/>
              <a:ext cx="147638" cy="92075"/>
            </a:xfrm>
            <a:custGeom>
              <a:avLst/>
              <a:gdLst>
                <a:gd name="T0" fmla="*/ 73 w 93"/>
                <a:gd name="T1" fmla="*/ 0 h 58"/>
                <a:gd name="T2" fmla="*/ 88 w 93"/>
                <a:gd name="T3" fmla="*/ 1 h 58"/>
                <a:gd name="T4" fmla="*/ 90 w 93"/>
                <a:gd name="T5" fmla="*/ 3 h 58"/>
                <a:gd name="T6" fmla="*/ 92 w 93"/>
                <a:gd name="T7" fmla="*/ 5 h 58"/>
                <a:gd name="T8" fmla="*/ 93 w 93"/>
                <a:gd name="T9" fmla="*/ 8 h 58"/>
                <a:gd name="T10" fmla="*/ 92 w 93"/>
                <a:gd name="T11" fmla="*/ 10 h 58"/>
                <a:gd name="T12" fmla="*/ 90 w 93"/>
                <a:gd name="T13" fmla="*/ 13 h 58"/>
                <a:gd name="T14" fmla="*/ 89 w 93"/>
                <a:gd name="T15" fmla="*/ 14 h 58"/>
                <a:gd name="T16" fmla="*/ 87 w 93"/>
                <a:gd name="T17" fmla="*/ 16 h 58"/>
                <a:gd name="T18" fmla="*/ 83 w 93"/>
                <a:gd name="T19" fmla="*/ 16 h 58"/>
                <a:gd name="T20" fmla="*/ 71 w 93"/>
                <a:gd name="T21" fmla="*/ 14 h 58"/>
                <a:gd name="T22" fmla="*/ 55 w 93"/>
                <a:gd name="T23" fmla="*/ 18 h 58"/>
                <a:gd name="T24" fmla="*/ 38 w 93"/>
                <a:gd name="T25" fmla="*/ 26 h 58"/>
                <a:gd name="T26" fmla="*/ 26 w 93"/>
                <a:gd name="T27" fmla="*/ 35 h 58"/>
                <a:gd name="T28" fmla="*/ 18 w 93"/>
                <a:gd name="T29" fmla="*/ 43 h 58"/>
                <a:gd name="T30" fmla="*/ 15 w 93"/>
                <a:gd name="T31" fmla="*/ 52 h 58"/>
                <a:gd name="T32" fmla="*/ 13 w 93"/>
                <a:gd name="T33" fmla="*/ 55 h 58"/>
                <a:gd name="T34" fmla="*/ 12 w 93"/>
                <a:gd name="T35" fmla="*/ 56 h 58"/>
                <a:gd name="T36" fmla="*/ 9 w 93"/>
                <a:gd name="T37" fmla="*/ 58 h 58"/>
                <a:gd name="T38" fmla="*/ 7 w 93"/>
                <a:gd name="T39" fmla="*/ 58 h 58"/>
                <a:gd name="T40" fmla="*/ 4 w 93"/>
                <a:gd name="T41" fmla="*/ 56 h 58"/>
                <a:gd name="T42" fmla="*/ 1 w 93"/>
                <a:gd name="T43" fmla="*/ 55 h 58"/>
                <a:gd name="T44" fmla="*/ 0 w 93"/>
                <a:gd name="T45" fmla="*/ 52 h 58"/>
                <a:gd name="T46" fmla="*/ 0 w 93"/>
                <a:gd name="T47" fmla="*/ 48 h 58"/>
                <a:gd name="T48" fmla="*/ 5 w 93"/>
                <a:gd name="T49" fmla="*/ 37 h 58"/>
                <a:gd name="T50" fmla="*/ 16 w 93"/>
                <a:gd name="T51" fmla="*/ 25 h 58"/>
                <a:gd name="T52" fmla="*/ 32 w 93"/>
                <a:gd name="T53" fmla="*/ 14 h 58"/>
                <a:gd name="T54" fmla="*/ 43 w 93"/>
                <a:gd name="T55" fmla="*/ 7 h 58"/>
                <a:gd name="T56" fmla="*/ 59 w 93"/>
                <a:gd name="T57" fmla="*/ 3 h 58"/>
                <a:gd name="T58" fmla="*/ 73 w 93"/>
                <a:gd name="T5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3" h="58">
                  <a:moveTo>
                    <a:pt x="73" y="0"/>
                  </a:moveTo>
                  <a:lnTo>
                    <a:pt x="88" y="1"/>
                  </a:lnTo>
                  <a:lnTo>
                    <a:pt x="90" y="3"/>
                  </a:lnTo>
                  <a:lnTo>
                    <a:pt x="92" y="5"/>
                  </a:lnTo>
                  <a:lnTo>
                    <a:pt x="93" y="8"/>
                  </a:lnTo>
                  <a:lnTo>
                    <a:pt x="92" y="10"/>
                  </a:lnTo>
                  <a:lnTo>
                    <a:pt x="90" y="13"/>
                  </a:lnTo>
                  <a:lnTo>
                    <a:pt x="89" y="14"/>
                  </a:lnTo>
                  <a:lnTo>
                    <a:pt x="87" y="16"/>
                  </a:lnTo>
                  <a:lnTo>
                    <a:pt x="83" y="16"/>
                  </a:lnTo>
                  <a:lnTo>
                    <a:pt x="71" y="14"/>
                  </a:lnTo>
                  <a:lnTo>
                    <a:pt x="55" y="18"/>
                  </a:lnTo>
                  <a:lnTo>
                    <a:pt x="38" y="26"/>
                  </a:lnTo>
                  <a:lnTo>
                    <a:pt x="26" y="35"/>
                  </a:lnTo>
                  <a:lnTo>
                    <a:pt x="18" y="43"/>
                  </a:lnTo>
                  <a:lnTo>
                    <a:pt x="15" y="52"/>
                  </a:lnTo>
                  <a:lnTo>
                    <a:pt x="13" y="55"/>
                  </a:lnTo>
                  <a:lnTo>
                    <a:pt x="12" y="56"/>
                  </a:lnTo>
                  <a:lnTo>
                    <a:pt x="9" y="58"/>
                  </a:lnTo>
                  <a:lnTo>
                    <a:pt x="7" y="58"/>
                  </a:lnTo>
                  <a:lnTo>
                    <a:pt x="4" y="56"/>
                  </a:lnTo>
                  <a:lnTo>
                    <a:pt x="1" y="55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5" y="37"/>
                  </a:lnTo>
                  <a:lnTo>
                    <a:pt x="16" y="25"/>
                  </a:lnTo>
                  <a:lnTo>
                    <a:pt x="32" y="14"/>
                  </a:lnTo>
                  <a:lnTo>
                    <a:pt x="43" y="7"/>
                  </a:lnTo>
                  <a:lnTo>
                    <a:pt x="59" y="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843E00"/>
            </a:solidFill>
            <a:ln w="0">
              <a:solidFill>
                <a:srgbClr val="843E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4" name="CaixaDeTexto 3"/>
          <p:cNvSpPr txBox="1"/>
          <p:nvPr/>
        </p:nvSpPr>
        <p:spPr>
          <a:xfrm>
            <a:off x="3424218" y="348890"/>
            <a:ext cx="2367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 </a:t>
            </a:r>
            <a:r>
              <a:rPr lang="pt-BR" dirty="0" smtClean="0">
                <a:latin typeface="Brush Script MT" panose="03060802040406070304" pitchFamily="66" charset="0"/>
              </a:rPr>
              <a:t>////// </a:t>
            </a:r>
            <a:r>
              <a:rPr lang="pt-BR" dirty="0" smtClean="0"/>
              <a:t>ORIENTADOR </a:t>
            </a:r>
            <a:r>
              <a:rPr lang="pt-BR" dirty="0" smtClean="0">
                <a:latin typeface="Brush Script MT" panose="03060802040406070304" pitchFamily="66" charset="0"/>
              </a:rPr>
              <a:t>//////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086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Retângulo 253"/>
          <p:cNvSpPr/>
          <p:nvPr/>
        </p:nvSpPr>
        <p:spPr>
          <a:xfrm>
            <a:off x="243841" y="225861"/>
            <a:ext cx="8528454" cy="4413496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255" name="Grupo 254"/>
          <p:cNvGrpSpPr/>
          <p:nvPr/>
        </p:nvGrpSpPr>
        <p:grpSpPr>
          <a:xfrm>
            <a:off x="4178865" y="3350283"/>
            <a:ext cx="936104" cy="1110623"/>
            <a:chOff x="3152261" y="1751055"/>
            <a:chExt cx="2971800" cy="3525838"/>
          </a:xfrm>
        </p:grpSpPr>
        <p:sp>
          <p:nvSpPr>
            <p:cNvPr id="256" name="Freeform 582"/>
            <p:cNvSpPr>
              <a:spLocks/>
            </p:cNvSpPr>
            <p:nvPr/>
          </p:nvSpPr>
          <p:spPr bwMode="auto">
            <a:xfrm>
              <a:off x="5055674" y="2835318"/>
              <a:ext cx="17463" cy="155575"/>
            </a:xfrm>
            <a:custGeom>
              <a:avLst/>
              <a:gdLst>
                <a:gd name="T0" fmla="*/ 11 w 11"/>
                <a:gd name="T1" fmla="*/ 0 h 98"/>
                <a:gd name="T2" fmla="*/ 11 w 11"/>
                <a:gd name="T3" fmla="*/ 98 h 98"/>
                <a:gd name="T4" fmla="*/ 0 w 11"/>
                <a:gd name="T5" fmla="*/ 96 h 98"/>
                <a:gd name="T6" fmla="*/ 0 w 11"/>
                <a:gd name="T7" fmla="*/ 5 h 98"/>
                <a:gd name="T8" fmla="*/ 3 w 11"/>
                <a:gd name="T9" fmla="*/ 4 h 98"/>
                <a:gd name="T10" fmla="*/ 8 w 11"/>
                <a:gd name="T11" fmla="*/ 1 h 98"/>
                <a:gd name="T12" fmla="*/ 11 w 11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98">
                  <a:moveTo>
                    <a:pt x="11" y="0"/>
                  </a:moveTo>
                  <a:lnTo>
                    <a:pt x="11" y="98"/>
                  </a:lnTo>
                  <a:lnTo>
                    <a:pt x="0" y="96"/>
                  </a:lnTo>
                  <a:lnTo>
                    <a:pt x="0" y="5"/>
                  </a:lnTo>
                  <a:lnTo>
                    <a:pt x="3" y="4"/>
                  </a:lnTo>
                  <a:lnTo>
                    <a:pt x="8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7" name="Freeform 583"/>
            <p:cNvSpPr>
              <a:spLocks/>
            </p:cNvSpPr>
            <p:nvPr/>
          </p:nvSpPr>
          <p:spPr bwMode="auto">
            <a:xfrm>
              <a:off x="5073136" y="2828968"/>
              <a:ext cx="15875" cy="168275"/>
            </a:xfrm>
            <a:custGeom>
              <a:avLst/>
              <a:gdLst>
                <a:gd name="T0" fmla="*/ 10 w 10"/>
                <a:gd name="T1" fmla="*/ 0 h 106"/>
                <a:gd name="T2" fmla="*/ 10 w 10"/>
                <a:gd name="T3" fmla="*/ 106 h 106"/>
                <a:gd name="T4" fmla="*/ 0 w 10"/>
                <a:gd name="T5" fmla="*/ 102 h 106"/>
                <a:gd name="T6" fmla="*/ 0 w 10"/>
                <a:gd name="T7" fmla="*/ 4 h 106"/>
                <a:gd name="T8" fmla="*/ 8 w 10"/>
                <a:gd name="T9" fmla="*/ 2 h 106"/>
                <a:gd name="T10" fmla="*/ 10 w 10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6">
                  <a:moveTo>
                    <a:pt x="10" y="0"/>
                  </a:moveTo>
                  <a:lnTo>
                    <a:pt x="10" y="106"/>
                  </a:lnTo>
                  <a:lnTo>
                    <a:pt x="0" y="102"/>
                  </a:lnTo>
                  <a:lnTo>
                    <a:pt x="0" y="4"/>
                  </a:lnTo>
                  <a:lnTo>
                    <a:pt x="8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B"/>
            </a:solidFill>
            <a:ln w="0">
              <a:solidFill>
                <a:srgbClr val="FFDFA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8" name="Freeform 584"/>
            <p:cNvSpPr>
              <a:spLocks/>
            </p:cNvSpPr>
            <p:nvPr/>
          </p:nvSpPr>
          <p:spPr bwMode="auto">
            <a:xfrm>
              <a:off x="5089011" y="2822618"/>
              <a:ext cx="17463" cy="179388"/>
            </a:xfrm>
            <a:custGeom>
              <a:avLst/>
              <a:gdLst>
                <a:gd name="T0" fmla="*/ 11 w 11"/>
                <a:gd name="T1" fmla="*/ 0 h 113"/>
                <a:gd name="T2" fmla="*/ 11 w 11"/>
                <a:gd name="T3" fmla="*/ 113 h 113"/>
                <a:gd name="T4" fmla="*/ 0 w 11"/>
                <a:gd name="T5" fmla="*/ 110 h 113"/>
                <a:gd name="T6" fmla="*/ 0 w 11"/>
                <a:gd name="T7" fmla="*/ 4 h 113"/>
                <a:gd name="T8" fmla="*/ 8 w 11"/>
                <a:gd name="T9" fmla="*/ 0 h 113"/>
                <a:gd name="T10" fmla="*/ 11 w 11"/>
                <a:gd name="T1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13">
                  <a:moveTo>
                    <a:pt x="11" y="0"/>
                  </a:moveTo>
                  <a:lnTo>
                    <a:pt x="11" y="113"/>
                  </a:lnTo>
                  <a:lnTo>
                    <a:pt x="0" y="110"/>
                  </a:lnTo>
                  <a:lnTo>
                    <a:pt x="0" y="4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DA8"/>
            </a:solidFill>
            <a:ln w="0">
              <a:solidFill>
                <a:srgbClr val="FFDD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9" name="Freeform 585"/>
            <p:cNvSpPr>
              <a:spLocks/>
            </p:cNvSpPr>
            <p:nvPr/>
          </p:nvSpPr>
          <p:spPr bwMode="auto">
            <a:xfrm>
              <a:off x="5106474" y="2816268"/>
              <a:ext cx="15875" cy="192088"/>
            </a:xfrm>
            <a:custGeom>
              <a:avLst/>
              <a:gdLst>
                <a:gd name="T0" fmla="*/ 10 w 10"/>
                <a:gd name="T1" fmla="*/ 0 h 121"/>
                <a:gd name="T2" fmla="*/ 10 w 10"/>
                <a:gd name="T3" fmla="*/ 121 h 121"/>
                <a:gd name="T4" fmla="*/ 0 w 10"/>
                <a:gd name="T5" fmla="*/ 117 h 121"/>
                <a:gd name="T6" fmla="*/ 0 w 10"/>
                <a:gd name="T7" fmla="*/ 4 h 121"/>
                <a:gd name="T8" fmla="*/ 10 w 10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1">
                  <a:moveTo>
                    <a:pt x="10" y="0"/>
                  </a:moveTo>
                  <a:lnTo>
                    <a:pt x="10" y="121"/>
                  </a:lnTo>
                  <a:lnTo>
                    <a:pt x="0" y="117"/>
                  </a:lnTo>
                  <a:lnTo>
                    <a:pt x="0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0" name="Freeform 586"/>
            <p:cNvSpPr>
              <a:spLocks/>
            </p:cNvSpPr>
            <p:nvPr/>
          </p:nvSpPr>
          <p:spPr bwMode="auto">
            <a:xfrm>
              <a:off x="5122349" y="2813093"/>
              <a:ext cx="17463" cy="198438"/>
            </a:xfrm>
            <a:custGeom>
              <a:avLst/>
              <a:gdLst>
                <a:gd name="T0" fmla="*/ 11 w 11"/>
                <a:gd name="T1" fmla="*/ 0 h 125"/>
                <a:gd name="T2" fmla="*/ 11 w 11"/>
                <a:gd name="T3" fmla="*/ 125 h 125"/>
                <a:gd name="T4" fmla="*/ 0 w 11"/>
                <a:gd name="T5" fmla="*/ 123 h 125"/>
                <a:gd name="T6" fmla="*/ 0 w 11"/>
                <a:gd name="T7" fmla="*/ 2 h 125"/>
                <a:gd name="T8" fmla="*/ 0 w 11"/>
                <a:gd name="T9" fmla="*/ 2 h 125"/>
                <a:gd name="T10" fmla="*/ 11 w 11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5">
                  <a:moveTo>
                    <a:pt x="11" y="0"/>
                  </a:moveTo>
                  <a:lnTo>
                    <a:pt x="11" y="125"/>
                  </a:lnTo>
                  <a:lnTo>
                    <a:pt x="0" y="12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9A3"/>
            </a:solidFill>
            <a:ln w="0">
              <a:solidFill>
                <a:srgbClr val="FFD9A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1" name="Freeform 587"/>
            <p:cNvSpPr>
              <a:spLocks/>
            </p:cNvSpPr>
            <p:nvPr/>
          </p:nvSpPr>
          <p:spPr bwMode="auto">
            <a:xfrm>
              <a:off x="5139811" y="2808330"/>
              <a:ext cx="15875" cy="207963"/>
            </a:xfrm>
            <a:custGeom>
              <a:avLst/>
              <a:gdLst>
                <a:gd name="T0" fmla="*/ 10 w 10"/>
                <a:gd name="T1" fmla="*/ 0 h 131"/>
                <a:gd name="T2" fmla="*/ 10 w 10"/>
                <a:gd name="T3" fmla="*/ 126 h 131"/>
                <a:gd name="T4" fmla="*/ 6 w 10"/>
                <a:gd name="T5" fmla="*/ 130 h 131"/>
                <a:gd name="T6" fmla="*/ 4 w 10"/>
                <a:gd name="T7" fmla="*/ 131 h 131"/>
                <a:gd name="T8" fmla="*/ 0 w 10"/>
                <a:gd name="T9" fmla="*/ 128 h 131"/>
                <a:gd name="T10" fmla="*/ 0 w 10"/>
                <a:gd name="T11" fmla="*/ 3 h 131"/>
                <a:gd name="T12" fmla="*/ 4 w 10"/>
                <a:gd name="T13" fmla="*/ 1 h 131"/>
                <a:gd name="T14" fmla="*/ 10 w 10"/>
                <a:gd name="T1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31">
                  <a:moveTo>
                    <a:pt x="10" y="0"/>
                  </a:moveTo>
                  <a:lnTo>
                    <a:pt x="10" y="126"/>
                  </a:lnTo>
                  <a:lnTo>
                    <a:pt x="6" y="130"/>
                  </a:lnTo>
                  <a:lnTo>
                    <a:pt x="4" y="131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4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7A0"/>
            </a:solidFill>
            <a:ln w="0">
              <a:solidFill>
                <a:srgbClr val="FFD7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2" name="Freeform 588"/>
            <p:cNvSpPr>
              <a:spLocks/>
            </p:cNvSpPr>
            <p:nvPr/>
          </p:nvSpPr>
          <p:spPr bwMode="auto">
            <a:xfrm>
              <a:off x="5155686" y="2806743"/>
              <a:ext cx="17463" cy="201613"/>
            </a:xfrm>
            <a:custGeom>
              <a:avLst/>
              <a:gdLst>
                <a:gd name="T0" fmla="*/ 11 w 11"/>
                <a:gd name="T1" fmla="*/ 0 h 127"/>
                <a:gd name="T2" fmla="*/ 11 w 11"/>
                <a:gd name="T3" fmla="*/ 116 h 127"/>
                <a:gd name="T4" fmla="*/ 9 w 11"/>
                <a:gd name="T5" fmla="*/ 118 h 127"/>
                <a:gd name="T6" fmla="*/ 1 w 11"/>
                <a:gd name="T7" fmla="*/ 125 h 127"/>
                <a:gd name="T8" fmla="*/ 0 w 11"/>
                <a:gd name="T9" fmla="*/ 127 h 127"/>
                <a:gd name="T10" fmla="*/ 0 w 11"/>
                <a:gd name="T11" fmla="*/ 1 h 127"/>
                <a:gd name="T12" fmla="*/ 8 w 11"/>
                <a:gd name="T13" fmla="*/ 0 h 127"/>
                <a:gd name="T14" fmla="*/ 11 w 11"/>
                <a:gd name="T1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27">
                  <a:moveTo>
                    <a:pt x="11" y="0"/>
                  </a:moveTo>
                  <a:lnTo>
                    <a:pt x="11" y="116"/>
                  </a:lnTo>
                  <a:lnTo>
                    <a:pt x="9" y="118"/>
                  </a:lnTo>
                  <a:lnTo>
                    <a:pt x="1" y="125"/>
                  </a:lnTo>
                  <a:lnTo>
                    <a:pt x="0" y="127"/>
                  </a:lnTo>
                  <a:lnTo>
                    <a:pt x="0" y="1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C"/>
            </a:solidFill>
            <a:ln w="0">
              <a:solidFill>
                <a:srgbClr val="FFD59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3" name="Freeform 589"/>
            <p:cNvSpPr>
              <a:spLocks/>
            </p:cNvSpPr>
            <p:nvPr/>
          </p:nvSpPr>
          <p:spPr bwMode="auto">
            <a:xfrm>
              <a:off x="5173149" y="2806743"/>
              <a:ext cx="14288" cy="184150"/>
            </a:xfrm>
            <a:custGeom>
              <a:avLst/>
              <a:gdLst>
                <a:gd name="T0" fmla="*/ 9 w 9"/>
                <a:gd name="T1" fmla="*/ 0 h 116"/>
                <a:gd name="T2" fmla="*/ 9 w 9"/>
                <a:gd name="T3" fmla="*/ 103 h 116"/>
                <a:gd name="T4" fmla="*/ 7 w 9"/>
                <a:gd name="T5" fmla="*/ 106 h 116"/>
                <a:gd name="T6" fmla="*/ 0 w 9"/>
                <a:gd name="T7" fmla="*/ 116 h 116"/>
                <a:gd name="T8" fmla="*/ 0 w 9"/>
                <a:gd name="T9" fmla="*/ 0 h 116"/>
                <a:gd name="T10" fmla="*/ 9 w 9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16">
                  <a:moveTo>
                    <a:pt x="9" y="0"/>
                  </a:moveTo>
                  <a:lnTo>
                    <a:pt x="9" y="103"/>
                  </a:lnTo>
                  <a:lnTo>
                    <a:pt x="7" y="106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D39A"/>
            </a:solidFill>
            <a:ln w="0">
              <a:solidFill>
                <a:srgbClr val="FFD39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4" name="Freeform 590"/>
            <p:cNvSpPr>
              <a:spLocks/>
            </p:cNvSpPr>
            <p:nvPr/>
          </p:nvSpPr>
          <p:spPr bwMode="auto">
            <a:xfrm>
              <a:off x="5187436" y="2806743"/>
              <a:ext cx="15875" cy="163513"/>
            </a:xfrm>
            <a:custGeom>
              <a:avLst/>
              <a:gdLst>
                <a:gd name="T0" fmla="*/ 1 w 10"/>
                <a:gd name="T1" fmla="*/ 0 h 103"/>
                <a:gd name="T2" fmla="*/ 10 w 10"/>
                <a:gd name="T3" fmla="*/ 2 h 103"/>
                <a:gd name="T4" fmla="*/ 10 w 10"/>
                <a:gd name="T5" fmla="*/ 85 h 103"/>
                <a:gd name="T6" fmla="*/ 9 w 10"/>
                <a:gd name="T7" fmla="*/ 88 h 103"/>
                <a:gd name="T8" fmla="*/ 0 w 10"/>
                <a:gd name="T9" fmla="*/ 103 h 103"/>
                <a:gd name="T10" fmla="*/ 0 w 10"/>
                <a:gd name="T11" fmla="*/ 0 h 103"/>
                <a:gd name="T12" fmla="*/ 1 w 10"/>
                <a:gd name="T13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3">
                  <a:moveTo>
                    <a:pt x="1" y="0"/>
                  </a:moveTo>
                  <a:lnTo>
                    <a:pt x="10" y="2"/>
                  </a:lnTo>
                  <a:lnTo>
                    <a:pt x="10" y="85"/>
                  </a:lnTo>
                  <a:lnTo>
                    <a:pt x="9" y="88"/>
                  </a:lnTo>
                  <a:lnTo>
                    <a:pt x="0" y="10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297"/>
            </a:solidFill>
            <a:ln w="0">
              <a:solidFill>
                <a:srgbClr val="FFD2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5" name="Freeform 591"/>
            <p:cNvSpPr>
              <a:spLocks/>
            </p:cNvSpPr>
            <p:nvPr/>
          </p:nvSpPr>
          <p:spPr bwMode="auto">
            <a:xfrm>
              <a:off x="5203311" y="2809918"/>
              <a:ext cx="17463" cy="131763"/>
            </a:xfrm>
            <a:custGeom>
              <a:avLst/>
              <a:gdLst>
                <a:gd name="T0" fmla="*/ 0 w 11"/>
                <a:gd name="T1" fmla="*/ 0 h 83"/>
                <a:gd name="T2" fmla="*/ 3 w 11"/>
                <a:gd name="T3" fmla="*/ 0 h 83"/>
                <a:gd name="T4" fmla="*/ 11 w 11"/>
                <a:gd name="T5" fmla="*/ 6 h 83"/>
                <a:gd name="T6" fmla="*/ 11 w 11"/>
                <a:gd name="T7" fmla="*/ 61 h 83"/>
                <a:gd name="T8" fmla="*/ 11 w 11"/>
                <a:gd name="T9" fmla="*/ 62 h 83"/>
                <a:gd name="T10" fmla="*/ 0 w 11"/>
                <a:gd name="T11" fmla="*/ 83 h 83"/>
                <a:gd name="T12" fmla="*/ 0 w 11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83">
                  <a:moveTo>
                    <a:pt x="0" y="0"/>
                  </a:moveTo>
                  <a:lnTo>
                    <a:pt x="3" y="0"/>
                  </a:lnTo>
                  <a:lnTo>
                    <a:pt x="11" y="6"/>
                  </a:lnTo>
                  <a:lnTo>
                    <a:pt x="11" y="61"/>
                  </a:lnTo>
                  <a:lnTo>
                    <a:pt x="11" y="62"/>
                  </a:lnTo>
                  <a:lnTo>
                    <a:pt x="0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094"/>
            </a:solidFill>
            <a:ln w="0">
              <a:solidFill>
                <a:srgbClr val="FFD0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6" name="Freeform 592"/>
            <p:cNvSpPr>
              <a:spLocks/>
            </p:cNvSpPr>
            <p:nvPr/>
          </p:nvSpPr>
          <p:spPr bwMode="auto">
            <a:xfrm>
              <a:off x="5220774" y="2819443"/>
              <a:ext cx="15875" cy="87313"/>
            </a:xfrm>
            <a:custGeom>
              <a:avLst/>
              <a:gdLst>
                <a:gd name="T0" fmla="*/ 0 w 10"/>
                <a:gd name="T1" fmla="*/ 0 h 55"/>
                <a:gd name="T2" fmla="*/ 1 w 10"/>
                <a:gd name="T3" fmla="*/ 1 h 55"/>
                <a:gd name="T4" fmla="*/ 8 w 10"/>
                <a:gd name="T5" fmla="*/ 10 h 55"/>
                <a:gd name="T6" fmla="*/ 10 w 10"/>
                <a:gd name="T7" fmla="*/ 25 h 55"/>
                <a:gd name="T8" fmla="*/ 10 w 10"/>
                <a:gd name="T9" fmla="*/ 25 h 55"/>
                <a:gd name="T10" fmla="*/ 0 w 10"/>
                <a:gd name="T11" fmla="*/ 55 h 55"/>
                <a:gd name="T12" fmla="*/ 0 w 10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55">
                  <a:moveTo>
                    <a:pt x="0" y="0"/>
                  </a:moveTo>
                  <a:lnTo>
                    <a:pt x="1" y="1"/>
                  </a:lnTo>
                  <a:lnTo>
                    <a:pt x="8" y="1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0" y="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7" name="Rectangle 593"/>
            <p:cNvSpPr>
              <a:spLocks noChangeArrowheads="1"/>
            </p:cNvSpPr>
            <p:nvPr/>
          </p:nvSpPr>
          <p:spPr bwMode="auto">
            <a:xfrm>
              <a:off x="5236649" y="2859130"/>
              <a:ext cx="1588" cy="1588"/>
            </a:xfrm>
            <a:prstGeom prst="rect">
              <a:avLst/>
            </a:pr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8" name="Freeform 594"/>
            <p:cNvSpPr>
              <a:spLocks/>
            </p:cNvSpPr>
            <p:nvPr/>
          </p:nvSpPr>
          <p:spPr bwMode="auto">
            <a:xfrm>
              <a:off x="3299899" y="5068930"/>
              <a:ext cx="1330325" cy="207963"/>
            </a:xfrm>
            <a:custGeom>
              <a:avLst/>
              <a:gdLst>
                <a:gd name="T0" fmla="*/ 419 w 838"/>
                <a:gd name="T1" fmla="*/ 0 h 131"/>
                <a:gd name="T2" fmla="*/ 482 w 838"/>
                <a:gd name="T3" fmla="*/ 2 h 131"/>
                <a:gd name="T4" fmla="*/ 541 w 838"/>
                <a:gd name="T5" fmla="*/ 3 h 131"/>
                <a:gd name="T6" fmla="*/ 596 w 838"/>
                <a:gd name="T7" fmla="*/ 7 h 131"/>
                <a:gd name="T8" fmla="*/ 648 w 838"/>
                <a:gd name="T9" fmla="*/ 11 h 131"/>
                <a:gd name="T10" fmla="*/ 694 w 838"/>
                <a:gd name="T11" fmla="*/ 16 h 131"/>
                <a:gd name="T12" fmla="*/ 736 w 838"/>
                <a:gd name="T13" fmla="*/ 23 h 131"/>
                <a:gd name="T14" fmla="*/ 771 w 838"/>
                <a:gd name="T15" fmla="*/ 31 h 131"/>
                <a:gd name="T16" fmla="*/ 800 w 838"/>
                <a:gd name="T17" fmla="*/ 38 h 131"/>
                <a:gd name="T18" fmla="*/ 821 w 838"/>
                <a:gd name="T19" fmla="*/ 48 h 131"/>
                <a:gd name="T20" fmla="*/ 834 w 838"/>
                <a:gd name="T21" fmla="*/ 57 h 131"/>
                <a:gd name="T22" fmla="*/ 838 w 838"/>
                <a:gd name="T23" fmla="*/ 66 h 131"/>
                <a:gd name="T24" fmla="*/ 834 w 838"/>
                <a:gd name="T25" fmla="*/ 75 h 131"/>
                <a:gd name="T26" fmla="*/ 821 w 838"/>
                <a:gd name="T27" fmla="*/ 85 h 131"/>
                <a:gd name="T28" fmla="*/ 800 w 838"/>
                <a:gd name="T29" fmla="*/ 93 h 131"/>
                <a:gd name="T30" fmla="*/ 771 w 838"/>
                <a:gd name="T31" fmla="*/ 101 h 131"/>
                <a:gd name="T32" fmla="*/ 736 w 838"/>
                <a:gd name="T33" fmla="*/ 109 h 131"/>
                <a:gd name="T34" fmla="*/ 694 w 838"/>
                <a:gd name="T35" fmla="*/ 116 h 131"/>
                <a:gd name="T36" fmla="*/ 648 w 838"/>
                <a:gd name="T37" fmla="*/ 121 h 131"/>
                <a:gd name="T38" fmla="*/ 596 w 838"/>
                <a:gd name="T39" fmla="*/ 126 h 131"/>
                <a:gd name="T40" fmla="*/ 541 w 838"/>
                <a:gd name="T41" fmla="*/ 129 h 131"/>
                <a:gd name="T42" fmla="*/ 482 w 838"/>
                <a:gd name="T43" fmla="*/ 131 h 131"/>
                <a:gd name="T44" fmla="*/ 419 w 838"/>
                <a:gd name="T45" fmla="*/ 131 h 131"/>
                <a:gd name="T46" fmla="*/ 357 w 838"/>
                <a:gd name="T47" fmla="*/ 131 h 131"/>
                <a:gd name="T48" fmla="*/ 299 w 838"/>
                <a:gd name="T49" fmla="*/ 129 h 131"/>
                <a:gd name="T50" fmla="*/ 242 w 838"/>
                <a:gd name="T51" fmla="*/ 126 h 131"/>
                <a:gd name="T52" fmla="*/ 191 w 838"/>
                <a:gd name="T53" fmla="*/ 121 h 131"/>
                <a:gd name="T54" fmla="*/ 144 w 838"/>
                <a:gd name="T55" fmla="*/ 116 h 131"/>
                <a:gd name="T56" fmla="*/ 103 w 838"/>
                <a:gd name="T57" fmla="*/ 109 h 131"/>
                <a:gd name="T58" fmla="*/ 68 w 838"/>
                <a:gd name="T59" fmla="*/ 101 h 131"/>
                <a:gd name="T60" fmla="*/ 39 w 838"/>
                <a:gd name="T61" fmla="*/ 93 h 131"/>
                <a:gd name="T62" fmla="*/ 18 w 838"/>
                <a:gd name="T63" fmla="*/ 85 h 131"/>
                <a:gd name="T64" fmla="*/ 5 w 838"/>
                <a:gd name="T65" fmla="*/ 75 h 131"/>
                <a:gd name="T66" fmla="*/ 0 w 838"/>
                <a:gd name="T67" fmla="*/ 66 h 131"/>
                <a:gd name="T68" fmla="*/ 5 w 838"/>
                <a:gd name="T69" fmla="*/ 57 h 131"/>
                <a:gd name="T70" fmla="*/ 18 w 838"/>
                <a:gd name="T71" fmla="*/ 48 h 131"/>
                <a:gd name="T72" fmla="*/ 39 w 838"/>
                <a:gd name="T73" fmla="*/ 38 h 131"/>
                <a:gd name="T74" fmla="*/ 68 w 838"/>
                <a:gd name="T75" fmla="*/ 31 h 131"/>
                <a:gd name="T76" fmla="*/ 103 w 838"/>
                <a:gd name="T77" fmla="*/ 23 h 131"/>
                <a:gd name="T78" fmla="*/ 144 w 838"/>
                <a:gd name="T79" fmla="*/ 16 h 131"/>
                <a:gd name="T80" fmla="*/ 191 w 838"/>
                <a:gd name="T81" fmla="*/ 11 h 131"/>
                <a:gd name="T82" fmla="*/ 242 w 838"/>
                <a:gd name="T83" fmla="*/ 7 h 131"/>
                <a:gd name="T84" fmla="*/ 299 w 838"/>
                <a:gd name="T85" fmla="*/ 3 h 131"/>
                <a:gd name="T86" fmla="*/ 357 w 838"/>
                <a:gd name="T87" fmla="*/ 2 h 131"/>
                <a:gd name="T88" fmla="*/ 419 w 838"/>
                <a:gd name="T8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38" h="131">
                  <a:moveTo>
                    <a:pt x="419" y="0"/>
                  </a:moveTo>
                  <a:lnTo>
                    <a:pt x="482" y="2"/>
                  </a:lnTo>
                  <a:lnTo>
                    <a:pt x="541" y="3"/>
                  </a:lnTo>
                  <a:lnTo>
                    <a:pt x="596" y="7"/>
                  </a:lnTo>
                  <a:lnTo>
                    <a:pt x="648" y="11"/>
                  </a:lnTo>
                  <a:lnTo>
                    <a:pt x="694" y="16"/>
                  </a:lnTo>
                  <a:lnTo>
                    <a:pt x="736" y="23"/>
                  </a:lnTo>
                  <a:lnTo>
                    <a:pt x="771" y="31"/>
                  </a:lnTo>
                  <a:lnTo>
                    <a:pt x="800" y="38"/>
                  </a:lnTo>
                  <a:lnTo>
                    <a:pt x="821" y="48"/>
                  </a:lnTo>
                  <a:lnTo>
                    <a:pt x="834" y="57"/>
                  </a:lnTo>
                  <a:lnTo>
                    <a:pt x="838" y="66"/>
                  </a:lnTo>
                  <a:lnTo>
                    <a:pt x="834" y="75"/>
                  </a:lnTo>
                  <a:lnTo>
                    <a:pt x="821" y="85"/>
                  </a:lnTo>
                  <a:lnTo>
                    <a:pt x="800" y="93"/>
                  </a:lnTo>
                  <a:lnTo>
                    <a:pt x="771" y="101"/>
                  </a:lnTo>
                  <a:lnTo>
                    <a:pt x="736" y="109"/>
                  </a:lnTo>
                  <a:lnTo>
                    <a:pt x="694" y="116"/>
                  </a:lnTo>
                  <a:lnTo>
                    <a:pt x="648" y="121"/>
                  </a:lnTo>
                  <a:lnTo>
                    <a:pt x="596" y="126"/>
                  </a:lnTo>
                  <a:lnTo>
                    <a:pt x="541" y="129"/>
                  </a:lnTo>
                  <a:lnTo>
                    <a:pt x="482" y="131"/>
                  </a:lnTo>
                  <a:lnTo>
                    <a:pt x="419" y="131"/>
                  </a:lnTo>
                  <a:lnTo>
                    <a:pt x="357" y="131"/>
                  </a:lnTo>
                  <a:lnTo>
                    <a:pt x="299" y="129"/>
                  </a:lnTo>
                  <a:lnTo>
                    <a:pt x="242" y="126"/>
                  </a:lnTo>
                  <a:lnTo>
                    <a:pt x="191" y="121"/>
                  </a:lnTo>
                  <a:lnTo>
                    <a:pt x="144" y="116"/>
                  </a:lnTo>
                  <a:lnTo>
                    <a:pt x="103" y="109"/>
                  </a:lnTo>
                  <a:lnTo>
                    <a:pt x="68" y="101"/>
                  </a:lnTo>
                  <a:lnTo>
                    <a:pt x="39" y="93"/>
                  </a:lnTo>
                  <a:lnTo>
                    <a:pt x="18" y="85"/>
                  </a:lnTo>
                  <a:lnTo>
                    <a:pt x="5" y="75"/>
                  </a:lnTo>
                  <a:lnTo>
                    <a:pt x="0" y="66"/>
                  </a:lnTo>
                  <a:lnTo>
                    <a:pt x="5" y="57"/>
                  </a:lnTo>
                  <a:lnTo>
                    <a:pt x="18" y="48"/>
                  </a:lnTo>
                  <a:lnTo>
                    <a:pt x="39" y="38"/>
                  </a:lnTo>
                  <a:lnTo>
                    <a:pt x="68" y="31"/>
                  </a:lnTo>
                  <a:lnTo>
                    <a:pt x="103" y="23"/>
                  </a:lnTo>
                  <a:lnTo>
                    <a:pt x="144" y="16"/>
                  </a:lnTo>
                  <a:lnTo>
                    <a:pt x="191" y="11"/>
                  </a:lnTo>
                  <a:lnTo>
                    <a:pt x="242" y="7"/>
                  </a:lnTo>
                  <a:lnTo>
                    <a:pt x="299" y="3"/>
                  </a:lnTo>
                  <a:lnTo>
                    <a:pt x="357" y="2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B7C9B9"/>
            </a:solidFill>
            <a:ln w="0">
              <a:solidFill>
                <a:srgbClr val="B7C9B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9" name="Freeform 595"/>
            <p:cNvSpPr>
              <a:spLocks/>
            </p:cNvSpPr>
            <p:nvPr/>
          </p:nvSpPr>
          <p:spPr bwMode="auto">
            <a:xfrm>
              <a:off x="3152261" y="3646530"/>
              <a:ext cx="17463" cy="71438"/>
            </a:xfrm>
            <a:custGeom>
              <a:avLst/>
              <a:gdLst>
                <a:gd name="T0" fmla="*/ 11 w 11"/>
                <a:gd name="T1" fmla="*/ 0 h 45"/>
                <a:gd name="T2" fmla="*/ 11 w 11"/>
                <a:gd name="T3" fmla="*/ 45 h 45"/>
                <a:gd name="T4" fmla="*/ 7 w 11"/>
                <a:gd name="T5" fmla="*/ 38 h 45"/>
                <a:gd name="T6" fmla="*/ 3 w 11"/>
                <a:gd name="T7" fmla="*/ 28 h 45"/>
                <a:gd name="T8" fmla="*/ 0 w 11"/>
                <a:gd name="T9" fmla="*/ 22 h 45"/>
                <a:gd name="T10" fmla="*/ 0 w 11"/>
                <a:gd name="T11" fmla="*/ 19 h 45"/>
                <a:gd name="T12" fmla="*/ 9 w 11"/>
                <a:gd name="T13" fmla="*/ 1 h 45"/>
                <a:gd name="T14" fmla="*/ 11 w 11"/>
                <a:gd name="T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45">
                  <a:moveTo>
                    <a:pt x="11" y="0"/>
                  </a:moveTo>
                  <a:lnTo>
                    <a:pt x="11" y="45"/>
                  </a:lnTo>
                  <a:lnTo>
                    <a:pt x="7" y="38"/>
                  </a:lnTo>
                  <a:lnTo>
                    <a:pt x="3" y="28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9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0" name="Freeform 596"/>
            <p:cNvSpPr>
              <a:spLocks/>
            </p:cNvSpPr>
            <p:nvPr/>
          </p:nvSpPr>
          <p:spPr bwMode="auto">
            <a:xfrm>
              <a:off x="3169724" y="3627480"/>
              <a:ext cx="15875" cy="119063"/>
            </a:xfrm>
            <a:custGeom>
              <a:avLst/>
              <a:gdLst>
                <a:gd name="T0" fmla="*/ 10 w 10"/>
                <a:gd name="T1" fmla="*/ 0 h 75"/>
                <a:gd name="T2" fmla="*/ 10 w 10"/>
                <a:gd name="T3" fmla="*/ 75 h 75"/>
                <a:gd name="T4" fmla="*/ 10 w 10"/>
                <a:gd name="T5" fmla="*/ 73 h 75"/>
                <a:gd name="T6" fmla="*/ 1 w 10"/>
                <a:gd name="T7" fmla="*/ 61 h 75"/>
                <a:gd name="T8" fmla="*/ 0 w 10"/>
                <a:gd name="T9" fmla="*/ 57 h 75"/>
                <a:gd name="T10" fmla="*/ 0 w 10"/>
                <a:gd name="T11" fmla="*/ 12 h 75"/>
                <a:gd name="T12" fmla="*/ 10 w 10"/>
                <a:gd name="T1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0"/>
                  </a:moveTo>
                  <a:lnTo>
                    <a:pt x="10" y="75"/>
                  </a:lnTo>
                  <a:lnTo>
                    <a:pt x="10" y="73"/>
                  </a:lnTo>
                  <a:lnTo>
                    <a:pt x="1" y="61"/>
                  </a:lnTo>
                  <a:lnTo>
                    <a:pt x="0" y="57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C"/>
            </a:solidFill>
            <a:ln w="0">
              <a:solidFill>
                <a:srgbClr val="FFDFA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1" name="Freeform 597"/>
            <p:cNvSpPr>
              <a:spLocks/>
            </p:cNvSpPr>
            <p:nvPr/>
          </p:nvSpPr>
          <p:spPr bwMode="auto">
            <a:xfrm>
              <a:off x="3185599" y="3614780"/>
              <a:ext cx="19050" cy="147638"/>
            </a:xfrm>
            <a:custGeom>
              <a:avLst/>
              <a:gdLst>
                <a:gd name="T0" fmla="*/ 12 w 12"/>
                <a:gd name="T1" fmla="*/ 0 h 93"/>
                <a:gd name="T2" fmla="*/ 12 w 12"/>
                <a:gd name="T3" fmla="*/ 93 h 93"/>
                <a:gd name="T4" fmla="*/ 0 w 12"/>
                <a:gd name="T5" fmla="*/ 83 h 93"/>
                <a:gd name="T6" fmla="*/ 0 w 12"/>
                <a:gd name="T7" fmla="*/ 8 h 93"/>
                <a:gd name="T8" fmla="*/ 3 w 12"/>
                <a:gd name="T9" fmla="*/ 5 h 93"/>
                <a:gd name="T10" fmla="*/ 12 w 12"/>
                <a:gd name="T1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93">
                  <a:moveTo>
                    <a:pt x="12" y="0"/>
                  </a:moveTo>
                  <a:lnTo>
                    <a:pt x="12" y="93"/>
                  </a:lnTo>
                  <a:lnTo>
                    <a:pt x="0" y="83"/>
                  </a:lnTo>
                  <a:lnTo>
                    <a:pt x="0" y="8"/>
                  </a:lnTo>
                  <a:lnTo>
                    <a:pt x="3" y="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EAA"/>
            </a:solidFill>
            <a:ln w="0">
              <a:solidFill>
                <a:srgbClr val="FFDEA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2" name="Freeform 598"/>
            <p:cNvSpPr>
              <a:spLocks/>
            </p:cNvSpPr>
            <p:nvPr/>
          </p:nvSpPr>
          <p:spPr bwMode="auto">
            <a:xfrm>
              <a:off x="3204649" y="3602080"/>
              <a:ext cx="15875" cy="174625"/>
            </a:xfrm>
            <a:custGeom>
              <a:avLst/>
              <a:gdLst>
                <a:gd name="T0" fmla="*/ 10 w 10"/>
                <a:gd name="T1" fmla="*/ 0 h 110"/>
                <a:gd name="T2" fmla="*/ 10 w 10"/>
                <a:gd name="T3" fmla="*/ 110 h 110"/>
                <a:gd name="T4" fmla="*/ 0 w 10"/>
                <a:gd name="T5" fmla="*/ 102 h 110"/>
                <a:gd name="T6" fmla="*/ 0 w 10"/>
                <a:gd name="T7" fmla="*/ 101 h 110"/>
                <a:gd name="T8" fmla="*/ 0 w 10"/>
                <a:gd name="T9" fmla="*/ 8 h 110"/>
                <a:gd name="T10" fmla="*/ 8 w 10"/>
                <a:gd name="T11" fmla="*/ 1 h 110"/>
                <a:gd name="T12" fmla="*/ 10 w 10"/>
                <a:gd name="T1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10">
                  <a:moveTo>
                    <a:pt x="10" y="0"/>
                  </a:moveTo>
                  <a:lnTo>
                    <a:pt x="10" y="110"/>
                  </a:lnTo>
                  <a:lnTo>
                    <a:pt x="0" y="102"/>
                  </a:lnTo>
                  <a:lnTo>
                    <a:pt x="0" y="101"/>
                  </a:lnTo>
                  <a:lnTo>
                    <a:pt x="0" y="8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CA8"/>
            </a:solidFill>
            <a:ln w="0">
              <a:solidFill>
                <a:srgbClr val="FFDC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3" name="Freeform 599"/>
            <p:cNvSpPr>
              <a:spLocks/>
            </p:cNvSpPr>
            <p:nvPr/>
          </p:nvSpPr>
          <p:spPr bwMode="auto">
            <a:xfrm>
              <a:off x="3220524" y="3594143"/>
              <a:ext cx="17463" cy="193675"/>
            </a:xfrm>
            <a:custGeom>
              <a:avLst/>
              <a:gdLst>
                <a:gd name="T0" fmla="*/ 11 w 11"/>
                <a:gd name="T1" fmla="*/ 0 h 122"/>
                <a:gd name="T2" fmla="*/ 11 w 11"/>
                <a:gd name="T3" fmla="*/ 122 h 122"/>
                <a:gd name="T4" fmla="*/ 4 w 11"/>
                <a:gd name="T5" fmla="*/ 118 h 122"/>
                <a:gd name="T6" fmla="*/ 0 w 11"/>
                <a:gd name="T7" fmla="*/ 115 h 122"/>
                <a:gd name="T8" fmla="*/ 0 w 11"/>
                <a:gd name="T9" fmla="*/ 5 h 122"/>
                <a:gd name="T10" fmla="*/ 11 w 11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2">
                  <a:moveTo>
                    <a:pt x="11" y="0"/>
                  </a:moveTo>
                  <a:lnTo>
                    <a:pt x="11" y="122"/>
                  </a:lnTo>
                  <a:lnTo>
                    <a:pt x="4" y="118"/>
                  </a:lnTo>
                  <a:lnTo>
                    <a:pt x="0" y="115"/>
                  </a:lnTo>
                  <a:lnTo>
                    <a:pt x="0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4" name="Freeform 600"/>
            <p:cNvSpPr>
              <a:spLocks/>
            </p:cNvSpPr>
            <p:nvPr/>
          </p:nvSpPr>
          <p:spPr bwMode="auto">
            <a:xfrm>
              <a:off x="3237986" y="3587793"/>
              <a:ext cx="19050" cy="207963"/>
            </a:xfrm>
            <a:custGeom>
              <a:avLst/>
              <a:gdLst>
                <a:gd name="T0" fmla="*/ 12 w 12"/>
                <a:gd name="T1" fmla="*/ 0 h 131"/>
                <a:gd name="T2" fmla="*/ 12 w 12"/>
                <a:gd name="T3" fmla="*/ 131 h 131"/>
                <a:gd name="T4" fmla="*/ 0 w 12"/>
                <a:gd name="T5" fmla="*/ 126 h 131"/>
                <a:gd name="T6" fmla="*/ 0 w 12"/>
                <a:gd name="T7" fmla="*/ 4 h 131"/>
                <a:gd name="T8" fmla="*/ 4 w 12"/>
                <a:gd name="T9" fmla="*/ 3 h 131"/>
                <a:gd name="T10" fmla="*/ 12 w 12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31">
                  <a:moveTo>
                    <a:pt x="12" y="0"/>
                  </a:moveTo>
                  <a:lnTo>
                    <a:pt x="12" y="131"/>
                  </a:lnTo>
                  <a:lnTo>
                    <a:pt x="0" y="126"/>
                  </a:lnTo>
                  <a:lnTo>
                    <a:pt x="0" y="4"/>
                  </a:lnTo>
                  <a:lnTo>
                    <a:pt x="4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AA4"/>
            </a:solidFill>
            <a:ln w="0">
              <a:solidFill>
                <a:srgbClr val="FFDAA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5" name="Freeform 601"/>
            <p:cNvSpPr>
              <a:spLocks/>
            </p:cNvSpPr>
            <p:nvPr/>
          </p:nvSpPr>
          <p:spPr bwMode="auto">
            <a:xfrm>
              <a:off x="3257036" y="3581443"/>
              <a:ext cx="15875" cy="219075"/>
            </a:xfrm>
            <a:custGeom>
              <a:avLst/>
              <a:gdLst>
                <a:gd name="T0" fmla="*/ 10 w 10"/>
                <a:gd name="T1" fmla="*/ 0 h 138"/>
                <a:gd name="T2" fmla="*/ 10 w 10"/>
                <a:gd name="T3" fmla="*/ 138 h 138"/>
                <a:gd name="T4" fmla="*/ 0 w 10"/>
                <a:gd name="T5" fmla="*/ 135 h 138"/>
                <a:gd name="T6" fmla="*/ 0 w 10"/>
                <a:gd name="T7" fmla="*/ 135 h 138"/>
                <a:gd name="T8" fmla="*/ 0 w 10"/>
                <a:gd name="T9" fmla="*/ 4 h 138"/>
                <a:gd name="T10" fmla="*/ 9 w 10"/>
                <a:gd name="T11" fmla="*/ 0 h 138"/>
                <a:gd name="T12" fmla="*/ 10 w 10"/>
                <a:gd name="T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38">
                  <a:moveTo>
                    <a:pt x="10" y="0"/>
                  </a:moveTo>
                  <a:lnTo>
                    <a:pt x="10" y="13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0" y="4"/>
                  </a:lnTo>
                  <a:lnTo>
                    <a:pt x="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8A1"/>
            </a:solidFill>
            <a:ln w="0">
              <a:solidFill>
                <a:srgbClr val="FFD8A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6" name="Freeform 602"/>
            <p:cNvSpPr>
              <a:spLocks/>
            </p:cNvSpPr>
            <p:nvPr/>
          </p:nvSpPr>
          <p:spPr bwMode="auto">
            <a:xfrm>
              <a:off x="3272911" y="3576680"/>
              <a:ext cx="17463" cy="227013"/>
            </a:xfrm>
            <a:custGeom>
              <a:avLst/>
              <a:gdLst>
                <a:gd name="T0" fmla="*/ 11 w 11"/>
                <a:gd name="T1" fmla="*/ 0 h 143"/>
                <a:gd name="T2" fmla="*/ 11 w 11"/>
                <a:gd name="T3" fmla="*/ 143 h 143"/>
                <a:gd name="T4" fmla="*/ 0 w 11"/>
                <a:gd name="T5" fmla="*/ 141 h 143"/>
                <a:gd name="T6" fmla="*/ 0 w 11"/>
                <a:gd name="T7" fmla="*/ 3 h 143"/>
                <a:gd name="T8" fmla="*/ 11 w 11"/>
                <a:gd name="T9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43">
                  <a:moveTo>
                    <a:pt x="11" y="0"/>
                  </a:moveTo>
                  <a:lnTo>
                    <a:pt x="11" y="143"/>
                  </a:lnTo>
                  <a:lnTo>
                    <a:pt x="0" y="141"/>
                  </a:lnTo>
                  <a:lnTo>
                    <a:pt x="0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79F"/>
            </a:solidFill>
            <a:ln w="0">
              <a:solidFill>
                <a:srgbClr val="FFD7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7" name="Freeform 603"/>
            <p:cNvSpPr>
              <a:spLocks/>
            </p:cNvSpPr>
            <p:nvPr/>
          </p:nvSpPr>
          <p:spPr bwMode="auto">
            <a:xfrm>
              <a:off x="3290374" y="3573505"/>
              <a:ext cx="17463" cy="230188"/>
            </a:xfrm>
            <a:custGeom>
              <a:avLst/>
              <a:gdLst>
                <a:gd name="T0" fmla="*/ 11 w 11"/>
                <a:gd name="T1" fmla="*/ 0 h 145"/>
                <a:gd name="T2" fmla="*/ 11 w 11"/>
                <a:gd name="T3" fmla="*/ 133 h 145"/>
                <a:gd name="T4" fmla="*/ 1 w 11"/>
                <a:gd name="T5" fmla="*/ 145 h 145"/>
                <a:gd name="T6" fmla="*/ 0 w 11"/>
                <a:gd name="T7" fmla="*/ 145 h 145"/>
                <a:gd name="T8" fmla="*/ 0 w 11"/>
                <a:gd name="T9" fmla="*/ 2 h 145"/>
                <a:gd name="T10" fmla="*/ 2 w 11"/>
                <a:gd name="T11" fmla="*/ 1 h 145"/>
                <a:gd name="T12" fmla="*/ 11 w 11"/>
                <a:gd name="T13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45">
                  <a:moveTo>
                    <a:pt x="11" y="0"/>
                  </a:moveTo>
                  <a:lnTo>
                    <a:pt x="11" y="133"/>
                  </a:lnTo>
                  <a:lnTo>
                    <a:pt x="1" y="145"/>
                  </a:lnTo>
                  <a:lnTo>
                    <a:pt x="0" y="145"/>
                  </a:lnTo>
                  <a:lnTo>
                    <a:pt x="0" y="2"/>
                  </a:lnTo>
                  <a:lnTo>
                    <a:pt x="2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D"/>
            </a:solidFill>
            <a:ln w="0">
              <a:solidFill>
                <a:srgbClr val="FFD59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8" name="Freeform 604"/>
            <p:cNvSpPr>
              <a:spLocks/>
            </p:cNvSpPr>
            <p:nvPr/>
          </p:nvSpPr>
          <p:spPr bwMode="auto">
            <a:xfrm>
              <a:off x="3307836" y="3571918"/>
              <a:ext cx="17463" cy="212725"/>
            </a:xfrm>
            <a:custGeom>
              <a:avLst/>
              <a:gdLst>
                <a:gd name="T0" fmla="*/ 4 w 11"/>
                <a:gd name="T1" fmla="*/ 0 h 134"/>
                <a:gd name="T2" fmla="*/ 11 w 11"/>
                <a:gd name="T3" fmla="*/ 6 h 134"/>
                <a:gd name="T4" fmla="*/ 11 w 11"/>
                <a:gd name="T5" fmla="*/ 121 h 134"/>
                <a:gd name="T6" fmla="*/ 0 w 11"/>
                <a:gd name="T7" fmla="*/ 134 h 134"/>
                <a:gd name="T8" fmla="*/ 0 w 11"/>
                <a:gd name="T9" fmla="*/ 1 h 134"/>
                <a:gd name="T10" fmla="*/ 0 w 11"/>
                <a:gd name="T11" fmla="*/ 1 h 134"/>
                <a:gd name="T12" fmla="*/ 4 w 11"/>
                <a:gd name="T1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34">
                  <a:moveTo>
                    <a:pt x="4" y="0"/>
                  </a:moveTo>
                  <a:lnTo>
                    <a:pt x="11" y="6"/>
                  </a:lnTo>
                  <a:lnTo>
                    <a:pt x="11" y="121"/>
                  </a:lnTo>
                  <a:lnTo>
                    <a:pt x="0" y="134"/>
                  </a:lnTo>
                  <a:lnTo>
                    <a:pt x="0" y="1"/>
                  </a:lnTo>
                  <a:lnTo>
                    <a:pt x="0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D49B"/>
            </a:solidFill>
            <a:ln w="0">
              <a:solidFill>
                <a:srgbClr val="FFD49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9" name="Freeform 605"/>
            <p:cNvSpPr>
              <a:spLocks/>
            </p:cNvSpPr>
            <p:nvPr/>
          </p:nvSpPr>
          <p:spPr bwMode="auto">
            <a:xfrm>
              <a:off x="3325299" y="3581443"/>
              <a:ext cx="15875" cy="182563"/>
            </a:xfrm>
            <a:custGeom>
              <a:avLst/>
              <a:gdLst>
                <a:gd name="T0" fmla="*/ 0 w 10"/>
                <a:gd name="T1" fmla="*/ 0 h 115"/>
                <a:gd name="T2" fmla="*/ 10 w 10"/>
                <a:gd name="T3" fmla="*/ 11 h 115"/>
                <a:gd name="T4" fmla="*/ 10 w 10"/>
                <a:gd name="T5" fmla="*/ 102 h 115"/>
                <a:gd name="T6" fmla="*/ 0 w 10"/>
                <a:gd name="T7" fmla="*/ 115 h 115"/>
                <a:gd name="T8" fmla="*/ 0 w 10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5">
                  <a:moveTo>
                    <a:pt x="0" y="0"/>
                  </a:moveTo>
                  <a:lnTo>
                    <a:pt x="10" y="11"/>
                  </a:lnTo>
                  <a:lnTo>
                    <a:pt x="10" y="102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399"/>
            </a:solidFill>
            <a:ln w="0">
              <a:solidFill>
                <a:srgbClr val="FFD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0" name="Freeform 606"/>
            <p:cNvSpPr>
              <a:spLocks/>
            </p:cNvSpPr>
            <p:nvPr/>
          </p:nvSpPr>
          <p:spPr bwMode="auto">
            <a:xfrm>
              <a:off x="3341174" y="3598905"/>
              <a:ext cx="19050" cy="144463"/>
            </a:xfrm>
            <a:custGeom>
              <a:avLst/>
              <a:gdLst>
                <a:gd name="T0" fmla="*/ 0 w 12"/>
                <a:gd name="T1" fmla="*/ 0 h 91"/>
                <a:gd name="T2" fmla="*/ 12 w 12"/>
                <a:gd name="T3" fmla="*/ 9 h 91"/>
                <a:gd name="T4" fmla="*/ 12 w 12"/>
                <a:gd name="T5" fmla="*/ 78 h 91"/>
                <a:gd name="T6" fmla="*/ 0 w 12"/>
                <a:gd name="T7" fmla="*/ 91 h 91"/>
                <a:gd name="T8" fmla="*/ 0 w 12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91">
                  <a:moveTo>
                    <a:pt x="0" y="0"/>
                  </a:moveTo>
                  <a:lnTo>
                    <a:pt x="12" y="9"/>
                  </a:lnTo>
                  <a:lnTo>
                    <a:pt x="12" y="78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196"/>
            </a:solidFill>
            <a:ln w="0">
              <a:solidFill>
                <a:srgbClr val="FFD19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grpSp>
          <p:nvGrpSpPr>
            <p:cNvPr id="281" name="Group 808"/>
            <p:cNvGrpSpPr>
              <a:grpSpLocks/>
            </p:cNvGrpSpPr>
            <p:nvPr/>
          </p:nvGrpSpPr>
          <p:grpSpPr bwMode="auto">
            <a:xfrm>
              <a:off x="3203061" y="1751055"/>
              <a:ext cx="2921000" cy="3490913"/>
              <a:chOff x="2246" y="1020"/>
              <a:chExt cx="1840" cy="2199"/>
            </a:xfrm>
          </p:grpSpPr>
          <p:sp>
            <p:nvSpPr>
              <p:cNvPr id="300" name="Freeform 608"/>
              <p:cNvSpPr>
                <a:spLocks/>
              </p:cNvSpPr>
              <p:nvPr/>
            </p:nvSpPr>
            <p:spPr bwMode="auto">
              <a:xfrm>
                <a:off x="2345" y="2193"/>
                <a:ext cx="10" cy="69"/>
              </a:xfrm>
              <a:custGeom>
                <a:avLst/>
                <a:gdLst>
                  <a:gd name="T0" fmla="*/ 0 w 10"/>
                  <a:gd name="T1" fmla="*/ 0 h 69"/>
                  <a:gd name="T2" fmla="*/ 10 w 10"/>
                  <a:gd name="T3" fmla="*/ 10 h 69"/>
                  <a:gd name="T4" fmla="*/ 10 w 10"/>
                  <a:gd name="T5" fmla="*/ 56 h 69"/>
                  <a:gd name="T6" fmla="*/ 0 w 10"/>
                  <a:gd name="T7" fmla="*/ 69 h 69"/>
                  <a:gd name="T8" fmla="*/ 0 w 10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9">
                    <a:moveTo>
                      <a:pt x="0" y="0"/>
                    </a:moveTo>
                    <a:lnTo>
                      <a:pt x="10" y="10"/>
                    </a:lnTo>
                    <a:lnTo>
                      <a:pt x="10" y="56"/>
                    </a:lnTo>
                    <a:lnTo>
                      <a:pt x="0" y="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01" name="Freeform 609"/>
              <p:cNvSpPr>
                <a:spLocks/>
              </p:cNvSpPr>
              <p:nvPr/>
            </p:nvSpPr>
            <p:spPr bwMode="auto">
              <a:xfrm>
                <a:off x="2355" y="2203"/>
                <a:ext cx="12" cy="46"/>
              </a:xfrm>
              <a:custGeom>
                <a:avLst/>
                <a:gdLst>
                  <a:gd name="T0" fmla="*/ 0 w 12"/>
                  <a:gd name="T1" fmla="*/ 0 h 46"/>
                  <a:gd name="T2" fmla="*/ 12 w 12"/>
                  <a:gd name="T3" fmla="*/ 11 h 46"/>
                  <a:gd name="T4" fmla="*/ 12 w 12"/>
                  <a:gd name="T5" fmla="*/ 33 h 46"/>
                  <a:gd name="T6" fmla="*/ 0 w 12"/>
                  <a:gd name="T7" fmla="*/ 46 h 46"/>
                  <a:gd name="T8" fmla="*/ 0 w 12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46">
                    <a:moveTo>
                      <a:pt x="0" y="0"/>
                    </a:moveTo>
                    <a:lnTo>
                      <a:pt x="12" y="11"/>
                    </a:lnTo>
                    <a:lnTo>
                      <a:pt x="12" y="33"/>
                    </a:lnTo>
                    <a:lnTo>
                      <a:pt x="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02" name="Freeform 610"/>
              <p:cNvSpPr>
                <a:spLocks/>
              </p:cNvSpPr>
              <p:nvPr/>
            </p:nvSpPr>
            <p:spPr bwMode="auto">
              <a:xfrm>
                <a:off x="2367" y="2214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11 w 11"/>
                  <a:gd name="T3" fmla="*/ 9 h 22"/>
                  <a:gd name="T4" fmla="*/ 0 w 11"/>
                  <a:gd name="T5" fmla="*/ 22 h 22"/>
                  <a:gd name="T6" fmla="*/ 0 w 11"/>
                  <a:gd name="T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11" y="9"/>
                    </a:lnTo>
                    <a:lnTo>
                      <a:pt x="0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03" name="Freeform 611"/>
              <p:cNvSpPr>
                <a:spLocks/>
              </p:cNvSpPr>
              <p:nvPr/>
            </p:nvSpPr>
            <p:spPr bwMode="auto">
              <a:xfrm>
                <a:off x="2819" y="3083"/>
                <a:ext cx="242" cy="98"/>
              </a:xfrm>
              <a:custGeom>
                <a:avLst/>
                <a:gdLst>
                  <a:gd name="T0" fmla="*/ 22 w 242"/>
                  <a:gd name="T1" fmla="*/ 0 h 98"/>
                  <a:gd name="T2" fmla="*/ 95 w 242"/>
                  <a:gd name="T3" fmla="*/ 6 h 98"/>
                  <a:gd name="T4" fmla="*/ 105 w 242"/>
                  <a:gd name="T5" fmla="*/ 21 h 98"/>
                  <a:gd name="T6" fmla="*/ 116 w 242"/>
                  <a:gd name="T7" fmla="*/ 33 h 98"/>
                  <a:gd name="T8" fmla="*/ 132 w 242"/>
                  <a:gd name="T9" fmla="*/ 42 h 98"/>
                  <a:gd name="T10" fmla="*/ 148 w 242"/>
                  <a:gd name="T11" fmla="*/ 50 h 98"/>
                  <a:gd name="T12" fmla="*/ 164 w 242"/>
                  <a:gd name="T13" fmla="*/ 55 h 98"/>
                  <a:gd name="T14" fmla="*/ 177 w 242"/>
                  <a:gd name="T15" fmla="*/ 58 h 98"/>
                  <a:gd name="T16" fmla="*/ 186 w 242"/>
                  <a:gd name="T17" fmla="*/ 60 h 98"/>
                  <a:gd name="T18" fmla="*/ 190 w 242"/>
                  <a:gd name="T19" fmla="*/ 60 h 98"/>
                  <a:gd name="T20" fmla="*/ 207 w 242"/>
                  <a:gd name="T21" fmla="*/ 63 h 98"/>
                  <a:gd name="T22" fmla="*/ 220 w 242"/>
                  <a:gd name="T23" fmla="*/ 68 h 98"/>
                  <a:gd name="T24" fmla="*/ 230 w 242"/>
                  <a:gd name="T25" fmla="*/ 75 h 98"/>
                  <a:gd name="T26" fmla="*/ 237 w 242"/>
                  <a:gd name="T27" fmla="*/ 82 h 98"/>
                  <a:gd name="T28" fmla="*/ 241 w 242"/>
                  <a:gd name="T29" fmla="*/ 89 h 98"/>
                  <a:gd name="T30" fmla="*/ 242 w 242"/>
                  <a:gd name="T31" fmla="*/ 93 h 98"/>
                  <a:gd name="T32" fmla="*/ 242 w 242"/>
                  <a:gd name="T33" fmla="*/ 95 h 98"/>
                  <a:gd name="T34" fmla="*/ 216 w 242"/>
                  <a:gd name="T35" fmla="*/ 97 h 98"/>
                  <a:gd name="T36" fmla="*/ 187 w 242"/>
                  <a:gd name="T37" fmla="*/ 98 h 98"/>
                  <a:gd name="T38" fmla="*/ 160 w 242"/>
                  <a:gd name="T39" fmla="*/ 98 h 98"/>
                  <a:gd name="T40" fmla="*/ 135 w 242"/>
                  <a:gd name="T41" fmla="*/ 98 h 98"/>
                  <a:gd name="T42" fmla="*/ 112 w 242"/>
                  <a:gd name="T43" fmla="*/ 98 h 98"/>
                  <a:gd name="T44" fmla="*/ 95 w 242"/>
                  <a:gd name="T45" fmla="*/ 97 h 98"/>
                  <a:gd name="T46" fmla="*/ 84 w 242"/>
                  <a:gd name="T47" fmla="*/ 97 h 98"/>
                  <a:gd name="T48" fmla="*/ 80 w 242"/>
                  <a:gd name="T49" fmla="*/ 97 h 98"/>
                  <a:gd name="T50" fmla="*/ 56 w 242"/>
                  <a:gd name="T51" fmla="*/ 76 h 98"/>
                  <a:gd name="T52" fmla="*/ 52 w 242"/>
                  <a:gd name="T53" fmla="*/ 97 h 98"/>
                  <a:gd name="T54" fmla="*/ 0 w 242"/>
                  <a:gd name="T55" fmla="*/ 94 h 98"/>
                  <a:gd name="T56" fmla="*/ 22 w 242"/>
                  <a:gd name="T5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2" h="98">
                    <a:moveTo>
                      <a:pt x="22" y="0"/>
                    </a:moveTo>
                    <a:lnTo>
                      <a:pt x="95" y="6"/>
                    </a:lnTo>
                    <a:lnTo>
                      <a:pt x="105" y="21"/>
                    </a:lnTo>
                    <a:lnTo>
                      <a:pt x="116" y="33"/>
                    </a:lnTo>
                    <a:lnTo>
                      <a:pt x="132" y="42"/>
                    </a:lnTo>
                    <a:lnTo>
                      <a:pt x="148" y="50"/>
                    </a:lnTo>
                    <a:lnTo>
                      <a:pt x="164" y="55"/>
                    </a:lnTo>
                    <a:lnTo>
                      <a:pt x="177" y="58"/>
                    </a:lnTo>
                    <a:lnTo>
                      <a:pt x="186" y="60"/>
                    </a:lnTo>
                    <a:lnTo>
                      <a:pt x="190" y="60"/>
                    </a:lnTo>
                    <a:lnTo>
                      <a:pt x="207" y="63"/>
                    </a:lnTo>
                    <a:lnTo>
                      <a:pt x="220" y="68"/>
                    </a:lnTo>
                    <a:lnTo>
                      <a:pt x="230" y="75"/>
                    </a:lnTo>
                    <a:lnTo>
                      <a:pt x="237" y="82"/>
                    </a:lnTo>
                    <a:lnTo>
                      <a:pt x="241" y="89"/>
                    </a:lnTo>
                    <a:lnTo>
                      <a:pt x="242" y="93"/>
                    </a:lnTo>
                    <a:lnTo>
                      <a:pt x="242" y="95"/>
                    </a:lnTo>
                    <a:lnTo>
                      <a:pt x="216" y="97"/>
                    </a:lnTo>
                    <a:lnTo>
                      <a:pt x="187" y="98"/>
                    </a:lnTo>
                    <a:lnTo>
                      <a:pt x="160" y="98"/>
                    </a:lnTo>
                    <a:lnTo>
                      <a:pt x="135" y="98"/>
                    </a:lnTo>
                    <a:lnTo>
                      <a:pt x="112" y="98"/>
                    </a:lnTo>
                    <a:lnTo>
                      <a:pt x="95" y="97"/>
                    </a:lnTo>
                    <a:lnTo>
                      <a:pt x="84" y="97"/>
                    </a:lnTo>
                    <a:lnTo>
                      <a:pt x="80" y="97"/>
                    </a:lnTo>
                    <a:lnTo>
                      <a:pt x="56" y="76"/>
                    </a:lnTo>
                    <a:lnTo>
                      <a:pt x="52" y="97"/>
                    </a:lnTo>
                    <a:lnTo>
                      <a:pt x="0" y="94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04" name="Freeform 612"/>
              <p:cNvSpPr>
                <a:spLocks/>
              </p:cNvSpPr>
              <p:nvPr/>
            </p:nvSpPr>
            <p:spPr bwMode="auto">
              <a:xfrm>
                <a:off x="2434" y="3108"/>
                <a:ext cx="241" cy="111"/>
              </a:xfrm>
              <a:custGeom>
                <a:avLst/>
                <a:gdLst>
                  <a:gd name="T0" fmla="*/ 28 w 241"/>
                  <a:gd name="T1" fmla="*/ 0 h 111"/>
                  <a:gd name="T2" fmla="*/ 101 w 241"/>
                  <a:gd name="T3" fmla="*/ 12 h 111"/>
                  <a:gd name="T4" fmla="*/ 109 w 241"/>
                  <a:gd name="T5" fmla="*/ 27 h 111"/>
                  <a:gd name="T6" fmla="*/ 120 w 241"/>
                  <a:gd name="T7" fmla="*/ 39 h 111"/>
                  <a:gd name="T8" fmla="*/ 135 w 241"/>
                  <a:gd name="T9" fmla="*/ 50 h 111"/>
                  <a:gd name="T10" fmla="*/ 151 w 241"/>
                  <a:gd name="T11" fmla="*/ 59 h 111"/>
                  <a:gd name="T12" fmla="*/ 165 w 241"/>
                  <a:gd name="T13" fmla="*/ 65 h 111"/>
                  <a:gd name="T14" fmla="*/ 178 w 241"/>
                  <a:gd name="T15" fmla="*/ 69 h 111"/>
                  <a:gd name="T16" fmla="*/ 187 w 241"/>
                  <a:gd name="T17" fmla="*/ 72 h 111"/>
                  <a:gd name="T18" fmla="*/ 191 w 241"/>
                  <a:gd name="T19" fmla="*/ 72 h 111"/>
                  <a:gd name="T20" fmla="*/ 208 w 241"/>
                  <a:gd name="T21" fmla="*/ 76 h 111"/>
                  <a:gd name="T22" fmla="*/ 221 w 241"/>
                  <a:gd name="T23" fmla="*/ 82 h 111"/>
                  <a:gd name="T24" fmla="*/ 230 w 241"/>
                  <a:gd name="T25" fmla="*/ 90 h 111"/>
                  <a:gd name="T26" fmla="*/ 236 w 241"/>
                  <a:gd name="T27" fmla="*/ 97 h 111"/>
                  <a:gd name="T28" fmla="*/ 240 w 241"/>
                  <a:gd name="T29" fmla="*/ 105 h 111"/>
                  <a:gd name="T30" fmla="*/ 241 w 241"/>
                  <a:gd name="T31" fmla="*/ 108 h 111"/>
                  <a:gd name="T32" fmla="*/ 241 w 241"/>
                  <a:gd name="T33" fmla="*/ 111 h 111"/>
                  <a:gd name="T34" fmla="*/ 213 w 241"/>
                  <a:gd name="T35" fmla="*/ 110 h 111"/>
                  <a:gd name="T36" fmla="*/ 186 w 241"/>
                  <a:gd name="T37" fmla="*/ 110 h 111"/>
                  <a:gd name="T38" fmla="*/ 158 w 241"/>
                  <a:gd name="T39" fmla="*/ 107 h 111"/>
                  <a:gd name="T40" fmla="*/ 134 w 241"/>
                  <a:gd name="T41" fmla="*/ 106 h 111"/>
                  <a:gd name="T42" fmla="*/ 111 w 241"/>
                  <a:gd name="T43" fmla="*/ 105 h 111"/>
                  <a:gd name="T44" fmla="*/ 94 w 241"/>
                  <a:gd name="T45" fmla="*/ 102 h 111"/>
                  <a:gd name="T46" fmla="*/ 83 w 241"/>
                  <a:gd name="T47" fmla="*/ 101 h 111"/>
                  <a:gd name="T48" fmla="*/ 79 w 241"/>
                  <a:gd name="T49" fmla="*/ 101 h 111"/>
                  <a:gd name="T50" fmla="*/ 56 w 241"/>
                  <a:gd name="T51" fmla="*/ 78 h 111"/>
                  <a:gd name="T52" fmla="*/ 52 w 241"/>
                  <a:gd name="T53" fmla="*/ 99 h 111"/>
                  <a:gd name="T54" fmla="*/ 0 w 241"/>
                  <a:gd name="T55" fmla="*/ 93 h 111"/>
                  <a:gd name="T56" fmla="*/ 28 w 241"/>
                  <a:gd name="T5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1" h="111">
                    <a:moveTo>
                      <a:pt x="28" y="0"/>
                    </a:moveTo>
                    <a:lnTo>
                      <a:pt x="101" y="12"/>
                    </a:lnTo>
                    <a:lnTo>
                      <a:pt x="109" y="27"/>
                    </a:lnTo>
                    <a:lnTo>
                      <a:pt x="120" y="39"/>
                    </a:lnTo>
                    <a:lnTo>
                      <a:pt x="135" y="50"/>
                    </a:lnTo>
                    <a:lnTo>
                      <a:pt x="151" y="59"/>
                    </a:lnTo>
                    <a:lnTo>
                      <a:pt x="165" y="65"/>
                    </a:lnTo>
                    <a:lnTo>
                      <a:pt x="178" y="69"/>
                    </a:lnTo>
                    <a:lnTo>
                      <a:pt x="187" y="72"/>
                    </a:lnTo>
                    <a:lnTo>
                      <a:pt x="191" y="72"/>
                    </a:lnTo>
                    <a:lnTo>
                      <a:pt x="208" y="76"/>
                    </a:lnTo>
                    <a:lnTo>
                      <a:pt x="221" y="82"/>
                    </a:lnTo>
                    <a:lnTo>
                      <a:pt x="230" y="90"/>
                    </a:lnTo>
                    <a:lnTo>
                      <a:pt x="236" y="97"/>
                    </a:lnTo>
                    <a:lnTo>
                      <a:pt x="240" y="105"/>
                    </a:lnTo>
                    <a:lnTo>
                      <a:pt x="241" y="108"/>
                    </a:lnTo>
                    <a:lnTo>
                      <a:pt x="241" y="111"/>
                    </a:lnTo>
                    <a:lnTo>
                      <a:pt x="213" y="110"/>
                    </a:lnTo>
                    <a:lnTo>
                      <a:pt x="186" y="110"/>
                    </a:lnTo>
                    <a:lnTo>
                      <a:pt x="158" y="107"/>
                    </a:lnTo>
                    <a:lnTo>
                      <a:pt x="134" y="106"/>
                    </a:lnTo>
                    <a:lnTo>
                      <a:pt x="111" y="105"/>
                    </a:lnTo>
                    <a:lnTo>
                      <a:pt x="94" y="102"/>
                    </a:lnTo>
                    <a:lnTo>
                      <a:pt x="83" y="101"/>
                    </a:lnTo>
                    <a:lnTo>
                      <a:pt x="79" y="101"/>
                    </a:lnTo>
                    <a:lnTo>
                      <a:pt x="56" y="78"/>
                    </a:lnTo>
                    <a:lnTo>
                      <a:pt x="52" y="99"/>
                    </a:lnTo>
                    <a:lnTo>
                      <a:pt x="0" y="9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05" name="Freeform 613"/>
              <p:cNvSpPr>
                <a:spLocks/>
              </p:cNvSpPr>
              <p:nvPr/>
            </p:nvSpPr>
            <p:spPr bwMode="auto">
              <a:xfrm>
                <a:off x="2293" y="1746"/>
                <a:ext cx="1225" cy="593"/>
              </a:xfrm>
              <a:custGeom>
                <a:avLst/>
                <a:gdLst>
                  <a:gd name="T0" fmla="*/ 1081 w 1225"/>
                  <a:gd name="T1" fmla="*/ 2 h 593"/>
                  <a:gd name="T2" fmla="*/ 1099 w 1225"/>
                  <a:gd name="T3" fmla="*/ 16 h 593"/>
                  <a:gd name="T4" fmla="*/ 1135 w 1225"/>
                  <a:gd name="T5" fmla="*/ 36 h 593"/>
                  <a:gd name="T6" fmla="*/ 1190 w 1225"/>
                  <a:gd name="T7" fmla="*/ 57 h 593"/>
                  <a:gd name="T8" fmla="*/ 1222 w 1225"/>
                  <a:gd name="T9" fmla="*/ 67 h 593"/>
                  <a:gd name="T10" fmla="*/ 1204 w 1225"/>
                  <a:gd name="T11" fmla="*/ 85 h 593"/>
                  <a:gd name="T12" fmla="*/ 1169 w 1225"/>
                  <a:gd name="T13" fmla="*/ 116 h 593"/>
                  <a:gd name="T14" fmla="*/ 1122 w 1225"/>
                  <a:gd name="T15" fmla="*/ 153 h 593"/>
                  <a:gd name="T16" fmla="*/ 1063 w 1225"/>
                  <a:gd name="T17" fmla="*/ 194 h 593"/>
                  <a:gd name="T18" fmla="*/ 996 w 1225"/>
                  <a:gd name="T19" fmla="*/ 232 h 593"/>
                  <a:gd name="T20" fmla="*/ 923 w 1225"/>
                  <a:gd name="T21" fmla="*/ 262 h 593"/>
                  <a:gd name="T22" fmla="*/ 848 w 1225"/>
                  <a:gd name="T23" fmla="*/ 280 h 593"/>
                  <a:gd name="T24" fmla="*/ 810 w 1225"/>
                  <a:gd name="T25" fmla="*/ 284 h 593"/>
                  <a:gd name="T26" fmla="*/ 814 w 1225"/>
                  <a:gd name="T27" fmla="*/ 300 h 593"/>
                  <a:gd name="T28" fmla="*/ 818 w 1225"/>
                  <a:gd name="T29" fmla="*/ 334 h 593"/>
                  <a:gd name="T30" fmla="*/ 819 w 1225"/>
                  <a:gd name="T31" fmla="*/ 385 h 593"/>
                  <a:gd name="T32" fmla="*/ 813 w 1225"/>
                  <a:gd name="T33" fmla="*/ 457 h 593"/>
                  <a:gd name="T34" fmla="*/ 797 w 1225"/>
                  <a:gd name="T35" fmla="*/ 551 h 593"/>
                  <a:gd name="T36" fmla="*/ 792 w 1225"/>
                  <a:gd name="T37" fmla="*/ 555 h 593"/>
                  <a:gd name="T38" fmla="*/ 776 w 1225"/>
                  <a:gd name="T39" fmla="*/ 565 h 593"/>
                  <a:gd name="T40" fmla="*/ 747 w 1225"/>
                  <a:gd name="T41" fmla="*/ 575 h 593"/>
                  <a:gd name="T42" fmla="*/ 705 w 1225"/>
                  <a:gd name="T43" fmla="*/ 585 h 593"/>
                  <a:gd name="T44" fmla="*/ 648 w 1225"/>
                  <a:gd name="T45" fmla="*/ 592 h 593"/>
                  <a:gd name="T46" fmla="*/ 573 w 1225"/>
                  <a:gd name="T47" fmla="*/ 591 h 593"/>
                  <a:gd name="T48" fmla="*/ 480 w 1225"/>
                  <a:gd name="T49" fmla="*/ 579 h 593"/>
                  <a:gd name="T50" fmla="*/ 366 w 1225"/>
                  <a:gd name="T51" fmla="*/ 554 h 593"/>
                  <a:gd name="T52" fmla="*/ 313 w 1225"/>
                  <a:gd name="T53" fmla="*/ 303 h 593"/>
                  <a:gd name="T54" fmla="*/ 301 w 1225"/>
                  <a:gd name="T55" fmla="*/ 308 h 593"/>
                  <a:gd name="T56" fmla="*/ 268 w 1225"/>
                  <a:gd name="T57" fmla="*/ 326 h 593"/>
                  <a:gd name="T58" fmla="*/ 222 w 1225"/>
                  <a:gd name="T59" fmla="*/ 358 h 593"/>
                  <a:gd name="T60" fmla="*/ 171 w 1225"/>
                  <a:gd name="T61" fmla="*/ 402 h 593"/>
                  <a:gd name="T62" fmla="*/ 121 w 1225"/>
                  <a:gd name="T63" fmla="*/ 460 h 593"/>
                  <a:gd name="T64" fmla="*/ 0 w 1225"/>
                  <a:gd name="T65" fmla="*/ 405 h 593"/>
                  <a:gd name="T66" fmla="*/ 10 w 1225"/>
                  <a:gd name="T67" fmla="*/ 396 h 593"/>
                  <a:gd name="T68" fmla="*/ 38 w 1225"/>
                  <a:gd name="T69" fmla="*/ 371 h 593"/>
                  <a:gd name="T70" fmla="*/ 82 w 1225"/>
                  <a:gd name="T71" fmla="*/ 337 h 593"/>
                  <a:gd name="T72" fmla="*/ 141 w 1225"/>
                  <a:gd name="T73" fmla="*/ 296 h 593"/>
                  <a:gd name="T74" fmla="*/ 212 w 1225"/>
                  <a:gd name="T75" fmla="*/ 256 h 593"/>
                  <a:gd name="T76" fmla="*/ 294 w 1225"/>
                  <a:gd name="T77" fmla="*/ 222 h 593"/>
                  <a:gd name="T78" fmla="*/ 386 w 1225"/>
                  <a:gd name="T79" fmla="*/ 197 h 593"/>
                  <a:gd name="T80" fmla="*/ 485 w 1225"/>
                  <a:gd name="T81" fmla="*/ 188 h 593"/>
                  <a:gd name="T82" fmla="*/ 835 w 1225"/>
                  <a:gd name="T83" fmla="*/ 188 h 593"/>
                  <a:gd name="T84" fmla="*/ 853 w 1225"/>
                  <a:gd name="T85" fmla="*/ 186 h 593"/>
                  <a:gd name="T86" fmla="*/ 887 w 1225"/>
                  <a:gd name="T87" fmla="*/ 181 h 593"/>
                  <a:gd name="T88" fmla="*/ 930 w 1225"/>
                  <a:gd name="T89" fmla="*/ 164 h 593"/>
                  <a:gd name="T90" fmla="*/ 980 w 1225"/>
                  <a:gd name="T91" fmla="*/ 133 h 593"/>
                  <a:gd name="T92" fmla="*/ 1031 w 1225"/>
                  <a:gd name="T93" fmla="*/ 79 h 593"/>
                  <a:gd name="T94" fmla="*/ 1078 w 1225"/>
                  <a:gd name="T95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5" h="593">
                    <a:moveTo>
                      <a:pt x="1078" y="0"/>
                    </a:moveTo>
                    <a:lnTo>
                      <a:pt x="1081" y="2"/>
                    </a:lnTo>
                    <a:lnTo>
                      <a:pt x="1088" y="7"/>
                    </a:lnTo>
                    <a:lnTo>
                      <a:pt x="1099" y="16"/>
                    </a:lnTo>
                    <a:lnTo>
                      <a:pt x="1115" y="25"/>
                    </a:lnTo>
                    <a:lnTo>
                      <a:pt x="1135" y="36"/>
                    </a:lnTo>
                    <a:lnTo>
                      <a:pt x="1161" y="46"/>
                    </a:lnTo>
                    <a:lnTo>
                      <a:pt x="1190" y="57"/>
                    </a:lnTo>
                    <a:lnTo>
                      <a:pt x="1225" y="64"/>
                    </a:lnTo>
                    <a:lnTo>
                      <a:pt x="1222" y="67"/>
                    </a:lnTo>
                    <a:lnTo>
                      <a:pt x="1214" y="74"/>
                    </a:lnTo>
                    <a:lnTo>
                      <a:pt x="1204" y="85"/>
                    </a:lnTo>
                    <a:lnTo>
                      <a:pt x="1188" y="99"/>
                    </a:lnTo>
                    <a:lnTo>
                      <a:pt x="1169" y="116"/>
                    </a:lnTo>
                    <a:lnTo>
                      <a:pt x="1146" y="134"/>
                    </a:lnTo>
                    <a:lnTo>
                      <a:pt x="1122" y="153"/>
                    </a:lnTo>
                    <a:lnTo>
                      <a:pt x="1093" y="173"/>
                    </a:lnTo>
                    <a:lnTo>
                      <a:pt x="1063" y="194"/>
                    </a:lnTo>
                    <a:lnTo>
                      <a:pt x="1030" y="214"/>
                    </a:lnTo>
                    <a:lnTo>
                      <a:pt x="996" y="232"/>
                    </a:lnTo>
                    <a:lnTo>
                      <a:pt x="959" y="249"/>
                    </a:lnTo>
                    <a:lnTo>
                      <a:pt x="923" y="262"/>
                    </a:lnTo>
                    <a:lnTo>
                      <a:pt x="886" y="274"/>
                    </a:lnTo>
                    <a:lnTo>
                      <a:pt x="848" y="280"/>
                    </a:lnTo>
                    <a:lnTo>
                      <a:pt x="810" y="283"/>
                    </a:lnTo>
                    <a:lnTo>
                      <a:pt x="810" y="284"/>
                    </a:lnTo>
                    <a:lnTo>
                      <a:pt x="813" y="291"/>
                    </a:lnTo>
                    <a:lnTo>
                      <a:pt x="814" y="300"/>
                    </a:lnTo>
                    <a:lnTo>
                      <a:pt x="817" y="315"/>
                    </a:lnTo>
                    <a:lnTo>
                      <a:pt x="818" y="334"/>
                    </a:lnTo>
                    <a:lnTo>
                      <a:pt x="819" y="356"/>
                    </a:lnTo>
                    <a:lnTo>
                      <a:pt x="819" y="385"/>
                    </a:lnTo>
                    <a:lnTo>
                      <a:pt x="818" y="419"/>
                    </a:lnTo>
                    <a:lnTo>
                      <a:pt x="813" y="457"/>
                    </a:lnTo>
                    <a:lnTo>
                      <a:pt x="806" y="502"/>
                    </a:lnTo>
                    <a:lnTo>
                      <a:pt x="797" y="551"/>
                    </a:lnTo>
                    <a:lnTo>
                      <a:pt x="796" y="553"/>
                    </a:lnTo>
                    <a:lnTo>
                      <a:pt x="792" y="555"/>
                    </a:lnTo>
                    <a:lnTo>
                      <a:pt x="785" y="559"/>
                    </a:lnTo>
                    <a:lnTo>
                      <a:pt x="776" y="565"/>
                    </a:lnTo>
                    <a:lnTo>
                      <a:pt x="763" y="570"/>
                    </a:lnTo>
                    <a:lnTo>
                      <a:pt x="747" y="575"/>
                    </a:lnTo>
                    <a:lnTo>
                      <a:pt x="729" y="582"/>
                    </a:lnTo>
                    <a:lnTo>
                      <a:pt x="705" y="585"/>
                    </a:lnTo>
                    <a:lnTo>
                      <a:pt x="679" y="589"/>
                    </a:lnTo>
                    <a:lnTo>
                      <a:pt x="648" y="592"/>
                    </a:lnTo>
                    <a:lnTo>
                      <a:pt x="612" y="593"/>
                    </a:lnTo>
                    <a:lnTo>
                      <a:pt x="573" y="591"/>
                    </a:lnTo>
                    <a:lnTo>
                      <a:pt x="529" y="587"/>
                    </a:lnTo>
                    <a:lnTo>
                      <a:pt x="480" y="579"/>
                    </a:lnTo>
                    <a:lnTo>
                      <a:pt x="425" y="568"/>
                    </a:lnTo>
                    <a:lnTo>
                      <a:pt x="366" y="554"/>
                    </a:lnTo>
                    <a:lnTo>
                      <a:pt x="301" y="534"/>
                    </a:lnTo>
                    <a:lnTo>
                      <a:pt x="313" y="303"/>
                    </a:lnTo>
                    <a:lnTo>
                      <a:pt x="310" y="304"/>
                    </a:lnTo>
                    <a:lnTo>
                      <a:pt x="301" y="308"/>
                    </a:lnTo>
                    <a:lnTo>
                      <a:pt x="286" y="316"/>
                    </a:lnTo>
                    <a:lnTo>
                      <a:pt x="268" y="326"/>
                    </a:lnTo>
                    <a:lnTo>
                      <a:pt x="246" y="341"/>
                    </a:lnTo>
                    <a:lnTo>
                      <a:pt x="222" y="358"/>
                    </a:lnTo>
                    <a:lnTo>
                      <a:pt x="196" y="379"/>
                    </a:lnTo>
                    <a:lnTo>
                      <a:pt x="171" y="402"/>
                    </a:lnTo>
                    <a:lnTo>
                      <a:pt x="145" y="430"/>
                    </a:lnTo>
                    <a:lnTo>
                      <a:pt x="121" y="460"/>
                    </a:lnTo>
                    <a:lnTo>
                      <a:pt x="99" y="494"/>
                    </a:lnTo>
                    <a:lnTo>
                      <a:pt x="0" y="405"/>
                    </a:lnTo>
                    <a:lnTo>
                      <a:pt x="2" y="404"/>
                    </a:lnTo>
                    <a:lnTo>
                      <a:pt x="10" y="396"/>
                    </a:lnTo>
                    <a:lnTo>
                      <a:pt x="22" y="385"/>
                    </a:lnTo>
                    <a:lnTo>
                      <a:pt x="38" y="371"/>
                    </a:lnTo>
                    <a:lnTo>
                      <a:pt x="57" y="355"/>
                    </a:lnTo>
                    <a:lnTo>
                      <a:pt x="82" y="337"/>
                    </a:lnTo>
                    <a:lnTo>
                      <a:pt x="110" y="317"/>
                    </a:lnTo>
                    <a:lnTo>
                      <a:pt x="141" y="296"/>
                    </a:lnTo>
                    <a:lnTo>
                      <a:pt x="175" y="277"/>
                    </a:lnTo>
                    <a:lnTo>
                      <a:pt x="212" y="256"/>
                    </a:lnTo>
                    <a:lnTo>
                      <a:pt x="252" y="237"/>
                    </a:lnTo>
                    <a:lnTo>
                      <a:pt x="294" y="222"/>
                    </a:lnTo>
                    <a:lnTo>
                      <a:pt x="339" y="207"/>
                    </a:lnTo>
                    <a:lnTo>
                      <a:pt x="386" y="197"/>
                    </a:lnTo>
                    <a:lnTo>
                      <a:pt x="436" y="190"/>
                    </a:lnTo>
                    <a:lnTo>
                      <a:pt x="485" y="188"/>
                    </a:lnTo>
                    <a:lnTo>
                      <a:pt x="832" y="188"/>
                    </a:lnTo>
                    <a:lnTo>
                      <a:pt x="835" y="188"/>
                    </a:lnTo>
                    <a:lnTo>
                      <a:pt x="843" y="188"/>
                    </a:lnTo>
                    <a:lnTo>
                      <a:pt x="853" y="186"/>
                    </a:lnTo>
                    <a:lnTo>
                      <a:pt x="869" y="185"/>
                    </a:lnTo>
                    <a:lnTo>
                      <a:pt x="887" y="181"/>
                    </a:lnTo>
                    <a:lnTo>
                      <a:pt x="908" y="174"/>
                    </a:lnTo>
                    <a:lnTo>
                      <a:pt x="930" y="164"/>
                    </a:lnTo>
                    <a:lnTo>
                      <a:pt x="954" y="151"/>
                    </a:lnTo>
                    <a:lnTo>
                      <a:pt x="980" y="133"/>
                    </a:lnTo>
                    <a:lnTo>
                      <a:pt x="1005" y="108"/>
                    </a:lnTo>
                    <a:lnTo>
                      <a:pt x="1031" y="79"/>
                    </a:lnTo>
                    <a:lnTo>
                      <a:pt x="1055" y="42"/>
                    </a:lnTo>
                    <a:lnTo>
                      <a:pt x="1078" y="0"/>
                    </a:lnTo>
                    <a:close/>
                  </a:path>
                </a:pathLst>
              </a:custGeom>
              <a:solidFill>
                <a:srgbClr val="B8CABB"/>
              </a:solidFill>
              <a:ln w="0">
                <a:solidFill>
                  <a:srgbClr val="B8CAB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06" name="Freeform 614"/>
              <p:cNvSpPr>
                <a:spLocks/>
              </p:cNvSpPr>
              <p:nvPr/>
            </p:nvSpPr>
            <p:spPr bwMode="auto">
              <a:xfrm>
                <a:off x="2446" y="2279"/>
                <a:ext cx="644" cy="858"/>
              </a:xfrm>
              <a:custGeom>
                <a:avLst/>
                <a:gdLst>
                  <a:gd name="T0" fmla="*/ 148 w 644"/>
                  <a:gd name="T1" fmla="*/ 0 h 858"/>
                  <a:gd name="T2" fmla="*/ 212 w 644"/>
                  <a:gd name="T3" fmla="*/ 18 h 858"/>
                  <a:gd name="T4" fmla="*/ 272 w 644"/>
                  <a:gd name="T5" fmla="*/ 33 h 858"/>
                  <a:gd name="T6" fmla="*/ 326 w 644"/>
                  <a:gd name="T7" fmla="*/ 45 h 858"/>
                  <a:gd name="T8" fmla="*/ 376 w 644"/>
                  <a:gd name="T9" fmla="*/ 51 h 858"/>
                  <a:gd name="T10" fmla="*/ 419 w 644"/>
                  <a:gd name="T11" fmla="*/ 56 h 858"/>
                  <a:gd name="T12" fmla="*/ 459 w 644"/>
                  <a:gd name="T13" fmla="*/ 58 h 858"/>
                  <a:gd name="T14" fmla="*/ 495 w 644"/>
                  <a:gd name="T15" fmla="*/ 58 h 858"/>
                  <a:gd name="T16" fmla="*/ 525 w 644"/>
                  <a:gd name="T17" fmla="*/ 55 h 858"/>
                  <a:gd name="T18" fmla="*/ 552 w 644"/>
                  <a:gd name="T19" fmla="*/ 51 h 858"/>
                  <a:gd name="T20" fmla="*/ 575 w 644"/>
                  <a:gd name="T21" fmla="*/ 47 h 858"/>
                  <a:gd name="T22" fmla="*/ 594 w 644"/>
                  <a:gd name="T23" fmla="*/ 42 h 858"/>
                  <a:gd name="T24" fmla="*/ 610 w 644"/>
                  <a:gd name="T25" fmla="*/ 35 h 858"/>
                  <a:gd name="T26" fmla="*/ 623 w 644"/>
                  <a:gd name="T27" fmla="*/ 30 h 858"/>
                  <a:gd name="T28" fmla="*/ 632 w 644"/>
                  <a:gd name="T29" fmla="*/ 25 h 858"/>
                  <a:gd name="T30" fmla="*/ 639 w 644"/>
                  <a:gd name="T31" fmla="*/ 21 h 858"/>
                  <a:gd name="T32" fmla="*/ 643 w 644"/>
                  <a:gd name="T33" fmla="*/ 18 h 858"/>
                  <a:gd name="T34" fmla="*/ 644 w 644"/>
                  <a:gd name="T35" fmla="*/ 17 h 858"/>
                  <a:gd name="T36" fmla="*/ 489 w 644"/>
                  <a:gd name="T37" fmla="*/ 820 h 858"/>
                  <a:gd name="T38" fmla="*/ 378 w 644"/>
                  <a:gd name="T39" fmla="*/ 817 h 858"/>
                  <a:gd name="T40" fmla="*/ 433 w 644"/>
                  <a:gd name="T41" fmla="*/ 215 h 858"/>
                  <a:gd name="T42" fmla="*/ 399 w 644"/>
                  <a:gd name="T43" fmla="*/ 216 h 858"/>
                  <a:gd name="T44" fmla="*/ 369 w 644"/>
                  <a:gd name="T45" fmla="*/ 217 h 858"/>
                  <a:gd name="T46" fmla="*/ 344 w 644"/>
                  <a:gd name="T47" fmla="*/ 216 h 858"/>
                  <a:gd name="T48" fmla="*/ 323 w 644"/>
                  <a:gd name="T49" fmla="*/ 215 h 858"/>
                  <a:gd name="T50" fmla="*/ 307 w 644"/>
                  <a:gd name="T51" fmla="*/ 214 h 858"/>
                  <a:gd name="T52" fmla="*/ 298 w 644"/>
                  <a:gd name="T53" fmla="*/ 211 h 858"/>
                  <a:gd name="T54" fmla="*/ 294 w 644"/>
                  <a:gd name="T55" fmla="*/ 211 h 858"/>
                  <a:gd name="T56" fmla="*/ 108 w 644"/>
                  <a:gd name="T57" fmla="*/ 858 h 858"/>
                  <a:gd name="T58" fmla="*/ 0 w 644"/>
                  <a:gd name="T59" fmla="*/ 842 h 858"/>
                  <a:gd name="T60" fmla="*/ 16 w 644"/>
                  <a:gd name="T61" fmla="*/ 783 h 858"/>
                  <a:gd name="T62" fmla="*/ 30 w 644"/>
                  <a:gd name="T63" fmla="*/ 723 h 858"/>
                  <a:gd name="T64" fmla="*/ 43 w 644"/>
                  <a:gd name="T65" fmla="*/ 660 h 858"/>
                  <a:gd name="T66" fmla="*/ 56 w 644"/>
                  <a:gd name="T67" fmla="*/ 597 h 858"/>
                  <a:gd name="T68" fmla="*/ 68 w 644"/>
                  <a:gd name="T69" fmla="*/ 534 h 858"/>
                  <a:gd name="T70" fmla="*/ 80 w 644"/>
                  <a:gd name="T71" fmla="*/ 473 h 858"/>
                  <a:gd name="T72" fmla="*/ 90 w 644"/>
                  <a:gd name="T73" fmla="*/ 411 h 858"/>
                  <a:gd name="T74" fmla="*/ 99 w 644"/>
                  <a:gd name="T75" fmla="*/ 352 h 858"/>
                  <a:gd name="T76" fmla="*/ 108 w 644"/>
                  <a:gd name="T77" fmla="*/ 296 h 858"/>
                  <a:gd name="T78" fmla="*/ 116 w 644"/>
                  <a:gd name="T79" fmla="*/ 242 h 858"/>
                  <a:gd name="T80" fmla="*/ 123 w 644"/>
                  <a:gd name="T81" fmla="*/ 193 h 858"/>
                  <a:gd name="T82" fmla="*/ 129 w 644"/>
                  <a:gd name="T83" fmla="*/ 147 h 858"/>
                  <a:gd name="T84" fmla="*/ 135 w 644"/>
                  <a:gd name="T85" fmla="*/ 106 h 858"/>
                  <a:gd name="T86" fmla="*/ 139 w 644"/>
                  <a:gd name="T87" fmla="*/ 72 h 858"/>
                  <a:gd name="T88" fmla="*/ 143 w 644"/>
                  <a:gd name="T89" fmla="*/ 43 h 858"/>
                  <a:gd name="T90" fmla="*/ 145 w 644"/>
                  <a:gd name="T91" fmla="*/ 21 h 858"/>
                  <a:gd name="T92" fmla="*/ 146 w 644"/>
                  <a:gd name="T93" fmla="*/ 7 h 858"/>
                  <a:gd name="T94" fmla="*/ 148 w 644"/>
                  <a:gd name="T95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44" h="858">
                    <a:moveTo>
                      <a:pt x="148" y="0"/>
                    </a:moveTo>
                    <a:lnTo>
                      <a:pt x="212" y="18"/>
                    </a:lnTo>
                    <a:lnTo>
                      <a:pt x="272" y="33"/>
                    </a:lnTo>
                    <a:lnTo>
                      <a:pt x="326" y="45"/>
                    </a:lnTo>
                    <a:lnTo>
                      <a:pt x="376" y="51"/>
                    </a:lnTo>
                    <a:lnTo>
                      <a:pt x="419" y="56"/>
                    </a:lnTo>
                    <a:lnTo>
                      <a:pt x="459" y="58"/>
                    </a:lnTo>
                    <a:lnTo>
                      <a:pt x="495" y="58"/>
                    </a:lnTo>
                    <a:lnTo>
                      <a:pt x="525" y="55"/>
                    </a:lnTo>
                    <a:lnTo>
                      <a:pt x="552" y="51"/>
                    </a:lnTo>
                    <a:lnTo>
                      <a:pt x="575" y="47"/>
                    </a:lnTo>
                    <a:lnTo>
                      <a:pt x="594" y="42"/>
                    </a:lnTo>
                    <a:lnTo>
                      <a:pt x="610" y="35"/>
                    </a:lnTo>
                    <a:lnTo>
                      <a:pt x="623" y="30"/>
                    </a:lnTo>
                    <a:lnTo>
                      <a:pt x="632" y="25"/>
                    </a:lnTo>
                    <a:lnTo>
                      <a:pt x="639" y="21"/>
                    </a:lnTo>
                    <a:lnTo>
                      <a:pt x="643" y="18"/>
                    </a:lnTo>
                    <a:lnTo>
                      <a:pt x="644" y="17"/>
                    </a:lnTo>
                    <a:lnTo>
                      <a:pt x="489" y="820"/>
                    </a:lnTo>
                    <a:lnTo>
                      <a:pt x="378" y="817"/>
                    </a:lnTo>
                    <a:lnTo>
                      <a:pt x="433" y="215"/>
                    </a:lnTo>
                    <a:lnTo>
                      <a:pt x="399" y="216"/>
                    </a:lnTo>
                    <a:lnTo>
                      <a:pt x="369" y="217"/>
                    </a:lnTo>
                    <a:lnTo>
                      <a:pt x="344" y="216"/>
                    </a:lnTo>
                    <a:lnTo>
                      <a:pt x="323" y="215"/>
                    </a:lnTo>
                    <a:lnTo>
                      <a:pt x="307" y="214"/>
                    </a:lnTo>
                    <a:lnTo>
                      <a:pt x="298" y="211"/>
                    </a:lnTo>
                    <a:lnTo>
                      <a:pt x="294" y="211"/>
                    </a:lnTo>
                    <a:lnTo>
                      <a:pt x="108" y="858"/>
                    </a:lnTo>
                    <a:lnTo>
                      <a:pt x="0" y="842"/>
                    </a:lnTo>
                    <a:lnTo>
                      <a:pt x="16" y="783"/>
                    </a:lnTo>
                    <a:lnTo>
                      <a:pt x="30" y="723"/>
                    </a:lnTo>
                    <a:lnTo>
                      <a:pt x="43" y="660"/>
                    </a:lnTo>
                    <a:lnTo>
                      <a:pt x="56" y="597"/>
                    </a:lnTo>
                    <a:lnTo>
                      <a:pt x="68" y="534"/>
                    </a:lnTo>
                    <a:lnTo>
                      <a:pt x="80" y="473"/>
                    </a:lnTo>
                    <a:lnTo>
                      <a:pt x="90" y="411"/>
                    </a:lnTo>
                    <a:lnTo>
                      <a:pt x="99" y="352"/>
                    </a:lnTo>
                    <a:lnTo>
                      <a:pt x="108" y="296"/>
                    </a:lnTo>
                    <a:lnTo>
                      <a:pt x="116" y="242"/>
                    </a:lnTo>
                    <a:lnTo>
                      <a:pt x="123" y="193"/>
                    </a:lnTo>
                    <a:lnTo>
                      <a:pt x="129" y="147"/>
                    </a:lnTo>
                    <a:lnTo>
                      <a:pt x="135" y="106"/>
                    </a:lnTo>
                    <a:lnTo>
                      <a:pt x="139" y="72"/>
                    </a:lnTo>
                    <a:lnTo>
                      <a:pt x="143" y="43"/>
                    </a:lnTo>
                    <a:lnTo>
                      <a:pt x="145" y="21"/>
                    </a:lnTo>
                    <a:lnTo>
                      <a:pt x="146" y="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07" name="Freeform 615"/>
              <p:cNvSpPr>
                <a:spLocks/>
              </p:cNvSpPr>
              <p:nvPr/>
            </p:nvSpPr>
            <p:spPr bwMode="auto">
              <a:xfrm>
                <a:off x="3327" y="1166"/>
                <a:ext cx="526" cy="600"/>
              </a:xfrm>
              <a:custGeom>
                <a:avLst/>
                <a:gdLst>
                  <a:gd name="T0" fmla="*/ 453 w 526"/>
                  <a:gd name="T1" fmla="*/ 0 h 600"/>
                  <a:gd name="T2" fmla="*/ 474 w 526"/>
                  <a:gd name="T3" fmla="*/ 147 h 600"/>
                  <a:gd name="T4" fmla="*/ 482 w 526"/>
                  <a:gd name="T5" fmla="*/ 154 h 600"/>
                  <a:gd name="T6" fmla="*/ 488 w 526"/>
                  <a:gd name="T7" fmla="*/ 165 h 600"/>
                  <a:gd name="T8" fmla="*/ 495 w 526"/>
                  <a:gd name="T9" fmla="*/ 181 h 600"/>
                  <a:gd name="T10" fmla="*/ 500 w 526"/>
                  <a:gd name="T11" fmla="*/ 202 h 600"/>
                  <a:gd name="T12" fmla="*/ 505 w 526"/>
                  <a:gd name="T13" fmla="*/ 224 h 600"/>
                  <a:gd name="T14" fmla="*/ 509 w 526"/>
                  <a:gd name="T15" fmla="*/ 249 h 600"/>
                  <a:gd name="T16" fmla="*/ 512 w 526"/>
                  <a:gd name="T17" fmla="*/ 273 h 600"/>
                  <a:gd name="T18" fmla="*/ 513 w 526"/>
                  <a:gd name="T19" fmla="*/ 296 h 600"/>
                  <a:gd name="T20" fmla="*/ 514 w 526"/>
                  <a:gd name="T21" fmla="*/ 317 h 600"/>
                  <a:gd name="T22" fmla="*/ 512 w 526"/>
                  <a:gd name="T23" fmla="*/ 334 h 600"/>
                  <a:gd name="T24" fmla="*/ 509 w 526"/>
                  <a:gd name="T25" fmla="*/ 347 h 600"/>
                  <a:gd name="T26" fmla="*/ 504 w 526"/>
                  <a:gd name="T27" fmla="*/ 355 h 600"/>
                  <a:gd name="T28" fmla="*/ 526 w 526"/>
                  <a:gd name="T29" fmla="*/ 502 h 600"/>
                  <a:gd name="T30" fmla="*/ 215 w 526"/>
                  <a:gd name="T31" fmla="*/ 371 h 600"/>
                  <a:gd name="T32" fmla="*/ 169 w 526"/>
                  <a:gd name="T33" fmla="*/ 380 h 600"/>
                  <a:gd name="T34" fmla="*/ 186 w 526"/>
                  <a:gd name="T35" fmla="*/ 563 h 600"/>
                  <a:gd name="T36" fmla="*/ 184 w 526"/>
                  <a:gd name="T37" fmla="*/ 571 h 600"/>
                  <a:gd name="T38" fmla="*/ 179 w 526"/>
                  <a:gd name="T39" fmla="*/ 580 h 600"/>
                  <a:gd name="T40" fmla="*/ 171 w 526"/>
                  <a:gd name="T41" fmla="*/ 588 h 600"/>
                  <a:gd name="T42" fmla="*/ 163 w 526"/>
                  <a:gd name="T43" fmla="*/ 595 h 600"/>
                  <a:gd name="T44" fmla="*/ 157 w 526"/>
                  <a:gd name="T45" fmla="*/ 599 h 600"/>
                  <a:gd name="T46" fmla="*/ 132 w 526"/>
                  <a:gd name="T47" fmla="*/ 600 h 600"/>
                  <a:gd name="T48" fmla="*/ 123 w 526"/>
                  <a:gd name="T49" fmla="*/ 597 h 600"/>
                  <a:gd name="T50" fmla="*/ 114 w 526"/>
                  <a:gd name="T51" fmla="*/ 591 h 600"/>
                  <a:gd name="T52" fmla="*/ 107 w 526"/>
                  <a:gd name="T53" fmla="*/ 582 h 600"/>
                  <a:gd name="T54" fmla="*/ 103 w 526"/>
                  <a:gd name="T55" fmla="*/ 574 h 600"/>
                  <a:gd name="T56" fmla="*/ 101 w 526"/>
                  <a:gd name="T57" fmla="*/ 389 h 600"/>
                  <a:gd name="T58" fmla="*/ 23 w 526"/>
                  <a:gd name="T59" fmla="*/ 400 h 600"/>
                  <a:gd name="T60" fmla="*/ 0 w 526"/>
                  <a:gd name="T61" fmla="*/ 240 h 600"/>
                  <a:gd name="T62" fmla="*/ 192 w 526"/>
                  <a:gd name="T63" fmla="*/ 212 h 600"/>
                  <a:gd name="T64" fmla="*/ 453 w 526"/>
                  <a:gd name="T65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26" h="600">
                    <a:moveTo>
                      <a:pt x="453" y="0"/>
                    </a:moveTo>
                    <a:lnTo>
                      <a:pt x="474" y="147"/>
                    </a:lnTo>
                    <a:lnTo>
                      <a:pt x="482" y="154"/>
                    </a:lnTo>
                    <a:lnTo>
                      <a:pt x="488" y="165"/>
                    </a:lnTo>
                    <a:lnTo>
                      <a:pt x="495" y="181"/>
                    </a:lnTo>
                    <a:lnTo>
                      <a:pt x="500" y="202"/>
                    </a:lnTo>
                    <a:lnTo>
                      <a:pt x="505" y="224"/>
                    </a:lnTo>
                    <a:lnTo>
                      <a:pt x="509" y="249"/>
                    </a:lnTo>
                    <a:lnTo>
                      <a:pt x="512" y="273"/>
                    </a:lnTo>
                    <a:lnTo>
                      <a:pt x="513" y="296"/>
                    </a:lnTo>
                    <a:lnTo>
                      <a:pt x="514" y="317"/>
                    </a:lnTo>
                    <a:lnTo>
                      <a:pt x="512" y="334"/>
                    </a:lnTo>
                    <a:lnTo>
                      <a:pt x="509" y="347"/>
                    </a:lnTo>
                    <a:lnTo>
                      <a:pt x="504" y="355"/>
                    </a:lnTo>
                    <a:lnTo>
                      <a:pt x="526" y="502"/>
                    </a:lnTo>
                    <a:lnTo>
                      <a:pt x="215" y="371"/>
                    </a:lnTo>
                    <a:lnTo>
                      <a:pt x="169" y="380"/>
                    </a:lnTo>
                    <a:lnTo>
                      <a:pt x="186" y="563"/>
                    </a:lnTo>
                    <a:lnTo>
                      <a:pt x="184" y="571"/>
                    </a:lnTo>
                    <a:lnTo>
                      <a:pt x="179" y="580"/>
                    </a:lnTo>
                    <a:lnTo>
                      <a:pt x="171" y="588"/>
                    </a:lnTo>
                    <a:lnTo>
                      <a:pt x="163" y="595"/>
                    </a:lnTo>
                    <a:lnTo>
                      <a:pt x="157" y="599"/>
                    </a:lnTo>
                    <a:lnTo>
                      <a:pt x="132" y="600"/>
                    </a:lnTo>
                    <a:lnTo>
                      <a:pt x="123" y="597"/>
                    </a:lnTo>
                    <a:lnTo>
                      <a:pt x="114" y="591"/>
                    </a:lnTo>
                    <a:lnTo>
                      <a:pt x="107" y="582"/>
                    </a:lnTo>
                    <a:lnTo>
                      <a:pt x="103" y="574"/>
                    </a:lnTo>
                    <a:lnTo>
                      <a:pt x="101" y="389"/>
                    </a:lnTo>
                    <a:lnTo>
                      <a:pt x="23" y="400"/>
                    </a:lnTo>
                    <a:lnTo>
                      <a:pt x="0" y="240"/>
                    </a:lnTo>
                    <a:lnTo>
                      <a:pt x="192" y="212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08" name="Freeform 616"/>
              <p:cNvSpPr>
                <a:spLocks/>
              </p:cNvSpPr>
              <p:nvPr/>
            </p:nvSpPr>
            <p:spPr bwMode="auto">
              <a:xfrm>
                <a:off x="3290" y="1426"/>
                <a:ext cx="68" cy="116"/>
              </a:xfrm>
              <a:custGeom>
                <a:avLst/>
                <a:gdLst>
                  <a:gd name="T0" fmla="*/ 51 w 68"/>
                  <a:gd name="T1" fmla="*/ 0 h 116"/>
                  <a:gd name="T2" fmla="*/ 68 w 68"/>
                  <a:gd name="T3" fmla="*/ 116 h 116"/>
                  <a:gd name="T4" fmla="*/ 58 w 68"/>
                  <a:gd name="T5" fmla="*/ 115 h 116"/>
                  <a:gd name="T6" fmla="*/ 43 w 68"/>
                  <a:gd name="T7" fmla="*/ 111 h 116"/>
                  <a:gd name="T8" fmla="*/ 29 w 68"/>
                  <a:gd name="T9" fmla="*/ 103 h 116"/>
                  <a:gd name="T10" fmla="*/ 16 w 68"/>
                  <a:gd name="T11" fmla="*/ 94 h 116"/>
                  <a:gd name="T12" fmla="*/ 5 w 68"/>
                  <a:gd name="T13" fmla="*/ 81 h 116"/>
                  <a:gd name="T14" fmla="*/ 0 w 68"/>
                  <a:gd name="T15" fmla="*/ 66 h 116"/>
                  <a:gd name="T16" fmla="*/ 1 w 68"/>
                  <a:gd name="T17" fmla="*/ 52 h 116"/>
                  <a:gd name="T18" fmla="*/ 8 w 68"/>
                  <a:gd name="T19" fmla="*/ 38 h 116"/>
                  <a:gd name="T20" fmla="*/ 17 w 68"/>
                  <a:gd name="T21" fmla="*/ 23 h 116"/>
                  <a:gd name="T22" fmla="*/ 29 w 68"/>
                  <a:gd name="T23" fmla="*/ 13 h 116"/>
                  <a:gd name="T24" fmla="*/ 42 w 68"/>
                  <a:gd name="T25" fmla="*/ 5 h 116"/>
                  <a:gd name="T26" fmla="*/ 51 w 68"/>
                  <a:gd name="T2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8" h="116">
                    <a:moveTo>
                      <a:pt x="51" y="0"/>
                    </a:moveTo>
                    <a:lnTo>
                      <a:pt x="68" y="116"/>
                    </a:lnTo>
                    <a:lnTo>
                      <a:pt x="58" y="115"/>
                    </a:lnTo>
                    <a:lnTo>
                      <a:pt x="43" y="111"/>
                    </a:lnTo>
                    <a:lnTo>
                      <a:pt x="29" y="103"/>
                    </a:lnTo>
                    <a:lnTo>
                      <a:pt x="16" y="94"/>
                    </a:lnTo>
                    <a:lnTo>
                      <a:pt x="5" y="81"/>
                    </a:lnTo>
                    <a:lnTo>
                      <a:pt x="0" y="66"/>
                    </a:lnTo>
                    <a:lnTo>
                      <a:pt x="1" y="52"/>
                    </a:lnTo>
                    <a:lnTo>
                      <a:pt x="8" y="38"/>
                    </a:lnTo>
                    <a:lnTo>
                      <a:pt x="17" y="23"/>
                    </a:lnTo>
                    <a:lnTo>
                      <a:pt x="29" y="13"/>
                    </a:lnTo>
                    <a:lnTo>
                      <a:pt x="42" y="5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09" name="Freeform 617"/>
              <p:cNvSpPr>
                <a:spLocks/>
              </p:cNvSpPr>
              <p:nvPr/>
            </p:nvSpPr>
            <p:spPr bwMode="auto">
              <a:xfrm>
                <a:off x="3743" y="1169"/>
                <a:ext cx="136" cy="500"/>
              </a:xfrm>
              <a:custGeom>
                <a:avLst/>
                <a:gdLst>
                  <a:gd name="T0" fmla="*/ 33 w 136"/>
                  <a:gd name="T1" fmla="*/ 0 h 500"/>
                  <a:gd name="T2" fmla="*/ 43 w 136"/>
                  <a:gd name="T3" fmla="*/ 3 h 500"/>
                  <a:gd name="T4" fmla="*/ 55 w 136"/>
                  <a:gd name="T5" fmla="*/ 13 h 500"/>
                  <a:gd name="T6" fmla="*/ 67 w 136"/>
                  <a:gd name="T7" fmla="*/ 30 h 500"/>
                  <a:gd name="T8" fmla="*/ 77 w 136"/>
                  <a:gd name="T9" fmla="*/ 54 h 500"/>
                  <a:gd name="T10" fmla="*/ 89 w 136"/>
                  <a:gd name="T11" fmla="*/ 82 h 500"/>
                  <a:gd name="T12" fmla="*/ 100 w 136"/>
                  <a:gd name="T13" fmla="*/ 117 h 500"/>
                  <a:gd name="T14" fmla="*/ 110 w 136"/>
                  <a:gd name="T15" fmla="*/ 154 h 500"/>
                  <a:gd name="T16" fmla="*/ 119 w 136"/>
                  <a:gd name="T17" fmla="*/ 196 h 500"/>
                  <a:gd name="T18" fmla="*/ 126 w 136"/>
                  <a:gd name="T19" fmla="*/ 241 h 500"/>
                  <a:gd name="T20" fmla="*/ 132 w 136"/>
                  <a:gd name="T21" fmla="*/ 287 h 500"/>
                  <a:gd name="T22" fmla="*/ 135 w 136"/>
                  <a:gd name="T23" fmla="*/ 329 h 500"/>
                  <a:gd name="T24" fmla="*/ 136 w 136"/>
                  <a:gd name="T25" fmla="*/ 369 h 500"/>
                  <a:gd name="T26" fmla="*/ 136 w 136"/>
                  <a:gd name="T27" fmla="*/ 405 h 500"/>
                  <a:gd name="T28" fmla="*/ 134 w 136"/>
                  <a:gd name="T29" fmla="*/ 436 h 500"/>
                  <a:gd name="T30" fmla="*/ 128 w 136"/>
                  <a:gd name="T31" fmla="*/ 461 h 500"/>
                  <a:gd name="T32" fmla="*/ 123 w 136"/>
                  <a:gd name="T33" fmla="*/ 480 h 500"/>
                  <a:gd name="T34" fmla="*/ 114 w 136"/>
                  <a:gd name="T35" fmla="*/ 494 h 500"/>
                  <a:gd name="T36" fmla="*/ 105 w 136"/>
                  <a:gd name="T37" fmla="*/ 500 h 500"/>
                  <a:gd name="T38" fmla="*/ 94 w 136"/>
                  <a:gd name="T39" fmla="*/ 497 h 500"/>
                  <a:gd name="T40" fmla="*/ 83 w 136"/>
                  <a:gd name="T41" fmla="*/ 487 h 500"/>
                  <a:gd name="T42" fmla="*/ 71 w 136"/>
                  <a:gd name="T43" fmla="*/ 470 h 500"/>
                  <a:gd name="T44" fmla="*/ 59 w 136"/>
                  <a:gd name="T45" fmla="*/ 446 h 500"/>
                  <a:gd name="T46" fmla="*/ 49 w 136"/>
                  <a:gd name="T47" fmla="*/ 418 h 500"/>
                  <a:gd name="T48" fmla="*/ 37 w 136"/>
                  <a:gd name="T49" fmla="*/ 384 h 500"/>
                  <a:gd name="T50" fmla="*/ 28 w 136"/>
                  <a:gd name="T51" fmla="*/ 344 h 500"/>
                  <a:gd name="T52" fmla="*/ 18 w 136"/>
                  <a:gd name="T53" fmla="*/ 302 h 500"/>
                  <a:gd name="T54" fmla="*/ 11 w 136"/>
                  <a:gd name="T55" fmla="*/ 258 h 500"/>
                  <a:gd name="T56" fmla="*/ 5 w 136"/>
                  <a:gd name="T57" fmla="*/ 213 h 500"/>
                  <a:gd name="T58" fmla="*/ 1 w 136"/>
                  <a:gd name="T59" fmla="*/ 170 h 500"/>
                  <a:gd name="T60" fmla="*/ 0 w 136"/>
                  <a:gd name="T61" fmla="*/ 131 h 500"/>
                  <a:gd name="T62" fmla="*/ 1 w 136"/>
                  <a:gd name="T63" fmla="*/ 96 h 500"/>
                  <a:gd name="T64" fmla="*/ 4 w 136"/>
                  <a:gd name="T65" fmla="*/ 64 h 500"/>
                  <a:gd name="T66" fmla="*/ 8 w 136"/>
                  <a:gd name="T67" fmla="*/ 38 h 500"/>
                  <a:gd name="T68" fmla="*/ 15 w 136"/>
                  <a:gd name="T69" fmla="*/ 18 h 500"/>
                  <a:gd name="T70" fmla="*/ 22 w 136"/>
                  <a:gd name="T71" fmla="*/ 5 h 500"/>
                  <a:gd name="T72" fmla="*/ 33 w 136"/>
                  <a:gd name="T73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6" h="500">
                    <a:moveTo>
                      <a:pt x="33" y="0"/>
                    </a:moveTo>
                    <a:lnTo>
                      <a:pt x="43" y="3"/>
                    </a:lnTo>
                    <a:lnTo>
                      <a:pt x="55" y="13"/>
                    </a:lnTo>
                    <a:lnTo>
                      <a:pt x="67" y="30"/>
                    </a:lnTo>
                    <a:lnTo>
                      <a:pt x="77" y="54"/>
                    </a:lnTo>
                    <a:lnTo>
                      <a:pt x="89" y="82"/>
                    </a:lnTo>
                    <a:lnTo>
                      <a:pt x="100" y="117"/>
                    </a:lnTo>
                    <a:lnTo>
                      <a:pt x="110" y="154"/>
                    </a:lnTo>
                    <a:lnTo>
                      <a:pt x="119" y="196"/>
                    </a:lnTo>
                    <a:lnTo>
                      <a:pt x="126" y="241"/>
                    </a:lnTo>
                    <a:lnTo>
                      <a:pt x="132" y="287"/>
                    </a:lnTo>
                    <a:lnTo>
                      <a:pt x="135" y="329"/>
                    </a:lnTo>
                    <a:lnTo>
                      <a:pt x="136" y="369"/>
                    </a:lnTo>
                    <a:lnTo>
                      <a:pt x="136" y="405"/>
                    </a:lnTo>
                    <a:lnTo>
                      <a:pt x="134" y="436"/>
                    </a:lnTo>
                    <a:lnTo>
                      <a:pt x="128" y="461"/>
                    </a:lnTo>
                    <a:lnTo>
                      <a:pt x="123" y="480"/>
                    </a:lnTo>
                    <a:lnTo>
                      <a:pt x="114" y="494"/>
                    </a:lnTo>
                    <a:lnTo>
                      <a:pt x="105" y="500"/>
                    </a:lnTo>
                    <a:lnTo>
                      <a:pt x="94" y="497"/>
                    </a:lnTo>
                    <a:lnTo>
                      <a:pt x="83" y="487"/>
                    </a:lnTo>
                    <a:lnTo>
                      <a:pt x="71" y="470"/>
                    </a:lnTo>
                    <a:lnTo>
                      <a:pt x="59" y="446"/>
                    </a:lnTo>
                    <a:lnTo>
                      <a:pt x="49" y="418"/>
                    </a:lnTo>
                    <a:lnTo>
                      <a:pt x="37" y="384"/>
                    </a:lnTo>
                    <a:lnTo>
                      <a:pt x="28" y="344"/>
                    </a:lnTo>
                    <a:lnTo>
                      <a:pt x="18" y="302"/>
                    </a:lnTo>
                    <a:lnTo>
                      <a:pt x="11" y="258"/>
                    </a:lnTo>
                    <a:lnTo>
                      <a:pt x="5" y="213"/>
                    </a:lnTo>
                    <a:lnTo>
                      <a:pt x="1" y="170"/>
                    </a:lnTo>
                    <a:lnTo>
                      <a:pt x="0" y="131"/>
                    </a:lnTo>
                    <a:lnTo>
                      <a:pt x="1" y="96"/>
                    </a:lnTo>
                    <a:lnTo>
                      <a:pt x="4" y="64"/>
                    </a:lnTo>
                    <a:lnTo>
                      <a:pt x="8" y="38"/>
                    </a:lnTo>
                    <a:lnTo>
                      <a:pt x="15" y="18"/>
                    </a:lnTo>
                    <a:lnTo>
                      <a:pt x="22" y="5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10" name="Freeform 618"/>
              <p:cNvSpPr>
                <a:spLocks/>
              </p:cNvSpPr>
              <p:nvPr/>
            </p:nvSpPr>
            <p:spPr bwMode="auto">
              <a:xfrm>
                <a:off x="3382" y="1708"/>
                <a:ext cx="10" cy="54"/>
              </a:xfrm>
              <a:custGeom>
                <a:avLst/>
                <a:gdLst>
                  <a:gd name="T0" fmla="*/ 10 w 10"/>
                  <a:gd name="T1" fmla="*/ 0 h 54"/>
                  <a:gd name="T2" fmla="*/ 10 w 10"/>
                  <a:gd name="T3" fmla="*/ 54 h 54"/>
                  <a:gd name="T4" fmla="*/ 10 w 10"/>
                  <a:gd name="T5" fmla="*/ 54 h 54"/>
                  <a:gd name="T6" fmla="*/ 0 w 10"/>
                  <a:gd name="T7" fmla="*/ 46 h 54"/>
                  <a:gd name="T8" fmla="*/ 10 w 10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54">
                    <a:moveTo>
                      <a:pt x="10" y="0"/>
                    </a:moveTo>
                    <a:lnTo>
                      <a:pt x="10" y="54"/>
                    </a:lnTo>
                    <a:lnTo>
                      <a:pt x="10" y="54"/>
                    </a:lnTo>
                    <a:lnTo>
                      <a:pt x="0" y="4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11" name="Freeform 619"/>
              <p:cNvSpPr>
                <a:spLocks/>
              </p:cNvSpPr>
              <p:nvPr/>
            </p:nvSpPr>
            <p:spPr bwMode="auto">
              <a:xfrm>
                <a:off x="3392" y="1673"/>
                <a:ext cx="12" cy="96"/>
              </a:xfrm>
              <a:custGeom>
                <a:avLst/>
                <a:gdLst>
                  <a:gd name="T0" fmla="*/ 12 w 12"/>
                  <a:gd name="T1" fmla="*/ 0 h 96"/>
                  <a:gd name="T2" fmla="*/ 12 w 12"/>
                  <a:gd name="T3" fmla="*/ 96 h 96"/>
                  <a:gd name="T4" fmla="*/ 9 w 12"/>
                  <a:gd name="T5" fmla="*/ 94 h 96"/>
                  <a:gd name="T6" fmla="*/ 0 w 12"/>
                  <a:gd name="T7" fmla="*/ 89 h 96"/>
                  <a:gd name="T8" fmla="*/ 0 w 12"/>
                  <a:gd name="T9" fmla="*/ 35 h 96"/>
                  <a:gd name="T10" fmla="*/ 8 w 12"/>
                  <a:gd name="T11" fmla="*/ 4 h 96"/>
                  <a:gd name="T12" fmla="*/ 12 w 12"/>
                  <a:gd name="T1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96">
                    <a:moveTo>
                      <a:pt x="12" y="0"/>
                    </a:moveTo>
                    <a:lnTo>
                      <a:pt x="12" y="96"/>
                    </a:lnTo>
                    <a:lnTo>
                      <a:pt x="9" y="94"/>
                    </a:lnTo>
                    <a:lnTo>
                      <a:pt x="0" y="89"/>
                    </a:lnTo>
                    <a:lnTo>
                      <a:pt x="0" y="35"/>
                    </a:lnTo>
                    <a:lnTo>
                      <a:pt x="8" y="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12" name="Freeform 620"/>
              <p:cNvSpPr>
                <a:spLocks/>
              </p:cNvSpPr>
              <p:nvPr/>
            </p:nvSpPr>
            <p:spPr bwMode="auto">
              <a:xfrm>
                <a:off x="3404" y="1660"/>
                <a:ext cx="11" cy="115"/>
              </a:xfrm>
              <a:custGeom>
                <a:avLst/>
                <a:gdLst>
                  <a:gd name="T0" fmla="*/ 11 w 11"/>
                  <a:gd name="T1" fmla="*/ 0 h 115"/>
                  <a:gd name="T2" fmla="*/ 11 w 11"/>
                  <a:gd name="T3" fmla="*/ 115 h 115"/>
                  <a:gd name="T4" fmla="*/ 5 w 11"/>
                  <a:gd name="T5" fmla="*/ 111 h 115"/>
                  <a:gd name="T6" fmla="*/ 0 w 11"/>
                  <a:gd name="T7" fmla="*/ 109 h 115"/>
                  <a:gd name="T8" fmla="*/ 0 w 11"/>
                  <a:gd name="T9" fmla="*/ 13 h 115"/>
                  <a:gd name="T10" fmla="*/ 11 w 11"/>
                  <a:gd name="T11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15">
                    <a:moveTo>
                      <a:pt x="11" y="0"/>
                    </a:moveTo>
                    <a:lnTo>
                      <a:pt x="11" y="115"/>
                    </a:lnTo>
                    <a:lnTo>
                      <a:pt x="5" y="111"/>
                    </a:lnTo>
                    <a:lnTo>
                      <a:pt x="0" y="109"/>
                    </a:lnTo>
                    <a:lnTo>
                      <a:pt x="0" y="1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13" name="Freeform 621"/>
              <p:cNvSpPr>
                <a:spLocks/>
              </p:cNvSpPr>
              <p:nvPr/>
            </p:nvSpPr>
            <p:spPr bwMode="auto">
              <a:xfrm>
                <a:off x="3415" y="1647"/>
                <a:ext cx="10" cy="133"/>
              </a:xfrm>
              <a:custGeom>
                <a:avLst/>
                <a:gdLst>
                  <a:gd name="T0" fmla="*/ 10 w 10"/>
                  <a:gd name="T1" fmla="*/ 0 h 133"/>
                  <a:gd name="T2" fmla="*/ 10 w 10"/>
                  <a:gd name="T3" fmla="*/ 133 h 133"/>
                  <a:gd name="T4" fmla="*/ 3 w 10"/>
                  <a:gd name="T5" fmla="*/ 129 h 133"/>
                  <a:gd name="T6" fmla="*/ 0 w 10"/>
                  <a:gd name="T7" fmla="*/ 128 h 133"/>
                  <a:gd name="T8" fmla="*/ 0 w 10"/>
                  <a:gd name="T9" fmla="*/ 13 h 133"/>
                  <a:gd name="T10" fmla="*/ 10 w 10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33">
                    <a:moveTo>
                      <a:pt x="10" y="0"/>
                    </a:moveTo>
                    <a:lnTo>
                      <a:pt x="10" y="133"/>
                    </a:lnTo>
                    <a:lnTo>
                      <a:pt x="3" y="129"/>
                    </a:lnTo>
                    <a:lnTo>
                      <a:pt x="0" y="128"/>
                    </a:lnTo>
                    <a:lnTo>
                      <a:pt x="0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14" name="Freeform 622"/>
              <p:cNvSpPr>
                <a:spLocks/>
              </p:cNvSpPr>
              <p:nvPr/>
            </p:nvSpPr>
            <p:spPr bwMode="auto">
              <a:xfrm>
                <a:off x="3425" y="1635"/>
                <a:ext cx="10" cy="148"/>
              </a:xfrm>
              <a:custGeom>
                <a:avLst/>
                <a:gdLst>
                  <a:gd name="T0" fmla="*/ 10 w 10"/>
                  <a:gd name="T1" fmla="*/ 0 h 148"/>
                  <a:gd name="T2" fmla="*/ 10 w 10"/>
                  <a:gd name="T3" fmla="*/ 59 h 148"/>
                  <a:gd name="T4" fmla="*/ 9 w 10"/>
                  <a:gd name="T5" fmla="*/ 60 h 148"/>
                  <a:gd name="T6" fmla="*/ 10 w 10"/>
                  <a:gd name="T7" fmla="*/ 64 h 148"/>
                  <a:gd name="T8" fmla="*/ 10 w 10"/>
                  <a:gd name="T9" fmla="*/ 64 h 148"/>
                  <a:gd name="T10" fmla="*/ 10 w 10"/>
                  <a:gd name="T11" fmla="*/ 138 h 148"/>
                  <a:gd name="T12" fmla="*/ 5 w 10"/>
                  <a:gd name="T13" fmla="*/ 148 h 148"/>
                  <a:gd name="T14" fmla="*/ 0 w 10"/>
                  <a:gd name="T15" fmla="*/ 145 h 148"/>
                  <a:gd name="T16" fmla="*/ 0 w 10"/>
                  <a:gd name="T17" fmla="*/ 12 h 148"/>
                  <a:gd name="T18" fmla="*/ 10 w 10"/>
                  <a:gd name="T19" fmla="*/ 0 h 148"/>
                  <a:gd name="T20" fmla="*/ 10 w 10"/>
                  <a:gd name="T2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148">
                    <a:moveTo>
                      <a:pt x="10" y="0"/>
                    </a:moveTo>
                    <a:lnTo>
                      <a:pt x="10" y="59"/>
                    </a:lnTo>
                    <a:lnTo>
                      <a:pt x="9" y="60"/>
                    </a:lnTo>
                    <a:lnTo>
                      <a:pt x="10" y="64"/>
                    </a:lnTo>
                    <a:lnTo>
                      <a:pt x="10" y="64"/>
                    </a:lnTo>
                    <a:lnTo>
                      <a:pt x="10" y="138"/>
                    </a:lnTo>
                    <a:lnTo>
                      <a:pt x="5" y="148"/>
                    </a:lnTo>
                    <a:lnTo>
                      <a:pt x="0" y="145"/>
                    </a:lnTo>
                    <a:lnTo>
                      <a:pt x="0" y="1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15" name="Freeform 623"/>
              <p:cNvSpPr>
                <a:spLocks noEditPoints="1"/>
              </p:cNvSpPr>
              <p:nvPr/>
            </p:nvSpPr>
            <p:spPr bwMode="auto">
              <a:xfrm>
                <a:off x="3435" y="1634"/>
                <a:ext cx="11" cy="139"/>
              </a:xfrm>
              <a:custGeom>
                <a:avLst/>
                <a:gdLst>
                  <a:gd name="T0" fmla="*/ 0 w 11"/>
                  <a:gd name="T1" fmla="*/ 65 h 139"/>
                  <a:gd name="T2" fmla="*/ 3 w 11"/>
                  <a:gd name="T3" fmla="*/ 73 h 139"/>
                  <a:gd name="T4" fmla="*/ 6 w 11"/>
                  <a:gd name="T5" fmla="*/ 86 h 139"/>
                  <a:gd name="T6" fmla="*/ 7 w 11"/>
                  <a:gd name="T7" fmla="*/ 101 h 139"/>
                  <a:gd name="T8" fmla="*/ 7 w 11"/>
                  <a:gd name="T9" fmla="*/ 118 h 139"/>
                  <a:gd name="T10" fmla="*/ 3 w 11"/>
                  <a:gd name="T11" fmla="*/ 135 h 139"/>
                  <a:gd name="T12" fmla="*/ 0 w 11"/>
                  <a:gd name="T13" fmla="*/ 139 h 139"/>
                  <a:gd name="T14" fmla="*/ 0 w 11"/>
                  <a:gd name="T15" fmla="*/ 65 h 139"/>
                  <a:gd name="T16" fmla="*/ 11 w 11"/>
                  <a:gd name="T17" fmla="*/ 0 h 139"/>
                  <a:gd name="T18" fmla="*/ 11 w 11"/>
                  <a:gd name="T19" fmla="*/ 46 h 139"/>
                  <a:gd name="T20" fmla="*/ 8 w 11"/>
                  <a:gd name="T21" fmla="*/ 51 h 139"/>
                  <a:gd name="T22" fmla="*/ 0 w 11"/>
                  <a:gd name="T23" fmla="*/ 60 h 139"/>
                  <a:gd name="T24" fmla="*/ 0 w 11"/>
                  <a:gd name="T25" fmla="*/ 1 h 139"/>
                  <a:gd name="T26" fmla="*/ 4 w 11"/>
                  <a:gd name="T27" fmla="*/ 1 h 139"/>
                  <a:gd name="T28" fmla="*/ 11 w 11"/>
                  <a:gd name="T2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" h="139">
                    <a:moveTo>
                      <a:pt x="0" y="65"/>
                    </a:moveTo>
                    <a:lnTo>
                      <a:pt x="3" y="73"/>
                    </a:lnTo>
                    <a:lnTo>
                      <a:pt x="6" y="86"/>
                    </a:lnTo>
                    <a:lnTo>
                      <a:pt x="7" y="101"/>
                    </a:lnTo>
                    <a:lnTo>
                      <a:pt x="7" y="118"/>
                    </a:lnTo>
                    <a:lnTo>
                      <a:pt x="3" y="135"/>
                    </a:lnTo>
                    <a:lnTo>
                      <a:pt x="0" y="139"/>
                    </a:lnTo>
                    <a:lnTo>
                      <a:pt x="0" y="65"/>
                    </a:lnTo>
                    <a:close/>
                    <a:moveTo>
                      <a:pt x="11" y="0"/>
                    </a:moveTo>
                    <a:lnTo>
                      <a:pt x="11" y="46"/>
                    </a:lnTo>
                    <a:lnTo>
                      <a:pt x="8" y="51"/>
                    </a:lnTo>
                    <a:lnTo>
                      <a:pt x="0" y="60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16" name="Freeform 624"/>
              <p:cNvSpPr>
                <a:spLocks/>
              </p:cNvSpPr>
              <p:nvPr/>
            </p:nvSpPr>
            <p:spPr bwMode="auto">
              <a:xfrm>
                <a:off x="3446" y="1632"/>
                <a:ext cx="12" cy="48"/>
              </a:xfrm>
              <a:custGeom>
                <a:avLst/>
                <a:gdLst>
                  <a:gd name="T0" fmla="*/ 12 w 12"/>
                  <a:gd name="T1" fmla="*/ 0 h 48"/>
                  <a:gd name="T2" fmla="*/ 12 w 12"/>
                  <a:gd name="T3" fmla="*/ 28 h 48"/>
                  <a:gd name="T4" fmla="*/ 4 w 12"/>
                  <a:gd name="T5" fmla="*/ 31 h 48"/>
                  <a:gd name="T6" fmla="*/ 4 w 12"/>
                  <a:gd name="T7" fmla="*/ 34 h 48"/>
                  <a:gd name="T8" fmla="*/ 3 w 12"/>
                  <a:gd name="T9" fmla="*/ 42 h 48"/>
                  <a:gd name="T10" fmla="*/ 0 w 12"/>
                  <a:gd name="T11" fmla="*/ 48 h 48"/>
                  <a:gd name="T12" fmla="*/ 0 w 12"/>
                  <a:gd name="T13" fmla="*/ 2 h 48"/>
                  <a:gd name="T14" fmla="*/ 3 w 12"/>
                  <a:gd name="T15" fmla="*/ 2 h 48"/>
                  <a:gd name="T16" fmla="*/ 12 w 12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8">
                    <a:moveTo>
                      <a:pt x="12" y="0"/>
                    </a:moveTo>
                    <a:lnTo>
                      <a:pt x="12" y="28"/>
                    </a:lnTo>
                    <a:lnTo>
                      <a:pt x="4" y="31"/>
                    </a:lnTo>
                    <a:lnTo>
                      <a:pt x="4" y="34"/>
                    </a:lnTo>
                    <a:lnTo>
                      <a:pt x="3" y="42"/>
                    </a:lnTo>
                    <a:lnTo>
                      <a:pt x="0" y="48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17" name="Freeform 625"/>
              <p:cNvSpPr>
                <a:spLocks/>
              </p:cNvSpPr>
              <p:nvPr/>
            </p:nvSpPr>
            <p:spPr bwMode="auto">
              <a:xfrm>
                <a:off x="3458" y="1630"/>
                <a:ext cx="10" cy="30"/>
              </a:xfrm>
              <a:custGeom>
                <a:avLst/>
                <a:gdLst>
                  <a:gd name="T0" fmla="*/ 10 w 10"/>
                  <a:gd name="T1" fmla="*/ 0 h 30"/>
                  <a:gd name="T2" fmla="*/ 10 w 10"/>
                  <a:gd name="T3" fmla="*/ 25 h 30"/>
                  <a:gd name="T4" fmla="*/ 6 w 10"/>
                  <a:gd name="T5" fmla="*/ 27 h 30"/>
                  <a:gd name="T6" fmla="*/ 0 w 10"/>
                  <a:gd name="T7" fmla="*/ 30 h 30"/>
                  <a:gd name="T8" fmla="*/ 0 w 10"/>
                  <a:gd name="T9" fmla="*/ 2 h 30"/>
                  <a:gd name="T10" fmla="*/ 5 w 10"/>
                  <a:gd name="T11" fmla="*/ 1 h 30"/>
                  <a:gd name="T12" fmla="*/ 10 w 10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0">
                    <a:moveTo>
                      <a:pt x="10" y="0"/>
                    </a:moveTo>
                    <a:lnTo>
                      <a:pt x="10" y="25"/>
                    </a:lnTo>
                    <a:lnTo>
                      <a:pt x="6" y="27"/>
                    </a:lnTo>
                    <a:lnTo>
                      <a:pt x="0" y="30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18" name="Freeform 626"/>
              <p:cNvSpPr>
                <a:spLocks/>
              </p:cNvSpPr>
              <p:nvPr/>
            </p:nvSpPr>
            <p:spPr bwMode="auto">
              <a:xfrm>
                <a:off x="3468" y="1627"/>
                <a:ext cx="11" cy="28"/>
              </a:xfrm>
              <a:custGeom>
                <a:avLst/>
                <a:gdLst>
                  <a:gd name="T0" fmla="*/ 9 w 11"/>
                  <a:gd name="T1" fmla="*/ 0 h 28"/>
                  <a:gd name="T2" fmla="*/ 9 w 11"/>
                  <a:gd name="T3" fmla="*/ 2 h 28"/>
                  <a:gd name="T4" fmla="*/ 11 w 11"/>
                  <a:gd name="T5" fmla="*/ 5 h 28"/>
                  <a:gd name="T6" fmla="*/ 11 w 11"/>
                  <a:gd name="T7" fmla="*/ 11 h 28"/>
                  <a:gd name="T8" fmla="*/ 9 w 11"/>
                  <a:gd name="T9" fmla="*/ 17 h 28"/>
                  <a:gd name="T10" fmla="*/ 4 w 11"/>
                  <a:gd name="T11" fmla="*/ 24 h 28"/>
                  <a:gd name="T12" fmla="*/ 0 w 11"/>
                  <a:gd name="T13" fmla="*/ 28 h 28"/>
                  <a:gd name="T14" fmla="*/ 0 w 11"/>
                  <a:gd name="T15" fmla="*/ 3 h 28"/>
                  <a:gd name="T16" fmla="*/ 9 w 11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28">
                    <a:moveTo>
                      <a:pt x="9" y="0"/>
                    </a:moveTo>
                    <a:lnTo>
                      <a:pt x="9" y="2"/>
                    </a:lnTo>
                    <a:lnTo>
                      <a:pt x="11" y="5"/>
                    </a:lnTo>
                    <a:lnTo>
                      <a:pt x="11" y="11"/>
                    </a:lnTo>
                    <a:lnTo>
                      <a:pt x="9" y="17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19" name="Freeform 627"/>
              <p:cNvSpPr>
                <a:spLocks/>
              </p:cNvSpPr>
              <p:nvPr/>
            </p:nvSpPr>
            <p:spPr bwMode="auto">
              <a:xfrm>
                <a:off x="2943" y="1922"/>
                <a:ext cx="126" cy="375"/>
              </a:xfrm>
              <a:custGeom>
                <a:avLst/>
                <a:gdLst>
                  <a:gd name="T0" fmla="*/ 4 w 126"/>
                  <a:gd name="T1" fmla="*/ 0 h 375"/>
                  <a:gd name="T2" fmla="*/ 126 w 126"/>
                  <a:gd name="T3" fmla="*/ 260 h 375"/>
                  <a:gd name="T4" fmla="*/ 81 w 126"/>
                  <a:gd name="T5" fmla="*/ 375 h 375"/>
                  <a:gd name="T6" fmla="*/ 0 w 126"/>
                  <a:gd name="T7" fmla="*/ 289 h 375"/>
                  <a:gd name="T8" fmla="*/ 4 w 126"/>
                  <a:gd name="T9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" h="375">
                    <a:moveTo>
                      <a:pt x="4" y="0"/>
                    </a:moveTo>
                    <a:lnTo>
                      <a:pt x="126" y="260"/>
                    </a:lnTo>
                    <a:lnTo>
                      <a:pt x="81" y="375"/>
                    </a:lnTo>
                    <a:lnTo>
                      <a:pt x="0" y="28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20" name="Freeform 628"/>
              <p:cNvSpPr>
                <a:spLocks/>
              </p:cNvSpPr>
              <p:nvPr/>
            </p:nvSpPr>
            <p:spPr bwMode="auto">
              <a:xfrm>
                <a:off x="2795" y="1922"/>
                <a:ext cx="151" cy="91"/>
              </a:xfrm>
              <a:custGeom>
                <a:avLst/>
                <a:gdLst>
                  <a:gd name="T0" fmla="*/ 151 w 151"/>
                  <a:gd name="T1" fmla="*/ 0 h 91"/>
                  <a:gd name="T2" fmla="*/ 113 w 151"/>
                  <a:gd name="T3" fmla="*/ 91 h 91"/>
                  <a:gd name="T4" fmla="*/ 0 w 151"/>
                  <a:gd name="T5" fmla="*/ 12 h 91"/>
                  <a:gd name="T6" fmla="*/ 151 w 151"/>
                  <a:gd name="T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91">
                    <a:moveTo>
                      <a:pt x="151" y="0"/>
                    </a:moveTo>
                    <a:lnTo>
                      <a:pt x="113" y="91"/>
                    </a:lnTo>
                    <a:lnTo>
                      <a:pt x="0" y="12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21" name="Freeform 629"/>
              <p:cNvSpPr>
                <a:spLocks/>
              </p:cNvSpPr>
              <p:nvPr/>
            </p:nvSpPr>
            <p:spPr bwMode="auto">
              <a:xfrm>
                <a:off x="2943" y="1919"/>
                <a:ext cx="71" cy="62"/>
              </a:xfrm>
              <a:custGeom>
                <a:avLst/>
                <a:gdLst>
                  <a:gd name="T0" fmla="*/ 63 w 71"/>
                  <a:gd name="T1" fmla="*/ 0 h 62"/>
                  <a:gd name="T2" fmla="*/ 71 w 71"/>
                  <a:gd name="T3" fmla="*/ 62 h 62"/>
                  <a:gd name="T4" fmla="*/ 0 w 71"/>
                  <a:gd name="T5" fmla="*/ 4 h 62"/>
                  <a:gd name="T6" fmla="*/ 63 w 71"/>
                  <a:gd name="T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" h="62">
                    <a:moveTo>
                      <a:pt x="63" y="0"/>
                    </a:moveTo>
                    <a:lnTo>
                      <a:pt x="71" y="62"/>
                    </a:lnTo>
                    <a:lnTo>
                      <a:pt x="0" y="4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22" name="Freeform 630"/>
              <p:cNvSpPr>
                <a:spLocks/>
              </p:cNvSpPr>
              <p:nvPr/>
            </p:nvSpPr>
            <p:spPr bwMode="auto">
              <a:xfrm>
                <a:off x="2246" y="1403"/>
                <a:ext cx="10" cy="163"/>
              </a:xfrm>
              <a:custGeom>
                <a:avLst/>
                <a:gdLst>
                  <a:gd name="T0" fmla="*/ 10 w 10"/>
                  <a:gd name="T1" fmla="*/ 0 h 163"/>
                  <a:gd name="T2" fmla="*/ 10 w 10"/>
                  <a:gd name="T3" fmla="*/ 163 h 163"/>
                  <a:gd name="T4" fmla="*/ 10 w 10"/>
                  <a:gd name="T5" fmla="*/ 161 h 163"/>
                  <a:gd name="T6" fmla="*/ 2 w 10"/>
                  <a:gd name="T7" fmla="*/ 119 h 163"/>
                  <a:gd name="T8" fmla="*/ 0 w 10"/>
                  <a:gd name="T9" fmla="*/ 80 h 163"/>
                  <a:gd name="T10" fmla="*/ 1 w 10"/>
                  <a:gd name="T11" fmla="*/ 45 h 163"/>
                  <a:gd name="T12" fmla="*/ 6 w 10"/>
                  <a:gd name="T13" fmla="*/ 12 h 163"/>
                  <a:gd name="T14" fmla="*/ 10 w 10"/>
                  <a:gd name="T15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63">
                    <a:moveTo>
                      <a:pt x="10" y="0"/>
                    </a:moveTo>
                    <a:lnTo>
                      <a:pt x="10" y="163"/>
                    </a:lnTo>
                    <a:lnTo>
                      <a:pt x="10" y="161"/>
                    </a:lnTo>
                    <a:lnTo>
                      <a:pt x="2" y="119"/>
                    </a:lnTo>
                    <a:lnTo>
                      <a:pt x="0" y="80"/>
                    </a:lnTo>
                    <a:lnTo>
                      <a:pt x="1" y="45"/>
                    </a:lnTo>
                    <a:lnTo>
                      <a:pt x="6" y="1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23" name="Freeform 631"/>
              <p:cNvSpPr>
                <a:spLocks/>
              </p:cNvSpPr>
              <p:nvPr/>
            </p:nvSpPr>
            <p:spPr bwMode="auto">
              <a:xfrm>
                <a:off x="2256" y="1373"/>
                <a:ext cx="10" cy="231"/>
              </a:xfrm>
              <a:custGeom>
                <a:avLst/>
                <a:gdLst>
                  <a:gd name="T0" fmla="*/ 10 w 10"/>
                  <a:gd name="T1" fmla="*/ 0 h 231"/>
                  <a:gd name="T2" fmla="*/ 10 w 10"/>
                  <a:gd name="T3" fmla="*/ 231 h 231"/>
                  <a:gd name="T4" fmla="*/ 0 w 10"/>
                  <a:gd name="T5" fmla="*/ 193 h 231"/>
                  <a:gd name="T6" fmla="*/ 0 w 10"/>
                  <a:gd name="T7" fmla="*/ 30 h 231"/>
                  <a:gd name="T8" fmla="*/ 5 w 10"/>
                  <a:gd name="T9" fmla="*/ 13 h 231"/>
                  <a:gd name="T10" fmla="*/ 10 w 10"/>
                  <a:gd name="T1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231">
                    <a:moveTo>
                      <a:pt x="10" y="0"/>
                    </a:moveTo>
                    <a:lnTo>
                      <a:pt x="10" y="231"/>
                    </a:lnTo>
                    <a:lnTo>
                      <a:pt x="0" y="193"/>
                    </a:lnTo>
                    <a:lnTo>
                      <a:pt x="0" y="30"/>
                    </a:lnTo>
                    <a:lnTo>
                      <a:pt x="5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24" name="Freeform 632"/>
              <p:cNvSpPr>
                <a:spLocks/>
              </p:cNvSpPr>
              <p:nvPr/>
            </p:nvSpPr>
            <p:spPr bwMode="auto">
              <a:xfrm>
                <a:off x="2266" y="1351"/>
                <a:ext cx="11" cy="283"/>
              </a:xfrm>
              <a:custGeom>
                <a:avLst/>
                <a:gdLst>
                  <a:gd name="T0" fmla="*/ 11 w 11"/>
                  <a:gd name="T1" fmla="*/ 0 h 283"/>
                  <a:gd name="T2" fmla="*/ 11 w 11"/>
                  <a:gd name="T3" fmla="*/ 283 h 283"/>
                  <a:gd name="T4" fmla="*/ 3 w 11"/>
                  <a:gd name="T5" fmla="*/ 260 h 283"/>
                  <a:gd name="T6" fmla="*/ 0 w 11"/>
                  <a:gd name="T7" fmla="*/ 253 h 283"/>
                  <a:gd name="T8" fmla="*/ 0 w 11"/>
                  <a:gd name="T9" fmla="*/ 22 h 283"/>
                  <a:gd name="T10" fmla="*/ 7 w 11"/>
                  <a:gd name="T11" fmla="*/ 8 h 283"/>
                  <a:gd name="T12" fmla="*/ 11 w 11"/>
                  <a:gd name="T13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283">
                    <a:moveTo>
                      <a:pt x="11" y="0"/>
                    </a:moveTo>
                    <a:lnTo>
                      <a:pt x="11" y="283"/>
                    </a:lnTo>
                    <a:lnTo>
                      <a:pt x="3" y="260"/>
                    </a:lnTo>
                    <a:lnTo>
                      <a:pt x="0" y="253"/>
                    </a:lnTo>
                    <a:lnTo>
                      <a:pt x="0" y="22"/>
                    </a:lnTo>
                    <a:lnTo>
                      <a:pt x="7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25" name="Freeform 633"/>
              <p:cNvSpPr>
                <a:spLocks/>
              </p:cNvSpPr>
              <p:nvPr/>
            </p:nvSpPr>
            <p:spPr bwMode="auto">
              <a:xfrm>
                <a:off x="2277" y="1334"/>
                <a:ext cx="12" cy="329"/>
              </a:xfrm>
              <a:custGeom>
                <a:avLst/>
                <a:gdLst>
                  <a:gd name="T0" fmla="*/ 12 w 12"/>
                  <a:gd name="T1" fmla="*/ 0 h 329"/>
                  <a:gd name="T2" fmla="*/ 12 w 12"/>
                  <a:gd name="T3" fmla="*/ 329 h 329"/>
                  <a:gd name="T4" fmla="*/ 10 w 12"/>
                  <a:gd name="T5" fmla="*/ 327 h 329"/>
                  <a:gd name="T6" fmla="*/ 0 w 12"/>
                  <a:gd name="T7" fmla="*/ 300 h 329"/>
                  <a:gd name="T8" fmla="*/ 0 w 12"/>
                  <a:gd name="T9" fmla="*/ 17 h 329"/>
                  <a:gd name="T10" fmla="*/ 9 w 12"/>
                  <a:gd name="T11" fmla="*/ 1 h 329"/>
                  <a:gd name="T12" fmla="*/ 12 w 12"/>
                  <a:gd name="T13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29">
                    <a:moveTo>
                      <a:pt x="12" y="0"/>
                    </a:moveTo>
                    <a:lnTo>
                      <a:pt x="12" y="329"/>
                    </a:lnTo>
                    <a:lnTo>
                      <a:pt x="10" y="327"/>
                    </a:lnTo>
                    <a:lnTo>
                      <a:pt x="0" y="300"/>
                    </a:lnTo>
                    <a:lnTo>
                      <a:pt x="0" y="17"/>
                    </a:lnTo>
                    <a:lnTo>
                      <a:pt x="9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26" name="Freeform 634"/>
              <p:cNvSpPr>
                <a:spLocks/>
              </p:cNvSpPr>
              <p:nvPr/>
            </p:nvSpPr>
            <p:spPr bwMode="auto">
              <a:xfrm>
                <a:off x="2289" y="1320"/>
                <a:ext cx="10" cy="362"/>
              </a:xfrm>
              <a:custGeom>
                <a:avLst/>
                <a:gdLst>
                  <a:gd name="T0" fmla="*/ 10 w 10"/>
                  <a:gd name="T1" fmla="*/ 0 h 362"/>
                  <a:gd name="T2" fmla="*/ 10 w 10"/>
                  <a:gd name="T3" fmla="*/ 362 h 362"/>
                  <a:gd name="T4" fmla="*/ 5 w 10"/>
                  <a:gd name="T5" fmla="*/ 353 h 362"/>
                  <a:gd name="T6" fmla="*/ 0 w 10"/>
                  <a:gd name="T7" fmla="*/ 345 h 362"/>
                  <a:gd name="T8" fmla="*/ 0 w 10"/>
                  <a:gd name="T9" fmla="*/ 343 h 362"/>
                  <a:gd name="T10" fmla="*/ 0 w 10"/>
                  <a:gd name="T11" fmla="*/ 14 h 362"/>
                  <a:gd name="T12" fmla="*/ 10 w 10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2">
                    <a:moveTo>
                      <a:pt x="10" y="0"/>
                    </a:moveTo>
                    <a:lnTo>
                      <a:pt x="10" y="362"/>
                    </a:lnTo>
                    <a:lnTo>
                      <a:pt x="5" y="353"/>
                    </a:lnTo>
                    <a:lnTo>
                      <a:pt x="0" y="345"/>
                    </a:lnTo>
                    <a:lnTo>
                      <a:pt x="0" y="343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27" name="Freeform 635"/>
              <p:cNvSpPr>
                <a:spLocks/>
              </p:cNvSpPr>
              <p:nvPr/>
            </p:nvSpPr>
            <p:spPr bwMode="auto">
              <a:xfrm>
                <a:off x="2299" y="1308"/>
                <a:ext cx="11" cy="393"/>
              </a:xfrm>
              <a:custGeom>
                <a:avLst/>
                <a:gdLst>
                  <a:gd name="T0" fmla="*/ 11 w 11"/>
                  <a:gd name="T1" fmla="*/ 0 h 393"/>
                  <a:gd name="T2" fmla="*/ 11 w 11"/>
                  <a:gd name="T3" fmla="*/ 393 h 393"/>
                  <a:gd name="T4" fmla="*/ 3 w 11"/>
                  <a:gd name="T5" fmla="*/ 379 h 393"/>
                  <a:gd name="T6" fmla="*/ 0 w 11"/>
                  <a:gd name="T7" fmla="*/ 374 h 393"/>
                  <a:gd name="T8" fmla="*/ 0 w 11"/>
                  <a:gd name="T9" fmla="*/ 12 h 393"/>
                  <a:gd name="T10" fmla="*/ 4 w 11"/>
                  <a:gd name="T11" fmla="*/ 8 h 393"/>
                  <a:gd name="T12" fmla="*/ 11 w 11"/>
                  <a:gd name="T13" fmla="*/ 0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93">
                    <a:moveTo>
                      <a:pt x="11" y="0"/>
                    </a:moveTo>
                    <a:lnTo>
                      <a:pt x="11" y="393"/>
                    </a:lnTo>
                    <a:lnTo>
                      <a:pt x="3" y="379"/>
                    </a:lnTo>
                    <a:lnTo>
                      <a:pt x="0" y="374"/>
                    </a:lnTo>
                    <a:lnTo>
                      <a:pt x="0" y="12"/>
                    </a:lnTo>
                    <a:lnTo>
                      <a:pt x="4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28" name="Freeform 636"/>
              <p:cNvSpPr>
                <a:spLocks/>
              </p:cNvSpPr>
              <p:nvPr/>
            </p:nvSpPr>
            <p:spPr bwMode="auto">
              <a:xfrm>
                <a:off x="2310" y="1296"/>
                <a:ext cx="10" cy="420"/>
              </a:xfrm>
              <a:custGeom>
                <a:avLst/>
                <a:gdLst>
                  <a:gd name="T0" fmla="*/ 10 w 10"/>
                  <a:gd name="T1" fmla="*/ 0 h 420"/>
                  <a:gd name="T2" fmla="*/ 10 w 10"/>
                  <a:gd name="T3" fmla="*/ 420 h 420"/>
                  <a:gd name="T4" fmla="*/ 2 w 10"/>
                  <a:gd name="T5" fmla="*/ 408 h 420"/>
                  <a:gd name="T6" fmla="*/ 0 w 10"/>
                  <a:gd name="T7" fmla="*/ 405 h 420"/>
                  <a:gd name="T8" fmla="*/ 0 w 10"/>
                  <a:gd name="T9" fmla="*/ 12 h 420"/>
                  <a:gd name="T10" fmla="*/ 10 w 10"/>
                  <a:gd name="T11" fmla="*/ 1 h 420"/>
                  <a:gd name="T12" fmla="*/ 10 w 10"/>
                  <a:gd name="T13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420">
                    <a:moveTo>
                      <a:pt x="10" y="0"/>
                    </a:moveTo>
                    <a:lnTo>
                      <a:pt x="10" y="420"/>
                    </a:lnTo>
                    <a:lnTo>
                      <a:pt x="2" y="408"/>
                    </a:lnTo>
                    <a:lnTo>
                      <a:pt x="0" y="405"/>
                    </a:lnTo>
                    <a:lnTo>
                      <a:pt x="0" y="12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29" name="Freeform 637"/>
              <p:cNvSpPr>
                <a:spLocks/>
              </p:cNvSpPr>
              <p:nvPr/>
            </p:nvSpPr>
            <p:spPr bwMode="auto">
              <a:xfrm>
                <a:off x="2320" y="1287"/>
                <a:ext cx="12" cy="445"/>
              </a:xfrm>
              <a:custGeom>
                <a:avLst/>
                <a:gdLst>
                  <a:gd name="T0" fmla="*/ 12 w 12"/>
                  <a:gd name="T1" fmla="*/ 0 h 445"/>
                  <a:gd name="T2" fmla="*/ 12 w 12"/>
                  <a:gd name="T3" fmla="*/ 445 h 445"/>
                  <a:gd name="T4" fmla="*/ 7 w 12"/>
                  <a:gd name="T5" fmla="*/ 438 h 445"/>
                  <a:gd name="T6" fmla="*/ 0 w 12"/>
                  <a:gd name="T7" fmla="*/ 429 h 445"/>
                  <a:gd name="T8" fmla="*/ 0 w 12"/>
                  <a:gd name="T9" fmla="*/ 9 h 445"/>
                  <a:gd name="T10" fmla="*/ 12 w 12"/>
                  <a:gd name="T11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45">
                    <a:moveTo>
                      <a:pt x="12" y="0"/>
                    </a:moveTo>
                    <a:lnTo>
                      <a:pt x="12" y="445"/>
                    </a:lnTo>
                    <a:lnTo>
                      <a:pt x="7" y="438"/>
                    </a:lnTo>
                    <a:lnTo>
                      <a:pt x="0" y="429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30" name="Freeform 638"/>
              <p:cNvSpPr>
                <a:spLocks/>
              </p:cNvSpPr>
              <p:nvPr/>
            </p:nvSpPr>
            <p:spPr bwMode="auto">
              <a:xfrm>
                <a:off x="2332" y="1278"/>
                <a:ext cx="10" cy="468"/>
              </a:xfrm>
              <a:custGeom>
                <a:avLst/>
                <a:gdLst>
                  <a:gd name="T0" fmla="*/ 10 w 10"/>
                  <a:gd name="T1" fmla="*/ 0 h 468"/>
                  <a:gd name="T2" fmla="*/ 10 w 10"/>
                  <a:gd name="T3" fmla="*/ 468 h 468"/>
                  <a:gd name="T4" fmla="*/ 0 w 10"/>
                  <a:gd name="T5" fmla="*/ 454 h 468"/>
                  <a:gd name="T6" fmla="*/ 0 w 10"/>
                  <a:gd name="T7" fmla="*/ 9 h 468"/>
                  <a:gd name="T8" fmla="*/ 5 w 10"/>
                  <a:gd name="T9" fmla="*/ 4 h 468"/>
                  <a:gd name="T10" fmla="*/ 10 w 10"/>
                  <a:gd name="T11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468">
                    <a:moveTo>
                      <a:pt x="10" y="0"/>
                    </a:moveTo>
                    <a:lnTo>
                      <a:pt x="10" y="468"/>
                    </a:lnTo>
                    <a:lnTo>
                      <a:pt x="0" y="454"/>
                    </a:lnTo>
                    <a:lnTo>
                      <a:pt x="0" y="9"/>
                    </a:lnTo>
                    <a:lnTo>
                      <a:pt x="5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31" name="Freeform 639"/>
              <p:cNvSpPr>
                <a:spLocks/>
              </p:cNvSpPr>
              <p:nvPr/>
            </p:nvSpPr>
            <p:spPr bwMode="auto">
              <a:xfrm>
                <a:off x="2342" y="1270"/>
                <a:ext cx="11" cy="489"/>
              </a:xfrm>
              <a:custGeom>
                <a:avLst/>
                <a:gdLst>
                  <a:gd name="T0" fmla="*/ 11 w 11"/>
                  <a:gd name="T1" fmla="*/ 0 h 489"/>
                  <a:gd name="T2" fmla="*/ 11 w 11"/>
                  <a:gd name="T3" fmla="*/ 489 h 489"/>
                  <a:gd name="T4" fmla="*/ 2 w 11"/>
                  <a:gd name="T5" fmla="*/ 479 h 489"/>
                  <a:gd name="T6" fmla="*/ 0 w 11"/>
                  <a:gd name="T7" fmla="*/ 476 h 489"/>
                  <a:gd name="T8" fmla="*/ 0 w 11"/>
                  <a:gd name="T9" fmla="*/ 8 h 489"/>
                  <a:gd name="T10" fmla="*/ 11 w 11"/>
                  <a:gd name="T11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489">
                    <a:moveTo>
                      <a:pt x="11" y="0"/>
                    </a:moveTo>
                    <a:lnTo>
                      <a:pt x="11" y="489"/>
                    </a:lnTo>
                    <a:lnTo>
                      <a:pt x="2" y="479"/>
                    </a:lnTo>
                    <a:lnTo>
                      <a:pt x="0" y="47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32" name="Freeform 640"/>
              <p:cNvSpPr>
                <a:spLocks/>
              </p:cNvSpPr>
              <p:nvPr/>
            </p:nvSpPr>
            <p:spPr bwMode="auto">
              <a:xfrm>
                <a:off x="2353" y="1263"/>
                <a:ext cx="10" cy="510"/>
              </a:xfrm>
              <a:custGeom>
                <a:avLst/>
                <a:gdLst>
                  <a:gd name="T0" fmla="*/ 10 w 10"/>
                  <a:gd name="T1" fmla="*/ 0 h 510"/>
                  <a:gd name="T2" fmla="*/ 10 w 10"/>
                  <a:gd name="T3" fmla="*/ 510 h 510"/>
                  <a:gd name="T4" fmla="*/ 0 w 10"/>
                  <a:gd name="T5" fmla="*/ 496 h 510"/>
                  <a:gd name="T6" fmla="*/ 0 w 10"/>
                  <a:gd name="T7" fmla="*/ 7 h 510"/>
                  <a:gd name="T8" fmla="*/ 2 w 10"/>
                  <a:gd name="T9" fmla="*/ 4 h 510"/>
                  <a:gd name="T10" fmla="*/ 10 w 10"/>
                  <a:gd name="T11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510">
                    <a:moveTo>
                      <a:pt x="10" y="0"/>
                    </a:moveTo>
                    <a:lnTo>
                      <a:pt x="10" y="510"/>
                    </a:lnTo>
                    <a:lnTo>
                      <a:pt x="0" y="496"/>
                    </a:lnTo>
                    <a:lnTo>
                      <a:pt x="0" y="7"/>
                    </a:lnTo>
                    <a:lnTo>
                      <a:pt x="2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33" name="Freeform 641"/>
              <p:cNvSpPr>
                <a:spLocks/>
              </p:cNvSpPr>
              <p:nvPr/>
            </p:nvSpPr>
            <p:spPr bwMode="auto">
              <a:xfrm>
                <a:off x="2363" y="1255"/>
                <a:ext cx="11" cy="529"/>
              </a:xfrm>
              <a:custGeom>
                <a:avLst/>
                <a:gdLst>
                  <a:gd name="T0" fmla="*/ 11 w 11"/>
                  <a:gd name="T1" fmla="*/ 0 h 529"/>
                  <a:gd name="T2" fmla="*/ 11 w 11"/>
                  <a:gd name="T3" fmla="*/ 529 h 529"/>
                  <a:gd name="T4" fmla="*/ 2 w 11"/>
                  <a:gd name="T5" fmla="*/ 519 h 529"/>
                  <a:gd name="T6" fmla="*/ 0 w 11"/>
                  <a:gd name="T7" fmla="*/ 518 h 529"/>
                  <a:gd name="T8" fmla="*/ 0 w 11"/>
                  <a:gd name="T9" fmla="*/ 8 h 529"/>
                  <a:gd name="T10" fmla="*/ 11 w 11"/>
                  <a:gd name="T11" fmla="*/ 2 h 529"/>
                  <a:gd name="T12" fmla="*/ 11 w 11"/>
                  <a:gd name="T13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529">
                    <a:moveTo>
                      <a:pt x="11" y="0"/>
                    </a:moveTo>
                    <a:lnTo>
                      <a:pt x="11" y="529"/>
                    </a:lnTo>
                    <a:lnTo>
                      <a:pt x="2" y="519"/>
                    </a:lnTo>
                    <a:lnTo>
                      <a:pt x="0" y="518"/>
                    </a:lnTo>
                    <a:lnTo>
                      <a:pt x="0" y="8"/>
                    </a:lnTo>
                    <a:lnTo>
                      <a:pt x="11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34" name="Freeform 642"/>
              <p:cNvSpPr>
                <a:spLocks/>
              </p:cNvSpPr>
              <p:nvPr/>
            </p:nvSpPr>
            <p:spPr bwMode="auto">
              <a:xfrm>
                <a:off x="2374" y="1250"/>
                <a:ext cx="12" cy="546"/>
              </a:xfrm>
              <a:custGeom>
                <a:avLst/>
                <a:gdLst>
                  <a:gd name="T0" fmla="*/ 12 w 12"/>
                  <a:gd name="T1" fmla="*/ 0 h 546"/>
                  <a:gd name="T2" fmla="*/ 12 w 12"/>
                  <a:gd name="T3" fmla="*/ 546 h 546"/>
                  <a:gd name="T4" fmla="*/ 0 w 12"/>
                  <a:gd name="T5" fmla="*/ 534 h 546"/>
                  <a:gd name="T6" fmla="*/ 0 w 12"/>
                  <a:gd name="T7" fmla="*/ 5 h 546"/>
                  <a:gd name="T8" fmla="*/ 12 w 12"/>
                  <a:gd name="T9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546">
                    <a:moveTo>
                      <a:pt x="12" y="0"/>
                    </a:moveTo>
                    <a:lnTo>
                      <a:pt x="12" y="546"/>
                    </a:lnTo>
                    <a:lnTo>
                      <a:pt x="0" y="534"/>
                    </a:lnTo>
                    <a:lnTo>
                      <a:pt x="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35" name="Freeform 643"/>
              <p:cNvSpPr>
                <a:spLocks/>
              </p:cNvSpPr>
              <p:nvPr/>
            </p:nvSpPr>
            <p:spPr bwMode="auto">
              <a:xfrm>
                <a:off x="2386" y="1245"/>
                <a:ext cx="10" cy="563"/>
              </a:xfrm>
              <a:custGeom>
                <a:avLst/>
                <a:gdLst>
                  <a:gd name="T0" fmla="*/ 10 w 10"/>
                  <a:gd name="T1" fmla="*/ 0 h 563"/>
                  <a:gd name="T2" fmla="*/ 10 w 10"/>
                  <a:gd name="T3" fmla="*/ 563 h 563"/>
                  <a:gd name="T4" fmla="*/ 2 w 10"/>
                  <a:gd name="T5" fmla="*/ 555 h 563"/>
                  <a:gd name="T6" fmla="*/ 0 w 10"/>
                  <a:gd name="T7" fmla="*/ 551 h 563"/>
                  <a:gd name="T8" fmla="*/ 0 w 10"/>
                  <a:gd name="T9" fmla="*/ 5 h 563"/>
                  <a:gd name="T10" fmla="*/ 5 w 10"/>
                  <a:gd name="T11" fmla="*/ 1 h 563"/>
                  <a:gd name="T12" fmla="*/ 10 w 10"/>
                  <a:gd name="T13" fmla="*/ 0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63">
                    <a:moveTo>
                      <a:pt x="10" y="0"/>
                    </a:moveTo>
                    <a:lnTo>
                      <a:pt x="10" y="563"/>
                    </a:lnTo>
                    <a:lnTo>
                      <a:pt x="2" y="555"/>
                    </a:lnTo>
                    <a:lnTo>
                      <a:pt x="0" y="551"/>
                    </a:lnTo>
                    <a:lnTo>
                      <a:pt x="0" y="5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36" name="Freeform 644"/>
              <p:cNvSpPr>
                <a:spLocks/>
              </p:cNvSpPr>
              <p:nvPr/>
            </p:nvSpPr>
            <p:spPr bwMode="auto">
              <a:xfrm>
                <a:off x="2396" y="1240"/>
                <a:ext cx="11" cy="578"/>
              </a:xfrm>
              <a:custGeom>
                <a:avLst/>
                <a:gdLst>
                  <a:gd name="T0" fmla="*/ 11 w 11"/>
                  <a:gd name="T1" fmla="*/ 0 h 578"/>
                  <a:gd name="T2" fmla="*/ 11 w 11"/>
                  <a:gd name="T3" fmla="*/ 578 h 578"/>
                  <a:gd name="T4" fmla="*/ 0 w 11"/>
                  <a:gd name="T5" fmla="*/ 568 h 578"/>
                  <a:gd name="T6" fmla="*/ 0 w 11"/>
                  <a:gd name="T7" fmla="*/ 5 h 578"/>
                  <a:gd name="T8" fmla="*/ 11 w 11"/>
                  <a:gd name="T9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578">
                    <a:moveTo>
                      <a:pt x="11" y="0"/>
                    </a:moveTo>
                    <a:lnTo>
                      <a:pt x="11" y="578"/>
                    </a:lnTo>
                    <a:lnTo>
                      <a:pt x="0" y="568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37" name="Freeform 645"/>
              <p:cNvSpPr>
                <a:spLocks/>
              </p:cNvSpPr>
              <p:nvPr/>
            </p:nvSpPr>
            <p:spPr bwMode="auto">
              <a:xfrm>
                <a:off x="2407" y="1234"/>
                <a:ext cx="10" cy="593"/>
              </a:xfrm>
              <a:custGeom>
                <a:avLst/>
                <a:gdLst>
                  <a:gd name="T0" fmla="*/ 10 w 10"/>
                  <a:gd name="T1" fmla="*/ 0 h 593"/>
                  <a:gd name="T2" fmla="*/ 10 w 10"/>
                  <a:gd name="T3" fmla="*/ 593 h 593"/>
                  <a:gd name="T4" fmla="*/ 9 w 10"/>
                  <a:gd name="T5" fmla="*/ 592 h 593"/>
                  <a:gd name="T6" fmla="*/ 0 w 10"/>
                  <a:gd name="T7" fmla="*/ 584 h 593"/>
                  <a:gd name="T8" fmla="*/ 0 w 10"/>
                  <a:gd name="T9" fmla="*/ 6 h 593"/>
                  <a:gd name="T10" fmla="*/ 0 w 10"/>
                  <a:gd name="T11" fmla="*/ 6 h 593"/>
                  <a:gd name="T12" fmla="*/ 10 w 10"/>
                  <a:gd name="T13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93">
                    <a:moveTo>
                      <a:pt x="10" y="0"/>
                    </a:moveTo>
                    <a:lnTo>
                      <a:pt x="10" y="593"/>
                    </a:lnTo>
                    <a:lnTo>
                      <a:pt x="9" y="592"/>
                    </a:lnTo>
                    <a:lnTo>
                      <a:pt x="0" y="58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38" name="Freeform 646"/>
              <p:cNvSpPr>
                <a:spLocks/>
              </p:cNvSpPr>
              <p:nvPr/>
            </p:nvSpPr>
            <p:spPr bwMode="auto">
              <a:xfrm>
                <a:off x="2417" y="1231"/>
                <a:ext cx="10" cy="606"/>
              </a:xfrm>
              <a:custGeom>
                <a:avLst/>
                <a:gdLst>
                  <a:gd name="T0" fmla="*/ 10 w 10"/>
                  <a:gd name="T1" fmla="*/ 0 h 606"/>
                  <a:gd name="T2" fmla="*/ 10 w 10"/>
                  <a:gd name="T3" fmla="*/ 606 h 606"/>
                  <a:gd name="T4" fmla="*/ 0 w 10"/>
                  <a:gd name="T5" fmla="*/ 596 h 606"/>
                  <a:gd name="T6" fmla="*/ 0 w 10"/>
                  <a:gd name="T7" fmla="*/ 3 h 606"/>
                  <a:gd name="T8" fmla="*/ 4 w 10"/>
                  <a:gd name="T9" fmla="*/ 2 h 606"/>
                  <a:gd name="T10" fmla="*/ 10 w 10"/>
                  <a:gd name="T11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06">
                    <a:moveTo>
                      <a:pt x="10" y="0"/>
                    </a:moveTo>
                    <a:lnTo>
                      <a:pt x="10" y="606"/>
                    </a:lnTo>
                    <a:lnTo>
                      <a:pt x="0" y="596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39" name="Freeform 647"/>
              <p:cNvSpPr>
                <a:spLocks/>
              </p:cNvSpPr>
              <p:nvPr/>
            </p:nvSpPr>
            <p:spPr bwMode="auto">
              <a:xfrm>
                <a:off x="2427" y="1227"/>
                <a:ext cx="12" cy="619"/>
              </a:xfrm>
              <a:custGeom>
                <a:avLst/>
                <a:gdLst>
                  <a:gd name="T0" fmla="*/ 12 w 12"/>
                  <a:gd name="T1" fmla="*/ 0 h 619"/>
                  <a:gd name="T2" fmla="*/ 12 w 12"/>
                  <a:gd name="T3" fmla="*/ 619 h 619"/>
                  <a:gd name="T4" fmla="*/ 0 w 12"/>
                  <a:gd name="T5" fmla="*/ 610 h 619"/>
                  <a:gd name="T6" fmla="*/ 0 w 12"/>
                  <a:gd name="T7" fmla="*/ 4 h 619"/>
                  <a:gd name="T8" fmla="*/ 6 w 12"/>
                  <a:gd name="T9" fmla="*/ 2 h 619"/>
                  <a:gd name="T10" fmla="*/ 12 w 12"/>
                  <a:gd name="T11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19">
                    <a:moveTo>
                      <a:pt x="12" y="0"/>
                    </a:moveTo>
                    <a:lnTo>
                      <a:pt x="12" y="619"/>
                    </a:lnTo>
                    <a:lnTo>
                      <a:pt x="0" y="610"/>
                    </a:lnTo>
                    <a:lnTo>
                      <a:pt x="0" y="4"/>
                    </a:lnTo>
                    <a:lnTo>
                      <a:pt x="6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40" name="Freeform 648"/>
              <p:cNvSpPr>
                <a:spLocks/>
              </p:cNvSpPr>
              <p:nvPr/>
            </p:nvSpPr>
            <p:spPr bwMode="auto">
              <a:xfrm>
                <a:off x="2439" y="1224"/>
                <a:ext cx="11" cy="630"/>
              </a:xfrm>
              <a:custGeom>
                <a:avLst/>
                <a:gdLst>
                  <a:gd name="T0" fmla="*/ 11 w 11"/>
                  <a:gd name="T1" fmla="*/ 0 h 630"/>
                  <a:gd name="T2" fmla="*/ 11 w 11"/>
                  <a:gd name="T3" fmla="*/ 630 h 630"/>
                  <a:gd name="T4" fmla="*/ 7 w 11"/>
                  <a:gd name="T5" fmla="*/ 627 h 630"/>
                  <a:gd name="T6" fmla="*/ 0 w 11"/>
                  <a:gd name="T7" fmla="*/ 622 h 630"/>
                  <a:gd name="T8" fmla="*/ 0 w 11"/>
                  <a:gd name="T9" fmla="*/ 3 h 630"/>
                  <a:gd name="T10" fmla="*/ 3 w 11"/>
                  <a:gd name="T11" fmla="*/ 3 h 630"/>
                  <a:gd name="T12" fmla="*/ 9 w 11"/>
                  <a:gd name="T13" fmla="*/ 0 h 630"/>
                  <a:gd name="T14" fmla="*/ 11 w 11"/>
                  <a:gd name="T15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630">
                    <a:moveTo>
                      <a:pt x="11" y="0"/>
                    </a:moveTo>
                    <a:lnTo>
                      <a:pt x="11" y="630"/>
                    </a:lnTo>
                    <a:lnTo>
                      <a:pt x="7" y="627"/>
                    </a:lnTo>
                    <a:lnTo>
                      <a:pt x="0" y="622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41" name="Freeform 649"/>
              <p:cNvSpPr>
                <a:spLocks/>
              </p:cNvSpPr>
              <p:nvPr/>
            </p:nvSpPr>
            <p:spPr bwMode="auto">
              <a:xfrm>
                <a:off x="2450" y="1198"/>
                <a:ext cx="10" cy="664"/>
              </a:xfrm>
              <a:custGeom>
                <a:avLst/>
                <a:gdLst>
                  <a:gd name="T0" fmla="*/ 10 w 10"/>
                  <a:gd name="T1" fmla="*/ 0 h 664"/>
                  <a:gd name="T2" fmla="*/ 10 w 10"/>
                  <a:gd name="T3" fmla="*/ 664 h 664"/>
                  <a:gd name="T4" fmla="*/ 0 w 10"/>
                  <a:gd name="T5" fmla="*/ 656 h 664"/>
                  <a:gd name="T6" fmla="*/ 0 w 10"/>
                  <a:gd name="T7" fmla="*/ 26 h 664"/>
                  <a:gd name="T8" fmla="*/ 1 w 10"/>
                  <a:gd name="T9" fmla="*/ 26 h 664"/>
                  <a:gd name="T10" fmla="*/ 10 w 10"/>
                  <a:gd name="T11" fmla="*/ 0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64">
                    <a:moveTo>
                      <a:pt x="10" y="0"/>
                    </a:moveTo>
                    <a:lnTo>
                      <a:pt x="10" y="664"/>
                    </a:lnTo>
                    <a:lnTo>
                      <a:pt x="0" y="656"/>
                    </a:lnTo>
                    <a:lnTo>
                      <a:pt x="0" y="26"/>
                    </a:lnTo>
                    <a:lnTo>
                      <a:pt x="1" y="2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42" name="Freeform 650"/>
              <p:cNvSpPr>
                <a:spLocks/>
              </p:cNvSpPr>
              <p:nvPr/>
            </p:nvSpPr>
            <p:spPr bwMode="auto">
              <a:xfrm>
                <a:off x="2460" y="1173"/>
                <a:ext cx="11" cy="696"/>
              </a:xfrm>
              <a:custGeom>
                <a:avLst/>
                <a:gdLst>
                  <a:gd name="T0" fmla="*/ 11 w 11"/>
                  <a:gd name="T1" fmla="*/ 0 h 696"/>
                  <a:gd name="T2" fmla="*/ 11 w 11"/>
                  <a:gd name="T3" fmla="*/ 696 h 696"/>
                  <a:gd name="T4" fmla="*/ 0 w 11"/>
                  <a:gd name="T5" fmla="*/ 689 h 696"/>
                  <a:gd name="T6" fmla="*/ 0 w 11"/>
                  <a:gd name="T7" fmla="*/ 25 h 696"/>
                  <a:gd name="T8" fmla="*/ 8 w 11"/>
                  <a:gd name="T9" fmla="*/ 6 h 696"/>
                  <a:gd name="T10" fmla="*/ 11 w 11"/>
                  <a:gd name="T11" fmla="*/ 0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696">
                    <a:moveTo>
                      <a:pt x="11" y="0"/>
                    </a:moveTo>
                    <a:lnTo>
                      <a:pt x="11" y="696"/>
                    </a:lnTo>
                    <a:lnTo>
                      <a:pt x="0" y="689"/>
                    </a:lnTo>
                    <a:lnTo>
                      <a:pt x="0" y="25"/>
                    </a:lnTo>
                    <a:lnTo>
                      <a:pt x="8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43" name="Freeform 651"/>
              <p:cNvSpPr>
                <a:spLocks/>
              </p:cNvSpPr>
              <p:nvPr/>
            </p:nvSpPr>
            <p:spPr bwMode="auto">
              <a:xfrm>
                <a:off x="2471" y="1153"/>
                <a:ext cx="11" cy="724"/>
              </a:xfrm>
              <a:custGeom>
                <a:avLst/>
                <a:gdLst>
                  <a:gd name="T0" fmla="*/ 11 w 11"/>
                  <a:gd name="T1" fmla="*/ 0 h 724"/>
                  <a:gd name="T2" fmla="*/ 11 w 11"/>
                  <a:gd name="T3" fmla="*/ 724 h 724"/>
                  <a:gd name="T4" fmla="*/ 9 w 11"/>
                  <a:gd name="T5" fmla="*/ 722 h 724"/>
                  <a:gd name="T6" fmla="*/ 0 w 11"/>
                  <a:gd name="T7" fmla="*/ 716 h 724"/>
                  <a:gd name="T8" fmla="*/ 0 w 11"/>
                  <a:gd name="T9" fmla="*/ 20 h 724"/>
                  <a:gd name="T10" fmla="*/ 11 w 11"/>
                  <a:gd name="T1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24">
                    <a:moveTo>
                      <a:pt x="11" y="0"/>
                    </a:moveTo>
                    <a:lnTo>
                      <a:pt x="11" y="724"/>
                    </a:lnTo>
                    <a:lnTo>
                      <a:pt x="9" y="722"/>
                    </a:lnTo>
                    <a:lnTo>
                      <a:pt x="0" y="716"/>
                    </a:lnTo>
                    <a:lnTo>
                      <a:pt x="0" y="2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44" name="Freeform 652"/>
              <p:cNvSpPr>
                <a:spLocks/>
              </p:cNvSpPr>
              <p:nvPr/>
            </p:nvSpPr>
            <p:spPr bwMode="auto">
              <a:xfrm>
                <a:off x="2482" y="1135"/>
                <a:ext cx="11" cy="747"/>
              </a:xfrm>
              <a:custGeom>
                <a:avLst/>
                <a:gdLst>
                  <a:gd name="T0" fmla="*/ 11 w 11"/>
                  <a:gd name="T1" fmla="*/ 0 h 747"/>
                  <a:gd name="T2" fmla="*/ 11 w 11"/>
                  <a:gd name="T3" fmla="*/ 747 h 747"/>
                  <a:gd name="T4" fmla="*/ 0 w 11"/>
                  <a:gd name="T5" fmla="*/ 742 h 747"/>
                  <a:gd name="T6" fmla="*/ 0 w 11"/>
                  <a:gd name="T7" fmla="*/ 18 h 747"/>
                  <a:gd name="T8" fmla="*/ 6 w 11"/>
                  <a:gd name="T9" fmla="*/ 7 h 747"/>
                  <a:gd name="T10" fmla="*/ 11 w 11"/>
                  <a:gd name="T11" fmla="*/ 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47">
                    <a:moveTo>
                      <a:pt x="11" y="0"/>
                    </a:moveTo>
                    <a:lnTo>
                      <a:pt x="11" y="747"/>
                    </a:lnTo>
                    <a:lnTo>
                      <a:pt x="0" y="742"/>
                    </a:lnTo>
                    <a:lnTo>
                      <a:pt x="0" y="18"/>
                    </a:lnTo>
                    <a:lnTo>
                      <a:pt x="6" y="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45" name="Freeform 653"/>
              <p:cNvSpPr>
                <a:spLocks/>
              </p:cNvSpPr>
              <p:nvPr/>
            </p:nvSpPr>
            <p:spPr bwMode="auto">
              <a:xfrm>
                <a:off x="2493" y="1121"/>
                <a:ext cx="10" cy="768"/>
              </a:xfrm>
              <a:custGeom>
                <a:avLst/>
                <a:gdLst>
                  <a:gd name="T0" fmla="*/ 10 w 10"/>
                  <a:gd name="T1" fmla="*/ 0 h 768"/>
                  <a:gd name="T2" fmla="*/ 10 w 10"/>
                  <a:gd name="T3" fmla="*/ 768 h 768"/>
                  <a:gd name="T4" fmla="*/ 0 w 10"/>
                  <a:gd name="T5" fmla="*/ 761 h 768"/>
                  <a:gd name="T6" fmla="*/ 0 w 10"/>
                  <a:gd name="T7" fmla="*/ 14 h 768"/>
                  <a:gd name="T8" fmla="*/ 10 w 10"/>
                  <a:gd name="T9" fmla="*/ 0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68">
                    <a:moveTo>
                      <a:pt x="10" y="0"/>
                    </a:moveTo>
                    <a:lnTo>
                      <a:pt x="10" y="768"/>
                    </a:lnTo>
                    <a:lnTo>
                      <a:pt x="0" y="761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46" name="Freeform 654"/>
              <p:cNvSpPr>
                <a:spLocks/>
              </p:cNvSpPr>
              <p:nvPr/>
            </p:nvSpPr>
            <p:spPr bwMode="auto">
              <a:xfrm>
                <a:off x="2503" y="1106"/>
                <a:ext cx="11" cy="790"/>
              </a:xfrm>
              <a:custGeom>
                <a:avLst/>
                <a:gdLst>
                  <a:gd name="T0" fmla="*/ 11 w 11"/>
                  <a:gd name="T1" fmla="*/ 0 h 790"/>
                  <a:gd name="T2" fmla="*/ 11 w 11"/>
                  <a:gd name="T3" fmla="*/ 790 h 790"/>
                  <a:gd name="T4" fmla="*/ 0 w 11"/>
                  <a:gd name="T5" fmla="*/ 783 h 790"/>
                  <a:gd name="T6" fmla="*/ 0 w 11"/>
                  <a:gd name="T7" fmla="*/ 15 h 790"/>
                  <a:gd name="T8" fmla="*/ 8 w 11"/>
                  <a:gd name="T9" fmla="*/ 4 h 790"/>
                  <a:gd name="T10" fmla="*/ 11 w 11"/>
                  <a:gd name="T11" fmla="*/ 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90">
                    <a:moveTo>
                      <a:pt x="11" y="0"/>
                    </a:moveTo>
                    <a:lnTo>
                      <a:pt x="11" y="790"/>
                    </a:lnTo>
                    <a:lnTo>
                      <a:pt x="0" y="783"/>
                    </a:lnTo>
                    <a:lnTo>
                      <a:pt x="0" y="15"/>
                    </a:lnTo>
                    <a:lnTo>
                      <a:pt x="8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47" name="Freeform 655"/>
              <p:cNvSpPr>
                <a:spLocks/>
              </p:cNvSpPr>
              <p:nvPr/>
            </p:nvSpPr>
            <p:spPr bwMode="auto">
              <a:xfrm>
                <a:off x="2514" y="1096"/>
                <a:ext cx="10" cy="805"/>
              </a:xfrm>
              <a:custGeom>
                <a:avLst/>
                <a:gdLst>
                  <a:gd name="T0" fmla="*/ 10 w 10"/>
                  <a:gd name="T1" fmla="*/ 0 h 805"/>
                  <a:gd name="T2" fmla="*/ 10 w 10"/>
                  <a:gd name="T3" fmla="*/ 245 h 805"/>
                  <a:gd name="T4" fmla="*/ 9 w 10"/>
                  <a:gd name="T5" fmla="*/ 245 h 805"/>
                  <a:gd name="T6" fmla="*/ 5 w 10"/>
                  <a:gd name="T7" fmla="*/ 246 h 805"/>
                  <a:gd name="T8" fmla="*/ 10 w 10"/>
                  <a:gd name="T9" fmla="*/ 251 h 805"/>
                  <a:gd name="T10" fmla="*/ 10 w 10"/>
                  <a:gd name="T11" fmla="*/ 805 h 805"/>
                  <a:gd name="T12" fmla="*/ 3 w 10"/>
                  <a:gd name="T13" fmla="*/ 801 h 805"/>
                  <a:gd name="T14" fmla="*/ 0 w 10"/>
                  <a:gd name="T15" fmla="*/ 800 h 805"/>
                  <a:gd name="T16" fmla="*/ 0 w 10"/>
                  <a:gd name="T17" fmla="*/ 10 h 805"/>
                  <a:gd name="T18" fmla="*/ 10 w 10"/>
                  <a:gd name="T19" fmla="*/ 0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805">
                    <a:moveTo>
                      <a:pt x="10" y="0"/>
                    </a:moveTo>
                    <a:lnTo>
                      <a:pt x="10" y="245"/>
                    </a:lnTo>
                    <a:lnTo>
                      <a:pt x="9" y="245"/>
                    </a:lnTo>
                    <a:lnTo>
                      <a:pt x="5" y="246"/>
                    </a:lnTo>
                    <a:lnTo>
                      <a:pt x="10" y="251"/>
                    </a:lnTo>
                    <a:lnTo>
                      <a:pt x="10" y="805"/>
                    </a:lnTo>
                    <a:lnTo>
                      <a:pt x="3" y="801"/>
                    </a:lnTo>
                    <a:lnTo>
                      <a:pt x="0" y="800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48" name="Freeform 656"/>
              <p:cNvSpPr>
                <a:spLocks noEditPoints="1"/>
              </p:cNvSpPr>
              <p:nvPr/>
            </p:nvSpPr>
            <p:spPr bwMode="auto">
              <a:xfrm>
                <a:off x="2524" y="1085"/>
                <a:ext cx="12" cy="820"/>
              </a:xfrm>
              <a:custGeom>
                <a:avLst/>
                <a:gdLst>
                  <a:gd name="T0" fmla="*/ 0 w 12"/>
                  <a:gd name="T1" fmla="*/ 262 h 820"/>
                  <a:gd name="T2" fmla="*/ 12 w 12"/>
                  <a:gd name="T3" fmla="*/ 273 h 820"/>
                  <a:gd name="T4" fmla="*/ 12 w 12"/>
                  <a:gd name="T5" fmla="*/ 820 h 820"/>
                  <a:gd name="T6" fmla="*/ 0 w 12"/>
                  <a:gd name="T7" fmla="*/ 816 h 820"/>
                  <a:gd name="T8" fmla="*/ 0 w 12"/>
                  <a:gd name="T9" fmla="*/ 262 h 820"/>
                  <a:gd name="T10" fmla="*/ 12 w 12"/>
                  <a:gd name="T11" fmla="*/ 0 h 820"/>
                  <a:gd name="T12" fmla="*/ 12 w 12"/>
                  <a:gd name="T13" fmla="*/ 252 h 820"/>
                  <a:gd name="T14" fmla="*/ 10 w 12"/>
                  <a:gd name="T15" fmla="*/ 253 h 820"/>
                  <a:gd name="T16" fmla="*/ 0 w 12"/>
                  <a:gd name="T17" fmla="*/ 256 h 820"/>
                  <a:gd name="T18" fmla="*/ 0 w 12"/>
                  <a:gd name="T19" fmla="*/ 11 h 820"/>
                  <a:gd name="T20" fmla="*/ 12 w 12"/>
                  <a:gd name="T21" fmla="*/ 0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820">
                    <a:moveTo>
                      <a:pt x="0" y="262"/>
                    </a:moveTo>
                    <a:lnTo>
                      <a:pt x="12" y="273"/>
                    </a:lnTo>
                    <a:lnTo>
                      <a:pt x="12" y="820"/>
                    </a:lnTo>
                    <a:lnTo>
                      <a:pt x="0" y="816"/>
                    </a:lnTo>
                    <a:lnTo>
                      <a:pt x="0" y="262"/>
                    </a:lnTo>
                    <a:close/>
                    <a:moveTo>
                      <a:pt x="12" y="0"/>
                    </a:moveTo>
                    <a:lnTo>
                      <a:pt x="12" y="252"/>
                    </a:lnTo>
                    <a:lnTo>
                      <a:pt x="10" y="253"/>
                    </a:lnTo>
                    <a:lnTo>
                      <a:pt x="0" y="256"/>
                    </a:lnTo>
                    <a:lnTo>
                      <a:pt x="0" y="1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49" name="Freeform 657"/>
              <p:cNvSpPr>
                <a:spLocks noEditPoints="1"/>
              </p:cNvSpPr>
              <p:nvPr/>
            </p:nvSpPr>
            <p:spPr bwMode="auto">
              <a:xfrm>
                <a:off x="2536" y="1076"/>
                <a:ext cx="11" cy="834"/>
              </a:xfrm>
              <a:custGeom>
                <a:avLst/>
                <a:gdLst>
                  <a:gd name="T0" fmla="*/ 0 w 11"/>
                  <a:gd name="T1" fmla="*/ 282 h 834"/>
                  <a:gd name="T2" fmla="*/ 3 w 11"/>
                  <a:gd name="T3" fmla="*/ 284 h 834"/>
                  <a:gd name="T4" fmla="*/ 11 w 11"/>
                  <a:gd name="T5" fmla="*/ 293 h 834"/>
                  <a:gd name="T6" fmla="*/ 11 w 11"/>
                  <a:gd name="T7" fmla="*/ 834 h 834"/>
                  <a:gd name="T8" fmla="*/ 0 w 11"/>
                  <a:gd name="T9" fmla="*/ 829 h 834"/>
                  <a:gd name="T10" fmla="*/ 0 w 11"/>
                  <a:gd name="T11" fmla="*/ 282 h 834"/>
                  <a:gd name="T12" fmla="*/ 11 w 11"/>
                  <a:gd name="T13" fmla="*/ 0 h 834"/>
                  <a:gd name="T14" fmla="*/ 11 w 11"/>
                  <a:gd name="T15" fmla="*/ 257 h 834"/>
                  <a:gd name="T16" fmla="*/ 0 w 11"/>
                  <a:gd name="T17" fmla="*/ 261 h 834"/>
                  <a:gd name="T18" fmla="*/ 0 w 11"/>
                  <a:gd name="T19" fmla="*/ 9 h 834"/>
                  <a:gd name="T20" fmla="*/ 1 w 11"/>
                  <a:gd name="T21" fmla="*/ 8 h 834"/>
                  <a:gd name="T22" fmla="*/ 11 w 11"/>
                  <a:gd name="T23" fmla="*/ 0 h 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34">
                    <a:moveTo>
                      <a:pt x="0" y="282"/>
                    </a:moveTo>
                    <a:lnTo>
                      <a:pt x="3" y="284"/>
                    </a:lnTo>
                    <a:lnTo>
                      <a:pt x="11" y="293"/>
                    </a:lnTo>
                    <a:lnTo>
                      <a:pt x="11" y="834"/>
                    </a:lnTo>
                    <a:lnTo>
                      <a:pt x="0" y="829"/>
                    </a:lnTo>
                    <a:lnTo>
                      <a:pt x="0" y="282"/>
                    </a:lnTo>
                    <a:close/>
                    <a:moveTo>
                      <a:pt x="11" y="0"/>
                    </a:moveTo>
                    <a:lnTo>
                      <a:pt x="11" y="257"/>
                    </a:lnTo>
                    <a:lnTo>
                      <a:pt x="0" y="26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50" name="Freeform 658"/>
              <p:cNvSpPr>
                <a:spLocks noEditPoints="1"/>
              </p:cNvSpPr>
              <p:nvPr/>
            </p:nvSpPr>
            <p:spPr bwMode="auto">
              <a:xfrm>
                <a:off x="2547" y="1068"/>
                <a:ext cx="10" cy="847"/>
              </a:xfrm>
              <a:custGeom>
                <a:avLst/>
                <a:gdLst>
                  <a:gd name="T0" fmla="*/ 0 w 10"/>
                  <a:gd name="T1" fmla="*/ 301 h 847"/>
                  <a:gd name="T2" fmla="*/ 10 w 10"/>
                  <a:gd name="T3" fmla="*/ 313 h 847"/>
                  <a:gd name="T4" fmla="*/ 10 w 10"/>
                  <a:gd name="T5" fmla="*/ 847 h 847"/>
                  <a:gd name="T6" fmla="*/ 0 w 10"/>
                  <a:gd name="T7" fmla="*/ 842 h 847"/>
                  <a:gd name="T8" fmla="*/ 0 w 10"/>
                  <a:gd name="T9" fmla="*/ 301 h 847"/>
                  <a:gd name="T10" fmla="*/ 10 w 10"/>
                  <a:gd name="T11" fmla="*/ 0 h 847"/>
                  <a:gd name="T12" fmla="*/ 10 w 10"/>
                  <a:gd name="T13" fmla="*/ 261 h 847"/>
                  <a:gd name="T14" fmla="*/ 2 w 10"/>
                  <a:gd name="T15" fmla="*/ 265 h 847"/>
                  <a:gd name="T16" fmla="*/ 0 w 10"/>
                  <a:gd name="T17" fmla="*/ 265 h 847"/>
                  <a:gd name="T18" fmla="*/ 0 w 10"/>
                  <a:gd name="T19" fmla="*/ 8 h 847"/>
                  <a:gd name="T20" fmla="*/ 10 w 10"/>
                  <a:gd name="T21" fmla="*/ 0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847">
                    <a:moveTo>
                      <a:pt x="0" y="301"/>
                    </a:moveTo>
                    <a:lnTo>
                      <a:pt x="10" y="313"/>
                    </a:lnTo>
                    <a:lnTo>
                      <a:pt x="10" y="847"/>
                    </a:lnTo>
                    <a:lnTo>
                      <a:pt x="0" y="842"/>
                    </a:lnTo>
                    <a:lnTo>
                      <a:pt x="0" y="301"/>
                    </a:lnTo>
                    <a:close/>
                    <a:moveTo>
                      <a:pt x="10" y="0"/>
                    </a:moveTo>
                    <a:lnTo>
                      <a:pt x="10" y="261"/>
                    </a:lnTo>
                    <a:lnTo>
                      <a:pt x="2" y="265"/>
                    </a:lnTo>
                    <a:lnTo>
                      <a:pt x="0" y="265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51" name="Freeform 659"/>
              <p:cNvSpPr>
                <a:spLocks noEditPoints="1"/>
              </p:cNvSpPr>
              <p:nvPr/>
            </p:nvSpPr>
            <p:spPr bwMode="auto">
              <a:xfrm>
                <a:off x="2557" y="1060"/>
                <a:ext cx="11" cy="859"/>
              </a:xfrm>
              <a:custGeom>
                <a:avLst/>
                <a:gdLst>
                  <a:gd name="T0" fmla="*/ 0 w 11"/>
                  <a:gd name="T1" fmla="*/ 321 h 859"/>
                  <a:gd name="T2" fmla="*/ 0 w 11"/>
                  <a:gd name="T3" fmla="*/ 321 h 859"/>
                  <a:gd name="T4" fmla="*/ 11 w 11"/>
                  <a:gd name="T5" fmla="*/ 337 h 859"/>
                  <a:gd name="T6" fmla="*/ 11 w 11"/>
                  <a:gd name="T7" fmla="*/ 859 h 859"/>
                  <a:gd name="T8" fmla="*/ 0 w 11"/>
                  <a:gd name="T9" fmla="*/ 855 h 859"/>
                  <a:gd name="T10" fmla="*/ 0 w 11"/>
                  <a:gd name="T11" fmla="*/ 855 h 859"/>
                  <a:gd name="T12" fmla="*/ 0 w 11"/>
                  <a:gd name="T13" fmla="*/ 321 h 859"/>
                  <a:gd name="T14" fmla="*/ 11 w 11"/>
                  <a:gd name="T15" fmla="*/ 0 h 859"/>
                  <a:gd name="T16" fmla="*/ 11 w 11"/>
                  <a:gd name="T17" fmla="*/ 265 h 859"/>
                  <a:gd name="T18" fmla="*/ 0 w 11"/>
                  <a:gd name="T19" fmla="*/ 269 h 859"/>
                  <a:gd name="T20" fmla="*/ 0 w 11"/>
                  <a:gd name="T21" fmla="*/ 8 h 859"/>
                  <a:gd name="T22" fmla="*/ 8 w 11"/>
                  <a:gd name="T23" fmla="*/ 2 h 859"/>
                  <a:gd name="T24" fmla="*/ 11 w 11"/>
                  <a:gd name="T25" fmla="*/ 0 h 8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859">
                    <a:moveTo>
                      <a:pt x="0" y="321"/>
                    </a:moveTo>
                    <a:lnTo>
                      <a:pt x="0" y="321"/>
                    </a:lnTo>
                    <a:lnTo>
                      <a:pt x="11" y="337"/>
                    </a:lnTo>
                    <a:lnTo>
                      <a:pt x="11" y="859"/>
                    </a:lnTo>
                    <a:lnTo>
                      <a:pt x="0" y="855"/>
                    </a:lnTo>
                    <a:lnTo>
                      <a:pt x="0" y="855"/>
                    </a:lnTo>
                    <a:lnTo>
                      <a:pt x="0" y="321"/>
                    </a:lnTo>
                    <a:close/>
                    <a:moveTo>
                      <a:pt x="11" y="0"/>
                    </a:moveTo>
                    <a:lnTo>
                      <a:pt x="11" y="265"/>
                    </a:lnTo>
                    <a:lnTo>
                      <a:pt x="0" y="269"/>
                    </a:lnTo>
                    <a:lnTo>
                      <a:pt x="0" y="8"/>
                    </a:lnTo>
                    <a:lnTo>
                      <a:pt x="8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52" name="Freeform 660"/>
              <p:cNvSpPr>
                <a:spLocks noEditPoints="1"/>
              </p:cNvSpPr>
              <p:nvPr/>
            </p:nvSpPr>
            <p:spPr bwMode="auto">
              <a:xfrm>
                <a:off x="2568" y="1054"/>
                <a:ext cx="11" cy="868"/>
              </a:xfrm>
              <a:custGeom>
                <a:avLst/>
                <a:gdLst>
                  <a:gd name="T0" fmla="*/ 0 w 11"/>
                  <a:gd name="T1" fmla="*/ 343 h 868"/>
                  <a:gd name="T2" fmla="*/ 6 w 11"/>
                  <a:gd name="T3" fmla="*/ 351 h 868"/>
                  <a:gd name="T4" fmla="*/ 11 w 11"/>
                  <a:gd name="T5" fmla="*/ 359 h 868"/>
                  <a:gd name="T6" fmla="*/ 11 w 11"/>
                  <a:gd name="T7" fmla="*/ 868 h 868"/>
                  <a:gd name="T8" fmla="*/ 0 w 11"/>
                  <a:gd name="T9" fmla="*/ 865 h 868"/>
                  <a:gd name="T10" fmla="*/ 0 w 11"/>
                  <a:gd name="T11" fmla="*/ 343 h 868"/>
                  <a:gd name="T12" fmla="*/ 11 w 11"/>
                  <a:gd name="T13" fmla="*/ 0 h 868"/>
                  <a:gd name="T14" fmla="*/ 11 w 11"/>
                  <a:gd name="T15" fmla="*/ 267 h 868"/>
                  <a:gd name="T16" fmla="*/ 2 w 11"/>
                  <a:gd name="T17" fmla="*/ 269 h 868"/>
                  <a:gd name="T18" fmla="*/ 0 w 11"/>
                  <a:gd name="T19" fmla="*/ 271 h 868"/>
                  <a:gd name="T20" fmla="*/ 0 w 11"/>
                  <a:gd name="T21" fmla="*/ 6 h 868"/>
                  <a:gd name="T22" fmla="*/ 11 w 11"/>
                  <a:gd name="T23" fmla="*/ 0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68">
                    <a:moveTo>
                      <a:pt x="0" y="343"/>
                    </a:moveTo>
                    <a:lnTo>
                      <a:pt x="6" y="351"/>
                    </a:lnTo>
                    <a:lnTo>
                      <a:pt x="11" y="359"/>
                    </a:lnTo>
                    <a:lnTo>
                      <a:pt x="11" y="868"/>
                    </a:lnTo>
                    <a:lnTo>
                      <a:pt x="0" y="865"/>
                    </a:lnTo>
                    <a:lnTo>
                      <a:pt x="0" y="343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2" y="269"/>
                    </a:lnTo>
                    <a:lnTo>
                      <a:pt x="0" y="271"/>
                    </a:lnTo>
                    <a:lnTo>
                      <a:pt x="0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53" name="Freeform 661"/>
              <p:cNvSpPr>
                <a:spLocks noEditPoints="1"/>
              </p:cNvSpPr>
              <p:nvPr/>
            </p:nvSpPr>
            <p:spPr bwMode="auto">
              <a:xfrm>
                <a:off x="2579" y="1049"/>
                <a:ext cx="11" cy="877"/>
              </a:xfrm>
              <a:custGeom>
                <a:avLst/>
                <a:gdLst>
                  <a:gd name="T0" fmla="*/ 0 w 11"/>
                  <a:gd name="T1" fmla="*/ 364 h 877"/>
                  <a:gd name="T2" fmla="*/ 11 w 11"/>
                  <a:gd name="T3" fmla="*/ 381 h 877"/>
                  <a:gd name="T4" fmla="*/ 11 w 11"/>
                  <a:gd name="T5" fmla="*/ 877 h 877"/>
                  <a:gd name="T6" fmla="*/ 0 w 11"/>
                  <a:gd name="T7" fmla="*/ 873 h 877"/>
                  <a:gd name="T8" fmla="*/ 0 w 11"/>
                  <a:gd name="T9" fmla="*/ 364 h 877"/>
                  <a:gd name="T10" fmla="*/ 11 w 11"/>
                  <a:gd name="T11" fmla="*/ 0 h 877"/>
                  <a:gd name="T12" fmla="*/ 11 w 11"/>
                  <a:gd name="T13" fmla="*/ 267 h 877"/>
                  <a:gd name="T14" fmla="*/ 0 w 11"/>
                  <a:gd name="T15" fmla="*/ 272 h 877"/>
                  <a:gd name="T16" fmla="*/ 0 w 11"/>
                  <a:gd name="T17" fmla="*/ 5 h 877"/>
                  <a:gd name="T18" fmla="*/ 11 w 11"/>
                  <a:gd name="T19" fmla="*/ 0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877">
                    <a:moveTo>
                      <a:pt x="0" y="364"/>
                    </a:moveTo>
                    <a:lnTo>
                      <a:pt x="11" y="381"/>
                    </a:lnTo>
                    <a:lnTo>
                      <a:pt x="11" y="877"/>
                    </a:lnTo>
                    <a:lnTo>
                      <a:pt x="0" y="873"/>
                    </a:lnTo>
                    <a:lnTo>
                      <a:pt x="0" y="364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2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54" name="Freeform 662"/>
              <p:cNvSpPr>
                <a:spLocks noEditPoints="1"/>
              </p:cNvSpPr>
              <p:nvPr/>
            </p:nvSpPr>
            <p:spPr bwMode="auto">
              <a:xfrm>
                <a:off x="2590" y="1043"/>
                <a:ext cx="10" cy="887"/>
              </a:xfrm>
              <a:custGeom>
                <a:avLst/>
                <a:gdLst>
                  <a:gd name="T0" fmla="*/ 0 w 10"/>
                  <a:gd name="T1" fmla="*/ 387 h 887"/>
                  <a:gd name="T2" fmla="*/ 0 w 10"/>
                  <a:gd name="T3" fmla="*/ 388 h 887"/>
                  <a:gd name="T4" fmla="*/ 10 w 10"/>
                  <a:gd name="T5" fmla="*/ 405 h 887"/>
                  <a:gd name="T6" fmla="*/ 10 w 10"/>
                  <a:gd name="T7" fmla="*/ 887 h 887"/>
                  <a:gd name="T8" fmla="*/ 0 w 10"/>
                  <a:gd name="T9" fmla="*/ 883 h 887"/>
                  <a:gd name="T10" fmla="*/ 0 w 10"/>
                  <a:gd name="T11" fmla="*/ 387 h 887"/>
                  <a:gd name="T12" fmla="*/ 10 w 10"/>
                  <a:gd name="T13" fmla="*/ 0 h 887"/>
                  <a:gd name="T14" fmla="*/ 10 w 10"/>
                  <a:gd name="T15" fmla="*/ 269 h 887"/>
                  <a:gd name="T16" fmla="*/ 6 w 10"/>
                  <a:gd name="T17" fmla="*/ 270 h 887"/>
                  <a:gd name="T18" fmla="*/ 0 w 10"/>
                  <a:gd name="T19" fmla="*/ 273 h 887"/>
                  <a:gd name="T20" fmla="*/ 0 w 10"/>
                  <a:gd name="T21" fmla="*/ 6 h 887"/>
                  <a:gd name="T22" fmla="*/ 4 w 10"/>
                  <a:gd name="T23" fmla="*/ 3 h 887"/>
                  <a:gd name="T24" fmla="*/ 10 w 10"/>
                  <a:gd name="T25" fmla="*/ 0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887">
                    <a:moveTo>
                      <a:pt x="0" y="387"/>
                    </a:moveTo>
                    <a:lnTo>
                      <a:pt x="0" y="388"/>
                    </a:lnTo>
                    <a:lnTo>
                      <a:pt x="10" y="405"/>
                    </a:lnTo>
                    <a:lnTo>
                      <a:pt x="10" y="887"/>
                    </a:lnTo>
                    <a:lnTo>
                      <a:pt x="0" y="883"/>
                    </a:lnTo>
                    <a:lnTo>
                      <a:pt x="0" y="387"/>
                    </a:lnTo>
                    <a:close/>
                    <a:moveTo>
                      <a:pt x="10" y="0"/>
                    </a:moveTo>
                    <a:lnTo>
                      <a:pt x="10" y="269"/>
                    </a:lnTo>
                    <a:lnTo>
                      <a:pt x="6" y="270"/>
                    </a:lnTo>
                    <a:lnTo>
                      <a:pt x="0" y="273"/>
                    </a:lnTo>
                    <a:lnTo>
                      <a:pt x="0" y="6"/>
                    </a:lnTo>
                    <a:lnTo>
                      <a:pt x="4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55" name="Freeform 663"/>
              <p:cNvSpPr>
                <a:spLocks noEditPoints="1"/>
              </p:cNvSpPr>
              <p:nvPr/>
            </p:nvSpPr>
            <p:spPr bwMode="auto">
              <a:xfrm>
                <a:off x="2600" y="1039"/>
                <a:ext cx="11" cy="893"/>
              </a:xfrm>
              <a:custGeom>
                <a:avLst/>
                <a:gdLst>
                  <a:gd name="T0" fmla="*/ 0 w 11"/>
                  <a:gd name="T1" fmla="*/ 409 h 893"/>
                  <a:gd name="T2" fmla="*/ 4 w 11"/>
                  <a:gd name="T3" fmla="*/ 417 h 893"/>
                  <a:gd name="T4" fmla="*/ 11 w 11"/>
                  <a:gd name="T5" fmla="*/ 430 h 893"/>
                  <a:gd name="T6" fmla="*/ 11 w 11"/>
                  <a:gd name="T7" fmla="*/ 893 h 893"/>
                  <a:gd name="T8" fmla="*/ 2 w 11"/>
                  <a:gd name="T9" fmla="*/ 891 h 893"/>
                  <a:gd name="T10" fmla="*/ 0 w 11"/>
                  <a:gd name="T11" fmla="*/ 891 h 893"/>
                  <a:gd name="T12" fmla="*/ 0 w 11"/>
                  <a:gd name="T13" fmla="*/ 409 h 893"/>
                  <a:gd name="T14" fmla="*/ 11 w 11"/>
                  <a:gd name="T15" fmla="*/ 0 h 893"/>
                  <a:gd name="T16" fmla="*/ 11 w 11"/>
                  <a:gd name="T17" fmla="*/ 267 h 893"/>
                  <a:gd name="T18" fmla="*/ 0 w 11"/>
                  <a:gd name="T19" fmla="*/ 273 h 893"/>
                  <a:gd name="T20" fmla="*/ 0 w 11"/>
                  <a:gd name="T21" fmla="*/ 4 h 893"/>
                  <a:gd name="T22" fmla="*/ 11 w 11"/>
                  <a:gd name="T23" fmla="*/ 0 h 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93">
                    <a:moveTo>
                      <a:pt x="0" y="409"/>
                    </a:moveTo>
                    <a:lnTo>
                      <a:pt x="4" y="417"/>
                    </a:lnTo>
                    <a:lnTo>
                      <a:pt x="11" y="430"/>
                    </a:lnTo>
                    <a:lnTo>
                      <a:pt x="11" y="893"/>
                    </a:lnTo>
                    <a:lnTo>
                      <a:pt x="2" y="891"/>
                    </a:lnTo>
                    <a:lnTo>
                      <a:pt x="0" y="891"/>
                    </a:lnTo>
                    <a:lnTo>
                      <a:pt x="0" y="409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3"/>
                    </a:lnTo>
                    <a:lnTo>
                      <a:pt x="0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56" name="Freeform 664"/>
              <p:cNvSpPr>
                <a:spLocks noEditPoints="1"/>
              </p:cNvSpPr>
              <p:nvPr/>
            </p:nvSpPr>
            <p:spPr bwMode="auto">
              <a:xfrm>
                <a:off x="2611" y="1035"/>
                <a:ext cx="10" cy="899"/>
              </a:xfrm>
              <a:custGeom>
                <a:avLst/>
                <a:gdLst>
                  <a:gd name="T0" fmla="*/ 0 w 10"/>
                  <a:gd name="T1" fmla="*/ 434 h 899"/>
                  <a:gd name="T2" fmla="*/ 6 w 10"/>
                  <a:gd name="T3" fmla="*/ 446 h 899"/>
                  <a:gd name="T4" fmla="*/ 10 w 10"/>
                  <a:gd name="T5" fmla="*/ 455 h 899"/>
                  <a:gd name="T6" fmla="*/ 10 w 10"/>
                  <a:gd name="T7" fmla="*/ 667 h 899"/>
                  <a:gd name="T8" fmla="*/ 6 w 10"/>
                  <a:gd name="T9" fmla="*/ 671 h 899"/>
                  <a:gd name="T10" fmla="*/ 1 w 10"/>
                  <a:gd name="T11" fmla="*/ 685 h 899"/>
                  <a:gd name="T12" fmla="*/ 1 w 10"/>
                  <a:gd name="T13" fmla="*/ 700 h 899"/>
                  <a:gd name="T14" fmla="*/ 5 w 10"/>
                  <a:gd name="T15" fmla="*/ 711 h 899"/>
                  <a:gd name="T16" fmla="*/ 10 w 10"/>
                  <a:gd name="T17" fmla="*/ 720 h 899"/>
                  <a:gd name="T18" fmla="*/ 10 w 10"/>
                  <a:gd name="T19" fmla="*/ 899 h 899"/>
                  <a:gd name="T20" fmla="*/ 0 w 10"/>
                  <a:gd name="T21" fmla="*/ 897 h 899"/>
                  <a:gd name="T22" fmla="*/ 0 w 10"/>
                  <a:gd name="T23" fmla="*/ 434 h 899"/>
                  <a:gd name="T24" fmla="*/ 10 w 10"/>
                  <a:gd name="T25" fmla="*/ 0 h 899"/>
                  <a:gd name="T26" fmla="*/ 10 w 10"/>
                  <a:gd name="T27" fmla="*/ 266 h 899"/>
                  <a:gd name="T28" fmla="*/ 0 w 10"/>
                  <a:gd name="T29" fmla="*/ 271 h 899"/>
                  <a:gd name="T30" fmla="*/ 0 w 10"/>
                  <a:gd name="T31" fmla="*/ 4 h 899"/>
                  <a:gd name="T32" fmla="*/ 10 w 10"/>
                  <a:gd name="T33" fmla="*/ 0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899">
                    <a:moveTo>
                      <a:pt x="0" y="434"/>
                    </a:moveTo>
                    <a:lnTo>
                      <a:pt x="6" y="446"/>
                    </a:lnTo>
                    <a:lnTo>
                      <a:pt x="10" y="455"/>
                    </a:lnTo>
                    <a:lnTo>
                      <a:pt x="10" y="667"/>
                    </a:lnTo>
                    <a:lnTo>
                      <a:pt x="6" y="671"/>
                    </a:lnTo>
                    <a:lnTo>
                      <a:pt x="1" y="685"/>
                    </a:lnTo>
                    <a:lnTo>
                      <a:pt x="1" y="700"/>
                    </a:lnTo>
                    <a:lnTo>
                      <a:pt x="5" y="711"/>
                    </a:lnTo>
                    <a:lnTo>
                      <a:pt x="10" y="720"/>
                    </a:lnTo>
                    <a:lnTo>
                      <a:pt x="10" y="899"/>
                    </a:lnTo>
                    <a:lnTo>
                      <a:pt x="0" y="897"/>
                    </a:lnTo>
                    <a:lnTo>
                      <a:pt x="0" y="434"/>
                    </a:lnTo>
                    <a:close/>
                    <a:moveTo>
                      <a:pt x="10" y="0"/>
                    </a:moveTo>
                    <a:lnTo>
                      <a:pt x="10" y="266"/>
                    </a:lnTo>
                    <a:lnTo>
                      <a:pt x="0" y="271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57" name="Freeform 665"/>
              <p:cNvSpPr>
                <a:spLocks noEditPoints="1"/>
              </p:cNvSpPr>
              <p:nvPr/>
            </p:nvSpPr>
            <p:spPr bwMode="auto">
              <a:xfrm>
                <a:off x="2621" y="1032"/>
                <a:ext cx="12" cy="904"/>
              </a:xfrm>
              <a:custGeom>
                <a:avLst/>
                <a:gdLst>
                  <a:gd name="T0" fmla="*/ 0 w 12"/>
                  <a:gd name="T1" fmla="*/ 723 h 904"/>
                  <a:gd name="T2" fmla="*/ 2 w 12"/>
                  <a:gd name="T3" fmla="*/ 726 h 904"/>
                  <a:gd name="T4" fmla="*/ 11 w 12"/>
                  <a:gd name="T5" fmla="*/ 737 h 904"/>
                  <a:gd name="T6" fmla="*/ 12 w 12"/>
                  <a:gd name="T7" fmla="*/ 737 h 904"/>
                  <a:gd name="T8" fmla="*/ 12 w 12"/>
                  <a:gd name="T9" fmla="*/ 904 h 904"/>
                  <a:gd name="T10" fmla="*/ 0 w 12"/>
                  <a:gd name="T11" fmla="*/ 902 h 904"/>
                  <a:gd name="T12" fmla="*/ 0 w 12"/>
                  <a:gd name="T13" fmla="*/ 723 h 904"/>
                  <a:gd name="T14" fmla="*/ 0 w 12"/>
                  <a:gd name="T15" fmla="*/ 458 h 904"/>
                  <a:gd name="T16" fmla="*/ 8 w 12"/>
                  <a:gd name="T17" fmla="*/ 472 h 904"/>
                  <a:gd name="T18" fmla="*/ 12 w 12"/>
                  <a:gd name="T19" fmla="*/ 481 h 904"/>
                  <a:gd name="T20" fmla="*/ 12 w 12"/>
                  <a:gd name="T21" fmla="*/ 658 h 904"/>
                  <a:gd name="T22" fmla="*/ 9 w 12"/>
                  <a:gd name="T23" fmla="*/ 659 h 904"/>
                  <a:gd name="T24" fmla="*/ 0 w 12"/>
                  <a:gd name="T25" fmla="*/ 670 h 904"/>
                  <a:gd name="T26" fmla="*/ 0 w 12"/>
                  <a:gd name="T27" fmla="*/ 458 h 904"/>
                  <a:gd name="T28" fmla="*/ 12 w 12"/>
                  <a:gd name="T29" fmla="*/ 0 h 904"/>
                  <a:gd name="T30" fmla="*/ 12 w 12"/>
                  <a:gd name="T31" fmla="*/ 264 h 904"/>
                  <a:gd name="T32" fmla="*/ 4 w 12"/>
                  <a:gd name="T33" fmla="*/ 268 h 904"/>
                  <a:gd name="T34" fmla="*/ 0 w 12"/>
                  <a:gd name="T35" fmla="*/ 269 h 904"/>
                  <a:gd name="T36" fmla="*/ 0 w 12"/>
                  <a:gd name="T37" fmla="*/ 3 h 904"/>
                  <a:gd name="T38" fmla="*/ 4 w 12"/>
                  <a:gd name="T39" fmla="*/ 2 h 904"/>
                  <a:gd name="T40" fmla="*/ 12 w 12"/>
                  <a:gd name="T41" fmla="*/ 0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" h="904">
                    <a:moveTo>
                      <a:pt x="0" y="723"/>
                    </a:moveTo>
                    <a:lnTo>
                      <a:pt x="2" y="726"/>
                    </a:lnTo>
                    <a:lnTo>
                      <a:pt x="11" y="737"/>
                    </a:lnTo>
                    <a:lnTo>
                      <a:pt x="12" y="737"/>
                    </a:lnTo>
                    <a:lnTo>
                      <a:pt x="12" y="904"/>
                    </a:lnTo>
                    <a:lnTo>
                      <a:pt x="0" y="902"/>
                    </a:lnTo>
                    <a:lnTo>
                      <a:pt x="0" y="723"/>
                    </a:lnTo>
                    <a:close/>
                    <a:moveTo>
                      <a:pt x="0" y="458"/>
                    </a:moveTo>
                    <a:lnTo>
                      <a:pt x="8" y="472"/>
                    </a:lnTo>
                    <a:lnTo>
                      <a:pt x="12" y="481"/>
                    </a:lnTo>
                    <a:lnTo>
                      <a:pt x="12" y="658"/>
                    </a:lnTo>
                    <a:lnTo>
                      <a:pt x="9" y="659"/>
                    </a:lnTo>
                    <a:lnTo>
                      <a:pt x="0" y="670"/>
                    </a:lnTo>
                    <a:lnTo>
                      <a:pt x="0" y="458"/>
                    </a:lnTo>
                    <a:close/>
                    <a:moveTo>
                      <a:pt x="12" y="0"/>
                    </a:moveTo>
                    <a:lnTo>
                      <a:pt x="12" y="264"/>
                    </a:lnTo>
                    <a:lnTo>
                      <a:pt x="4" y="268"/>
                    </a:lnTo>
                    <a:lnTo>
                      <a:pt x="0" y="269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58" name="Freeform 666"/>
              <p:cNvSpPr>
                <a:spLocks noEditPoints="1"/>
              </p:cNvSpPr>
              <p:nvPr/>
            </p:nvSpPr>
            <p:spPr bwMode="auto">
              <a:xfrm>
                <a:off x="2633" y="1029"/>
                <a:ext cx="10" cy="910"/>
              </a:xfrm>
              <a:custGeom>
                <a:avLst/>
                <a:gdLst>
                  <a:gd name="T0" fmla="*/ 0 w 10"/>
                  <a:gd name="T1" fmla="*/ 740 h 910"/>
                  <a:gd name="T2" fmla="*/ 9 w 10"/>
                  <a:gd name="T3" fmla="*/ 747 h 910"/>
                  <a:gd name="T4" fmla="*/ 10 w 10"/>
                  <a:gd name="T5" fmla="*/ 749 h 910"/>
                  <a:gd name="T6" fmla="*/ 10 w 10"/>
                  <a:gd name="T7" fmla="*/ 910 h 910"/>
                  <a:gd name="T8" fmla="*/ 0 w 10"/>
                  <a:gd name="T9" fmla="*/ 907 h 910"/>
                  <a:gd name="T10" fmla="*/ 0 w 10"/>
                  <a:gd name="T11" fmla="*/ 740 h 910"/>
                  <a:gd name="T12" fmla="*/ 0 w 10"/>
                  <a:gd name="T13" fmla="*/ 484 h 910"/>
                  <a:gd name="T14" fmla="*/ 5 w 10"/>
                  <a:gd name="T15" fmla="*/ 497 h 910"/>
                  <a:gd name="T16" fmla="*/ 10 w 10"/>
                  <a:gd name="T17" fmla="*/ 510 h 910"/>
                  <a:gd name="T18" fmla="*/ 10 w 10"/>
                  <a:gd name="T19" fmla="*/ 654 h 910"/>
                  <a:gd name="T20" fmla="*/ 0 w 10"/>
                  <a:gd name="T21" fmla="*/ 661 h 910"/>
                  <a:gd name="T22" fmla="*/ 0 w 10"/>
                  <a:gd name="T23" fmla="*/ 484 h 910"/>
                  <a:gd name="T24" fmla="*/ 10 w 10"/>
                  <a:gd name="T25" fmla="*/ 0 h 910"/>
                  <a:gd name="T26" fmla="*/ 10 w 10"/>
                  <a:gd name="T27" fmla="*/ 262 h 910"/>
                  <a:gd name="T28" fmla="*/ 0 w 10"/>
                  <a:gd name="T29" fmla="*/ 267 h 910"/>
                  <a:gd name="T30" fmla="*/ 0 w 10"/>
                  <a:gd name="T31" fmla="*/ 3 h 910"/>
                  <a:gd name="T32" fmla="*/ 10 w 10"/>
                  <a:gd name="T33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910">
                    <a:moveTo>
                      <a:pt x="0" y="740"/>
                    </a:moveTo>
                    <a:lnTo>
                      <a:pt x="9" y="747"/>
                    </a:lnTo>
                    <a:lnTo>
                      <a:pt x="10" y="749"/>
                    </a:lnTo>
                    <a:lnTo>
                      <a:pt x="10" y="910"/>
                    </a:lnTo>
                    <a:lnTo>
                      <a:pt x="0" y="907"/>
                    </a:lnTo>
                    <a:lnTo>
                      <a:pt x="0" y="740"/>
                    </a:lnTo>
                    <a:close/>
                    <a:moveTo>
                      <a:pt x="0" y="484"/>
                    </a:moveTo>
                    <a:lnTo>
                      <a:pt x="5" y="497"/>
                    </a:lnTo>
                    <a:lnTo>
                      <a:pt x="10" y="510"/>
                    </a:lnTo>
                    <a:lnTo>
                      <a:pt x="10" y="654"/>
                    </a:lnTo>
                    <a:lnTo>
                      <a:pt x="0" y="661"/>
                    </a:lnTo>
                    <a:lnTo>
                      <a:pt x="0" y="484"/>
                    </a:lnTo>
                    <a:close/>
                    <a:moveTo>
                      <a:pt x="10" y="0"/>
                    </a:moveTo>
                    <a:lnTo>
                      <a:pt x="10" y="262"/>
                    </a:lnTo>
                    <a:lnTo>
                      <a:pt x="0" y="267"/>
                    </a:lnTo>
                    <a:lnTo>
                      <a:pt x="0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59" name="Freeform 667"/>
              <p:cNvSpPr>
                <a:spLocks noEditPoints="1"/>
              </p:cNvSpPr>
              <p:nvPr/>
            </p:nvSpPr>
            <p:spPr bwMode="auto">
              <a:xfrm>
                <a:off x="2643" y="1026"/>
                <a:ext cx="11" cy="914"/>
              </a:xfrm>
              <a:custGeom>
                <a:avLst/>
                <a:gdLst>
                  <a:gd name="T0" fmla="*/ 0 w 11"/>
                  <a:gd name="T1" fmla="*/ 752 h 914"/>
                  <a:gd name="T2" fmla="*/ 7 w 11"/>
                  <a:gd name="T3" fmla="*/ 757 h 914"/>
                  <a:gd name="T4" fmla="*/ 11 w 11"/>
                  <a:gd name="T5" fmla="*/ 758 h 914"/>
                  <a:gd name="T6" fmla="*/ 11 w 11"/>
                  <a:gd name="T7" fmla="*/ 914 h 914"/>
                  <a:gd name="T8" fmla="*/ 6 w 11"/>
                  <a:gd name="T9" fmla="*/ 914 h 914"/>
                  <a:gd name="T10" fmla="*/ 0 w 11"/>
                  <a:gd name="T11" fmla="*/ 913 h 914"/>
                  <a:gd name="T12" fmla="*/ 0 w 11"/>
                  <a:gd name="T13" fmla="*/ 752 h 914"/>
                  <a:gd name="T14" fmla="*/ 0 w 11"/>
                  <a:gd name="T15" fmla="*/ 513 h 914"/>
                  <a:gd name="T16" fmla="*/ 3 w 11"/>
                  <a:gd name="T17" fmla="*/ 519 h 914"/>
                  <a:gd name="T18" fmla="*/ 8 w 11"/>
                  <a:gd name="T19" fmla="*/ 533 h 914"/>
                  <a:gd name="T20" fmla="*/ 11 w 11"/>
                  <a:gd name="T21" fmla="*/ 541 h 914"/>
                  <a:gd name="T22" fmla="*/ 11 w 11"/>
                  <a:gd name="T23" fmla="*/ 650 h 914"/>
                  <a:gd name="T24" fmla="*/ 11 w 11"/>
                  <a:gd name="T25" fmla="*/ 650 h 914"/>
                  <a:gd name="T26" fmla="*/ 10 w 11"/>
                  <a:gd name="T27" fmla="*/ 651 h 914"/>
                  <a:gd name="T28" fmla="*/ 0 w 11"/>
                  <a:gd name="T29" fmla="*/ 657 h 914"/>
                  <a:gd name="T30" fmla="*/ 0 w 11"/>
                  <a:gd name="T31" fmla="*/ 513 h 914"/>
                  <a:gd name="T32" fmla="*/ 11 w 11"/>
                  <a:gd name="T33" fmla="*/ 0 h 914"/>
                  <a:gd name="T34" fmla="*/ 11 w 11"/>
                  <a:gd name="T35" fmla="*/ 260 h 914"/>
                  <a:gd name="T36" fmla="*/ 0 w 11"/>
                  <a:gd name="T37" fmla="*/ 265 h 914"/>
                  <a:gd name="T38" fmla="*/ 0 w 11"/>
                  <a:gd name="T39" fmla="*/ 3 h 914"/>
                  <a:gd name="T40" fmla="*/ 11 w 11"/>
                  <a:gd name="T41" fmla="*/ 0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" h="914">
                    <a:moveTo>
                      <a:pt x="0" y="752"/>
                    </a:moveTo>
                    <a:lnTo>
                      <a:pt x="7" y="757"/>
                    </a:lnTo>
                    <a:lnTo>
                      <a:pt x="11" y="758"/>
                    </a:lnTo>
                    <a:lnTo>
                      <a:pt x="11" y="914"/>
                    </a:lnTo>
                    <a:lnTo>
                      <a:pt x="6" y="914"/>
                    </a:lnTo>
                    <a:lnTo>
                      <a:pt x="0" y="913"/>
                    </a:lnTo>
                    <a:lnTo>
                      <a:pt x="0" y="752"/>
                    </a:lnTo>
                    <a:close/>
                    <a:moveTo>
                      <a:pt x="0" y="513"/>
                    </a:moveTo>
                    <a:lnTo>
                      <a:pt x="3" y="519"/>
                    </a:lnTo>
                    <a:lnTo>
                      <a:pt x="8" y="533"/>
                    </a:lnTo>
                    <a:lnTo>
                      <a:pt x="11" y="541"/>
                    </a:lnTo>
                    <a:lnTo>
                      <a:pt x="11" y="650"/>
                    </a:lnTo>
                    <a:lnTo>
                      <a:pt x="11" y="650"/>
                    </a:lnTo>
                    <a:lnTo>
                      <a:pt x="10" y="651"/>
                    </a:lnTo>
                    <a:lnTo>
                      <a:pt x="0" y="657"/>
                    </a:lnTo>
                    <a:lnTo>
                      <a:pt x="0" y="513"/>
                    </a:lnTo>
                    <a:close/>
                    <a:moveTo>
                      <a:pt x="11" y="0"/>
                    </a:moveTo>
                    <a:lnTo>
                      <a:pt x="11" y="260"/>
                    </a:lnTo>
                    <a:lnTo>
                      <a:pt x="0" y="265"/>
                    </a:lnTo>
                    <a:lnTo>
                      <a:pt x="0" y="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60" name="Freeform 668"/>
              <p:cNvSpPr>
                <a:spLocks noEditPoints="1"/>
              </p:cNvSpPr>
              <p:nvPr/>
            </p:nvSpPr>
            <p:spPr bwMode="auto">
              <a:xfrm>
                <a:off x="2654" y="1025"/>
                <a:ext cx="10" cy="916"/>
              </a:xfrm>
              <a:custGeom>
                <a:avLst/>
                <a:gdLst>
                  <a:gd name="T0" fmla="*/ 0 w 10"/>
                  <a:gd name="T1" fmla="*/ 759 h 916"/>
                  <a:gd name="T2" fmla="*/ 3 w 10"/>
                  <a:gd name="T3" fmla="*/ 762 h 916"/>
                  <a:gd name="T4" fmla="*/ 5 w 10"/>
                  <a:gd name="T5" fmla="*/ 763 h 916"/>
                  <a:gd name="T6" fmla="*/ 10 w 10"/>
                  <a:gd name="T7" fmla="*/ 766 h 916"/>
                  <a:gd name="T8" fmla="*/ 10 w 10"/>
                  <a:gd name="T9" fmla="*/ 916 h 916"/>
                  <a:gd name="T10" fmla="*/ 0 w 10"/>
                  <a:gd name="T11" fmla="*/ 915 h 916"/>
                  <a:gd name="T12" fmla="*/ 0 w 10"/>
                  <a:gd name="T13" fmla="*/ 759 h 916"/>
                  <a:gd name="T14" fmla="*/ 0 w 10"/>
                  <a:gd name="T15" fmla="*/ 542 h 916"/>
                  <a:gd name="T16" fmla="*/ 0 w 10"/>
                  <a:gd name="T17" fmla="*/ 543 h 916"/>
                  <a:gd name="T18" fmla="*/ 1 w 10"/>
                  <a:gd name="T19" fmla="*/ 546 h 916"/>
                  <a:gd name="T20" fmla="*/ 9 w 10"/>
                  <a:gd name="T21" fmla="*/ 571 h 916"/>
                  <a:gd name="T22" fmla="*/ 10 w 10"/>
                  <a:gd name="T23" fmla="*/ 577 h 916"/>
                  <a:gd name="T24" fmla="*/ 10 w 10"/>
                  <a:gd name="T25" fmla="*/ 624 h 916"/>
                  <a:gd name="T26" fmla="*/ 10 w 10"/>
                  <a:gd name="T27" fmla="*/ 624 h 916"/>
                  <a:gd name="T28" fmla="*/ 7 w 10"/>
                  <a:gd name="T29" fmla="*/ 636 h 916"/>
                  <a:gd name="T30" fmla="*/ 3 w 10"/>
                  <a:gd name="T31" fmla="*/ 645 h 916"/>
                  <a:gd name="T32" fmla="*/ 0 w 10"/>
                  <a:gd name="T33" fmla="*/ 651 h 916"/>
                  <a:gd name="T34" fmla="*/ 0 w 10"/>
                  <a:gd name="T35" fmla="*/ 542 h 916"/>
                  <a:gd name="T36" fmla="*/ 10 w 10"/>
                  <a:gd name="T37" fmla="*/ 0 h 916"/>
                  <a:gd name="T38" fmla="*/ 10 w 10"/>
                  <a:gd name="T39" fmla="*/ 254 h 916"/>
                  <a:gd name="T40" fmla="*/ 3 w 10"/>
                  <a:gd name="T41" fmla="*/ 259 h 916"/>
                  <a:gd name="T42" fmla="*/ 0 w 10"/>
                  <a:gd name="T43" fmla="*/ 261 h 916"/>
                  <a:gd name="T44" fmla="*/ 0 w 10"/>
                  <a:gd name="T45" fmla="*/ 1 h 916"/>
                  <a:gd name="T46" fmla="*/ 3 w 10"/>
                  <a:gd name="T47" fmla="*/ 0 h 916"/>
                  <a:gd name="T48" fmla="*/ 10 w 10"/>
                  <a:gd name="T49" fmla="*/ 0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" h="916">
                    <a:moveTo>
                      <a:pt x="0" y="759"/>
                    </a:moveTo>
                    <a:lnTo>
                      <a:pt x="3" y="762"/>
                    </a:lnTo>
                    <a:lnTo>
                      <a:pt x="5" y="763"/>
                    </a:lnTo>
                    <a:lnTo>
                      <a:pt x="10" y="766"/>
                    </a:lnTo>
                    <a:lnTo>
                      <a:pt x="10" y="916"/>
                    </a:lnTo>
                    <a:lnTo>
                      <a:pt x="0" y="915"/>
                    </a:lnTo>
                    <a:lnTo>
                      <a:pt x="0" y="759"/>
                    </a:lnTo>
                    <a:close/>
                    <a:moveTo>
                      <a:pt x="0" y="542"/>
                    </a:moveTo>
                    <a:lnTo>
                      <a:pt x="0" y="543"/>
                    </a:lnTo>
                    <a:lnTo>
                      <a:pt x="1" y="546"/>
                    </a:lnTo>
                    <a:lnTo>
                      <a:pt x="9" y="571"/>
                    </a:lnTo>
                    <a:lnTo>
                      <a:pt x="10" y="577"/>
                    </a:lnTo>
                    <a:lnTo>
                      <a:pt x="10" y="624"/>
                    </a:lnTo>
                    <a:lnTo>
                      <a:pt x="10" y="624"/>
                    </a:lnTo>
                    <a:lnTo>
                      <a:pt x="7" y="636"/>
                    </a:lnTo>
                    <a:lnTo>
                      <a:pt x="3" y="645"/>
                    </a:lnTo>
                    <a:lnTo>
                      <a:pt x="0" y="651"/>
                    </a:lnTo>
                    <a:lnTo>
                      <a:pt x="0" y="542"/>
                    </a:lnTo>
                    <a:close/>
                    <a:moveTo>
                      <a:pt x="10" y="0"/>
                    </a:moveTo>
                    <a:lnTo>
                      <a:pt x="10" y="254"/>
                    </a:lnTo>
                    <a:lnTo>
                      <a:pt x="3" y="259"/>
                    </a:lnTo>
                    <a:lnTo>
                      <a:pt x="0" y="261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61" name="Freeform 669"/>
              <p:cNvSpPr>
                <a:spLocks noEditPoints="1"/>
              </p:cNvSpPr>
              <p:nvPr/>
            </p:nvSpPr>
            <p:spPr bwMode="auto">
              <a:xfrm>
                <a:off x="2664" y="1022"/>
                <a:ext cx="12" cy="919"/>
              </a:xfrm>
              <a:custGeom>
                <a:avLst/>
                <a:gdLst>
                  <a:gd name="T0" fmla="*/ 0 w 12"/>
                  <a:gd name="T1" fmla="*/ 769 h 919"/>
                  <a:gd name="T2" fmla="*/ 11 w 12"/>
                  <a:gd name="T3" fmla="*/ 775 h 919"/>
                  <a:gd name="T4" fmla="*/ 12 w 12"/>
                  <a:gd name="T5" fmla="*/ 777 h 919"/>
                  <a:gd name="T6" fmla="*/ 12 w 12"/>
                  <a:gd name="T7" fmla="*/ 919 h 919"/>
                  <a:gd name="T8" fmla="*/ 0 w 12"/>
                  <a:gd name="T9" fmla="*/ 919 h 919"/>
                  <a:gd name="T10" fmla="*/ 0 w 12"/>
                  <a:gd name="T11" fmla="*/ 769 h 919"/>
                  <a:gd name="T12" fmla="*/ 0 w 12"/>
                  <a:gd name="T13" fmla="*/ 580 h 919"/>
                  <a:gd name="T14" fmla="*/ 3 w 12"/>
                  <a:gd name="T15" fmla="*/ 595 h 919"/>
                  <a:gd name="T16" fmla="*/ 3 w 12"/>
                  <a:gd name="T17" fmla="*/ 613 h 919"/>
                  <a:gd name="T18" fmla="*/ 0 w 12"/>
                  <a:gd name="T19" fmla="*/ 627 h 919"/>
                  <a:gd name="T20" fmla="*/ 0 w 12"/>
                  <a:gd name="T21" fmla="*/ 580 h 919"/>
                  <a:gd name="T22" fmla="*/ 12 w 12"/>
                  <a:gd name="T23" fmla="*/ 0 h 919"/>
                  <a:gd name="T24" fmla="*/ 12 w 12"/>
                  <a:gd name="T25" fmla="*/ 250 h 919"/>
                  <a:gd name="T26" fmla="*/ 0 w 12"/>
                  <a:gd name="T27" fmla="*/ 257 h 919"/>
                  <a:gd name="T28" fmla="*/ 0 w 12"/>
                  <a:gd name="T29" fmla="*/ 3 h 919"/>
                  <a:gd name="T30" fmla="*/ 12 w 12"/>
                  <a:gd name="T31" fmla="*/ 0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" h="919">
                    <a:moveTo>
                      <a:pt x="0" y="769"/>
                    </a:moveTo>
                    <a:lnTo>
                      <a:pt x="11" y="775"/>
                    </a:lnTo>
                    <a:lnTo>
                      <a:pt x="12" y="777"/>
                    </a:lnTo>
                    <a:lnTo>
                      <a:pt x="12" y="919"/>
                    </a:lnTo>
                    <a:lnTo>
                      <a:pt x="0" y="919"/>
                    </a:lnTo>
                    <a:lnTo>
                      <a:pt x="0" y="769"/>
                    </a:lnTo>
                    <a:close/>
                    <a:moveTo>
                      <a:pt x="0" y="580"/>
                    </a:moveTo>
                    <a:lnTo>
                      <a:pt x="3" y="595"/>
                    </a:lnTo>
                    <a:lnTo>
                      <a:pt x="3" y="613"/>
                    </a:lnTo>
                    <a:lnTo>
                      <a:pt x="0" y="627"/>
                    </a:lnTo>
                    <a:lnTo>
                      <a:pt x="0" y="580"/>
                    </a:lnTo>
                    <a:close/>
                    <a:moveTo>
                      <a:pt x="12" y="0"/>
                    </a:moveTo>
                    <a:lnTo>
                      <a:pt x="12" y="250"/>
                    </a:lnTo>
                    <a:lnTo>
                      <a:pt x="0" y="257"/>
                    </a:lnTo>
                    <a:lnTo>
                      <a:pt x="0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62" name="Freeform 670"/>
              <p:cNvSpPr>
                <a:spLocks noEditPoints="1"/>
              </p:cNvSpPr>
              <p:nvPr/>
            </p:nvSpPr>
            <p:spPr bwMode="auto">
              <a:xfrm>
                <a:off x="2676" y="1021"/>
                <a:ext cx="11" cy="922"/>
              </a:xfrm>
              <a:custGeom>
                <a:avLst/>
                <a:gdLst>
                  <a:gd name="T0" fmla="*/ 0 w 11"/>
                  <a:gd name="T1" fmla="*/ 778 h 922"/>
                  <a:gd name="T2" fmla="*/ 11 w 11"/>
                  <a:gd name="T3" fmla="*/ 789 h 922"/>
                  <a:gd name="T4" fmla="*/ 11 w 11"/>
                  <a:gd name="T5" fmla="*/ 789 h 922"/>
                  <a:gd name="T6" fmla="*/ 11 w 11"/>
                  <a:gd name="T7" fmla="*/ 922 h 922"/>
                  <a:gd name="T8" fmla="*/ 0 w 11"/>
                  <a:gd name="T9" fmla="*/ 920 h 922"/>
                  <a:gd name="T10" fmla="*/ 0 w 11"/>
                  <a:gd name="T11" fmla="*/ 778 h 922"/>
                  <a:gd name="T12" fmla="*/ 11 w 11"/>
                  <a:gd name="T13" fmla="*/ 0 h 922"/>
                  <a:gd name="T14" fmla="*/ 11 w 11"/>
                  <a:gd name="T15" fmla="*/ 245 h 922"/>
                  <a:gd name="T16" fmla="*/ 0 w 11"/>
                  <a:gd name="T17" fmla="*/ 251 h 922"/>
                  <a:gd name="T18" fmla="*/ 0 w 11"/>
                  <a:gd name="T19" fmla="*/ 1 h 922"/>
                  <a:gd name="T20" fmla="*/ 11 w 11"/>
                  <a:gd name="T21" fmla="*/ 0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922">
                    <a:moveTo>
                      <a:pt x="0" y="778"/>
                    </a:moveTo>
                    <a:lnTo>
                      <a:pt x="11" y="789"/>
                    </a:lnTo>
                    <a:lnTo>
                      <a:pt x="11" y="789"/>
                    </a:lnTo>
                    <a:lnTo>
                      <a:pt x="11" y="922"/>
                    </a:lnTo>
                    <a:lnTo>
                      <a:pt x="0" y="920"/>
                    </a:lnTo>
                    <a:lnTo>
                      <a:pt x="0" y="778"/>
                    </a:lnTo>
                    <a:close/>
                    <a:moveTo>
                      <a:pt x="11" y="0"/>
                    </a:moveTo>
                    <a:lnTo>
                      <a:pt x="11" y="245"/>
                    </a:lnTo>
                    <a:lnTo>
                      <a:pt x="0" y="251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63" name="Freeform 671"/>
              <p:cNvSpPr>
                <a:spLocks noEditPoints="1"/>
              </p:cNvSpPr>
              <p:nvPr/>
            </p:nvSpPr>
            <p:spPr bwMode="auto">
              <a:xfrm>
                <a:off x="2687" y="1021"/>
                <a:ext cx="10" cy="923"/>
              </a:xfrm>
              <a:custGeom>
                <a:avLst/>
                <a:gdLst>
                  <a:gd name="T0" fmla="*/ 0 w 10"/>
                  <a:gd name="T1" fmla="*/ 789 h 923"/>
                  <a:gd name="T2" fmla="*/ 8 w 10"/>
                  <a:gd name="T3" fmla="*/ 806 h 923"/>
                  <a:gd name="T4" fmla="*/ 10 w 10"/>
                  <a:gd name="T5" fmla="*/ 814 h 923"/>
                  <a:gd name="T6" fmla="*/ 10 w 10"/>
                  <a:gd name="T7" fmla="*/ 923 h 923"/>
                  <a:gd name="T8" fmla="*/ 0 w 10"/>
                  <a:gd name="T9" fmla="*/ 922 h 923"/>
                  <a:gd name="T10" fmla="*/ 0 w 10"/>
                  <a:gd name="T11" fmla="*/ 789 h 923"/>
                  <a:gd name="T12" fmla="*/ 10 w 10"/>
                  <a:gd name="T13" fmla="*/ 0 h 923"/>
                  <a:gd name="T14" fmla="*/ 10 w 10"/>
                  <a:gd name="T15" fmla="*/ 238 h 923"/>
                  <a:gd name="T16" fmla="*/ 2 w 10"/>
                  <a:gd name="T17" fmla="*/ 244 h 923"/>
                  <a:gd name="T18" fmla="*/ 0 w 10"/>
                  <a:gd name="T19" fmla="*/ 245 h 923"/>
                  <a:gd name="T20" fmla="*/ 0 w 10"/>
                  <a:gd name="T21" fmla="*/ 0 h 923"/>
                  <a:gd name="T22" fmla="*/ 2 w 10"/>
                  <a:gd name="T23" fmla="*/ 0 h 923"/>
                  <a:gd name="T24" fmla="*/ 10 w 10"/>
                  <a:gd name="T25" fmla="*/ 0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923">
                    <a:moveTo>
                      <a:pt x="0" y="789"/>
                    </a:moveTo>
                    <a:lnTo>
                      <a:pt x="8" y="806"/>
                    </a:lnTo>
                    <a:lnTo>
                      <a:pt x="10" y="814"/>
                    </a:lnTo>
                    <a:lnTo>
                      <a:pt x="10" y="923"/>
                    </a:lnTo>
                    <a:lnTo>
                      <a:pt x="0" y="922"/>
                    </a:lnTo>
                    <a:lnTo>
                      <a:pt x="0" y="789"/>
                    </a:lnTo>
                    <a:close/>
                    <a:moveTo>
                      <a:pt x="10" y="0"/>
                    </a:moveTo>
                    <a:lnTo>
                      <a:pt x="10" y="238"/>
                    </a:lnTo>
                    <a:lnTo>
                      <a:pt x="2" y="244"/>
                    </a:lnTo>
                    <a:lnTo>
                      <a:pt x="0" y="24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64" name="Freeform 672"/>
              <p:cNvSpPr>
                <a:spLocks noEditPoints="1"/>
              </p:cNvSpPr>
              <p:nvPr/>
            </p:nvSpPr>
            <p:spPr bwMode="auto">
              <a:xfrm>
                <a:off x="2697" y="1020"/>
                <a:ext cx="11" cy="924"/>
              </a:xfrm>
              <a:custGeom>
                <a:avLst/>
                <a:gdLst>
                  <a:gd name="T0" fmla="*/ 0 w 11"/>
                  <a:gd name="T1" fmla="*/ 815 h 924"/>
                  <a:gd name="T2" fmla="*/ 3 w 11"/>
                  <a:gd name="T3" fmla="*/ 826 h 924"/>
                  <a:gd name="T4" fmla="*/ 7 w 11"/>
                  <a:gd name="T5" fmla="*/ 845 h 924"/>
                  <a:gd name="T6" fmla="*/ 8 w 11"/>
                  <a:gd name="T7" fmla="*/ 865 h 924"/>
                  <a:gd name="T8" fmla="*/ 8 w 11"/>
                  <a:gd name="T9" fmla="*/ 883 h 924"/>
                  <a:gd name="T10" fmla="*/ 7 w 11"/>
                  <a:gd name="T11" fmla="*/ 899 h 924"/>
                  <a:gd name="T12" fmla="*/ 5 w 11"/>
                  <a:gd name="T13" fmla="*/ 912 h 924"/>
                  <a:gd name="T14" fmla="*/ 4 w 11"/>
                  <a:gd name="T15" fmla="*/ 921 h 924"/>
                  <a:gd name="T16" fmla="*/ 4 w 11"/>
                  <a:gd name="T17" fmla="*/ 924 h 924"/>
                  <a:gd name="T18" fmla="*/ 4 w 11"/>
                  <a:gd name="T19" fmla="*/ 924 h 924"/>
                  <a:gd name="T20" fmla="*/ 0 w 11"/>
                  <a:gd name="T21" fmla="*/ 924 h 924"/>
                  <a:gd name="T22" fmla="*/ 0 w 11"/>
                  <a:gd name="T23" fmla="*/ 815 h 924"/>
                  <a:gd name="T24" fmla="*/ 11 w 11"/>
                  <a:gd name="T25" fmla="*/ 0 h 924"/>
                  <a:gd name="T26" fmla="*/ 11 w 11"/>
                  <a:gd name="T27" fmla="*/ 233 h 924"/>
                  <a:gd name="T28" fmla="*/ 0 w 11"/>
                  <a:gd name="T29" fmla="*/ 239 h 924"/>
                  <a:gd name="T30" fmla="*/ 0 w 11"/>
                  <a:gd name="T31" fmla="*/ 1 h 924"/>
                  <a:gd name="T32" fmla="*/ 11 w 11"/>
                  <a:gd name="T33" fmla="*/ 0 h 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924">
                    <a:moveTo>
                      <a:pt x="0" y="815"/>
                    </a:moveTo>
                    <a:lnTo>
                      <a:pt x="3" y="826"/>
                    </a:lnTo>
                    <a:lnTo>
                      <a:pt x="7" y="845"/>
                    </a:lnTo>
                    <a:lnTo>
                      <a:pt x="8" y="865"/>
                    </a:lnTo>
                    <a:lnTo>
                      <a:pt x="8" y="883"/>
                    </a:lnTo>
                    <a:lnTo>
                      <a:pt x="7" y="899"/>
                    </a:lnTo>
                    <a:lnTo>
                      <a:pt x="5" y="912"/>
                    </a:lnTo>
                    <a:lnTo>
                      <a:pt x="4" y="921"/>
                    </a:lnTo>
                    <a:lnTo>
                      <a:pt x="4" y="924"/>
                    </a:lnTo>
                    <a:lnTo>
                      <a:pt x="4" y="924"/>
                    </a:lnTo>
                    <a:lnTo>
                      <a:pt x="0" y="924"/>
                    </a:lnTo>
                    <a:lnTo>
                      <a:pt x="0" y="815"/>
                    </a:lnTo>
                    <a:close/>
                    <a:moveTo>
                      <a:pt x="11" y="0"/>
                    </a:moveTo>
                    <a:lnTo>
                      <a:pt x="11" y="233"/>
                    </a:lnTo>
                    <a:lnTo>
                      <a:pt x="0" y="239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65" name="Freeform 673"/>
              <p:cNvSpPr>
                <a:spLocks/>
              </p:cNvSpPr>
              <p:nvPr/>
            </p:nvSpPr>
            <p:spPr bwMode="auto">
              <a:xfrm>
                <a:off x="2708" y="1020"/>
                <a:ext cx="10" cy="233"/>
              </a:xfrm>
              <a:custGeom>
                <a:avLst/>
                <a:gdLst>
                  <a:gd name="T0" fmla="*/ 10 w 10"/>
                  <a:gd name="T1" fmla="*/ 0 h 233"/>
                  <a:gd name="T2" fmla="*/ 10 w 10"/>
                  <a:gd name="T3" fmla="*/ 225 h 233"/>
                  <a:gd name="T4" fmla="*/ 0 w 10"/>
                  <a:gd name="T5" fmla="*/ 233 h 233"/>
                  <a:gd name="T6" fmla="*/ 0 w 10"/>
                  <a:gd name="T7" fmla="*/ 0 h 233"/>
                  <a:gd name="T8" fmla="*/ 10 w 10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33">
                    <a:moveTo>
                      <a:pt x="10" y="0"/>
                    </a:moveTo>
                    <a:lnTo>
                      <a:pt x="10" y="225"/>
                    </a:lnTo>
                    <a:lnTo>
                      <a:pt x="0" y="233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66" name="Freeform 674"/>
              <p:cNvSpPr>
                <a:spLocks/>
              </p:cNvSpPr>
              <p:nvPr/>
            </p:nvSpPr>
            <p:spPr bwMode="auto">
              <a:xfrm>
                <a:off x="2718" y="1020"/>
                <a:ext cx="12" cy="225"/>
              </a:xfrm>
              <a:custGeom>
                <a:avLst/>
                <a:gdLst>
                  <a:gd name="T0" fmla="*/ 4 w 12"/>
                  <a:gd name="T1" fmla="*/ 0 h 225"/>
                  <a:gd name="T2" fmla="*/ 12 w 12"/>
                  <a:gd name="T3" fmla="*/ 0 h 225"/>
                  <a:gd name="T4" fmla="*/ 12 w 12"/>
                  <a:gd name="T5" fmla="*/ 218 h 225"/>
                  <a:gd name="T6" fmla="*/ 7 w 12"/>
                  <a:gd name="T7" fmla="*/ 222 h 225"/>
                  <a:gd name="T8" fmla="*/ 0 w 12"/>
                  <a:gd name="T9" fmla="*/ 225 h 225"/>
                  <a:gd name="T10" fmla="*/ 0 w 12"/>
                  <a:gd name="T11" fmla="*/ 0 h 225"/>
                  <a:gd name="T12" fmla="*/ 4 w 12"/>
                  <a:gd name="T13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225">
                    <a:moveTo>
                      <a:pt x="4" y="0"/>
                    </a:moveTo>
                    <a:lnTo>
                      <a:pt x="12" y="0"/>
                    </a:lnTo>
                    <a:lnTo>
                      <a:pt x="12" y="218"/>
                    </a:lnTo>
                    <a:lnTo>
                      <a:pt x="7" y="222"/>
                    </a:lnTo>
                    <a:lnTo>
                      <a:pt x="0" y="225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67" name="Freeform 675"/>
              <p:cNvSpPr>
                <a:spLocks/>
              </p:cNvSpPr>
              <p:nvPr/>
            </p:nvSpPr>
            <p:spPr bwMode="auto">
              <a:xfrm>
                <a:off x="2730" y="1020"/>
                <a:ext cx="10" cy="218"/>
              </a:xfrm>
              <a:custGeom>
                <a:avLst/>
                <a:gdLst>
                  <a:gd name="T0" fmla="*/ 0 w 10"/>
                  <a:gd name="T1" fmla="*/ 0 h 218"/>
                  <a:gd name="T2" fmla="*/ 10 w 10"/>
                  <a:gd name="T3" fmla="*/ 1 h 218"/>
                  <a:gd name="T4" fmla="*/ 10 w 10"/>
                  <a:gd name="T5" fmla="*/ 211 h 218"/>
                  <a:gd name="T6" fmla="*/ 0 w 10"/>
                  <a:gd name="T7" fmla="*/ 218 h 218"/>
                  <a:gd name="T8" fmla="*/ 0 w 10"/>
                  <a:gd name="T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18">
                    <a:moveTo>
                      <a:pt x="0" y="0"/>
                    </a:moveTo>
                    <a:lnTo>
                      <a:pt x="10" y="1"/>
                    </a:lnTo>
                    <a:lnTo>
                      <a:pt x="10" y="211"/>
                    </a:lnTo>
                    <a:lnTo>
                      <a:pt x="0" y="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68" name="Freeform 676"/>
              <p:cNvSpPr>
                <a:spLocks/>
              </p:cNvSpPr>
              <p:nvPr/>
            </p:nvSpPr>
            <p:spPr bwMode="auto">
              <a:xfrm>
                <a:off x="2740" y="1021"/>
                <a:ext cx="11" cy="210"/>
              </a:xfrm>
              <a:custGeom>
                <a:avLst/>
                <a:gdLst>
                  <a:gd name="T0" fmla="*/ 0 w 11"/>
                  <a:gd name="T1" fmla="*/ 0 h 210"/>
                  <a:gd name="T2" fmla="*/ 11 w 11"/>
                  <a:gd name="T3" fmla="*/ 0 h 210"/>
                  <a:gd name="T4" fmla="*/ 11 w 11"/>
                  <a:gd name="T5" fmla="*/ 200 h 210"/>
                  <a:gd name="T6" fmla="*/ 0 w 11"/>
                  <a:gd name="T7" fmla="*/ 210 h 210"/>
                  <a:gd name="T8" fmla="*/ 0 w 11"/>
                  <a:gd name="T9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0">
                    <a:moveTo>
                      <a:pt x="0" y="0"/>
                    </a:moveTo>
                    <a:lnTo>
                      <a:pt x="11" y="0"/>
                    </a:lnTo>
                    <a:lnTo>
                      <a:pt x="11" y="200"/>
                    </a:lnTo>
                    <a:lnTo>
                      <a:pt x="0" y="2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69" name="Freeform 677"/>
              <p:cNvSpPr>
                <a:spLocks/>
              </p:cNvSpPr>
              <p:nvPr/>
            </p:nvSpPr>
            <p:spPr bwMode="auto">
              <a:xfrm>
                <a:off x="2751" y="1021"/>
                <a:ext cx="10" cy="200"/>
              </a:xfrm>
              <a:custGeom>
                <a:avLst/>
                <a:gdLst>
                  <a:gd name="T0" fmla="*/ 0 w 10"/>
                  <a:gd name="T1" fmla="*/ 0 h 200"/>
                  <a:gd name="T2" fmla="*/ 4 w 10"/>
                  <a:gd name="T3" fmla="*/ 0 h 200"/>
                  <a:gd name="T4" fmla="*/ 10 w 10"/>
                  <a:gd name="T5" fmla="*/ 1 h 200"/>
                  <a:gd name="T6" fmla="*/ 10 w 10"/>
                  <a:gd name="T7" fmla="*/ 193 h 200"/>
                  <a:gd name="T8" fmla="*/ 9 w 10"/>
                  <a:gd name="T9" fmla="*/ 194 h 200"/>
                  <a:gd name="T10" fmla="*/ 8 w 10"/>
                  <a:gd name="T11" fmla="*/ 195 h 200"/>
                  <a:gd name="T12" fmla="*/ 0 w 10"/>
                  <a:gd name="T13" fmla="*/ 200 h 200"/>
                  <a:gd name="T14" fmla="*/ 0 w 10"/>
                  <a:gd name="T1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200">
                    <a:moveTo>
                      <a:pt x="0" y="0"/>
                    </a:moveTo>
                    <a:lnTo>
                      <a:pt x="4" y="0"/>
                    </a:lnTo>
                    <a:lnTo>
                      <a:pt x="10" y="1"/>
                    </a:lnTo>
                    <a:lnTo>
                      <a:pt x="10" y="193"/>
                    </a:lnTo>
                    <a:lnTo>
                      <a:pt x="9" y="194"/>
                    </a:lnTo>
                    <a:lnTo>
                      <a:pt x="8" y="195"/>
                    </a:lnTo>
                    <a:lnTo>
                      <a:pt x="0" y="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70" name="Freeform 678"/>
              <p:cNvSpPr>
                <a:spLocks/>
              </p:cNvSpPr>
              <p:nvPr/>
            </p:nvSpPr>
            <p:spPr bwMode="auto">
              <a:xfrm>
                <a:off x="2761" y="1022"/>
                <a:ext cx="12" cy="192"/>
              </a:xfrm>
              <a:custGeom>
                <a:avLst/>
                <a:gdLst>
                  <a:gd name="T0" fmla="*/ 0 w 12"/>
                  <a:gd name="T1" fmla="*/ 0 h 192"/>
                  <a:gd name="T2" fmla="*/ 12 w 12"/>
                  <a:gd name="T3" fmla="*/ 2 h 192"/>
                  <a:gd name="T4" fmla="*/ 12 w 12"/>
                  <a:gd name="T5" fmla="*/ 185 h 192"/>
                  <a:gd name="T6" fmla="*/ 4 w 12"/>
                  <a:gd name="T7" fmla="*/ 189 h 192"/>
                  <a:gd name="T8" fmla="*/ 0 w 12"/>
                  <a:gd name="T9" fmla="*/ 192 h 192"/>
                  <a:gd name="T10" fmla="*/ 0 w 12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92">
                    <a:moveTo>
                      <a:pt x="0" y="0"/>
                    </a:moveTo>
                    <a:lnTo>
                      <a:pt x="12" y="2"/>
                    </a:lnTo>
                    <a:lnTo>
                      <a:pt x="12" y="185"/>
                    </a:lnTo>
                    <a:lnTo>
                      <a:pt x="4" y="189"/>
                    </a:lnTo>
                    <a:lnTo>
                      <a:pt x="0" y="1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71" name="Freeform 679"/>
              <p:cNvSpPr>
                <a:spLocks/>
              </p:cNvSpPr>
              <p:nvPr/>
            </p:nvSpPr>
            <p:spPr bwMode="auto">
              <a:xfrm>
                <a:off x="2773" y="1024"/>
                <a:ext cx="11" cy="183"/>
              </a:xfrm>
              <a:custGeom>
                <a:avLst/>
                <a:gdLst>
                  <a:gd name="T0" fmla="*/ 0 w 11"/>
                  <a:gd name="T1" fmla="*/ 0 h 183"/>
                  <a:gd name="T2" fmla="*/ 11 w 11"/>
                  <a:gd name="T3" fmla="*/ 1 h 183"/>
                  <a:gd name="T4" fmla="*/ 11 w 11"/>
                  <a:gd name="T5" fmla="*/ 178 h 183"/>
                  <a:gd name="T6" fmla="*/ 0 w 11"/>
                  <a:gd name="T7" fmla="*/ 183 h 183"/>
                  <a:gd name="T8" fmla="*/ 0 w 11"/>
                  <a:gd name="T9" fmla="*/ 183 h 183"/>
                  <a:gd name="T10" fmla="*/ 0 w 11"/>
                  <a:gd name="T11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83">
                    <a:moveTo>
                      <a:pt x="0" y="0"/>
                    </a:moveTo>
                    <a:lnTo>
                      <a:pt x="11" y="1"/>
                    </a:lnTo>
                    <a:lnTo>
                      <a:pt x="11" y="178"/>
                    </a:lnTo>
                    <a:lnTo>
                      <a:pt x="0" y="183"/>
                    </a:lnTo>
                    <a:lnTo>
                      <a:pt x="0" y="1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72" name="Freeform 680"/>
              <p:cNvSpPr>
                <a:spLocks/>
              </p:cNvSpPr>
              <p:nvPr/>
            </p:nvSpPr>
            <p:spPr bwMode="auto">
              <a:xfrm>
                <a:off x="2784" y="1025"/>
                <a:ext cx="10" cy="177"/>
              </a:xfrm>
              <a:custGeom>
                <a:avLst/>
                <a:gdLst>
                  <a:gd name="T0" fmla="*/ 0 w 10"/>
                  <a:gd name="T1" fmla="*/ 0 h 177"/>
                  <a:gd name="T2" fmla="*/ 3 w 10"/>
                  <a:gd name="T3" fmla="*/ 0 h 177"/>
                  <a:gd name="T4" fmla="*/ 10 w 10"/>
                  <a:gd name="T5" fmla="*/ 1 h 177"/>
                  <a:gd name="T6" fmla="*/ 10 w 10"/>
                  <a:gd name="T7" fmla="*/ 172 h 177"/>
                  <a:gd name="T8" fmla="*/ 1 w 10"/>
                  <a:gd name="T9" fmla="*/ 175 h 177"/>
                  <a:gd name="T10" fmla="*/ 0 w 10"/>
                  <a:gd name="T11" fmla="*/ 177 h 177"/>
                  <a:gd name="T12" fmla="*/ 0 w 10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77">
                    <a:moveTo>
                      <a:pt x="0" y="0"/>
                    </a:moveTo>
                    <a:lnTo>
                      <a:pt x="3" y="0"/>
                    </a:lnTo>
                    <a:lnTo>
                      <a:pt x="10" y="1"/>
                    </a:lnTo>
                    <a:lnTo>
                      <a:pt x="10" y="172"/>
                    </a:lnTo>
                    <a:lnTo>
                      <a:pt x="1" y="175"/>
                    </a:lnTo>
                    <a:lnTo>
                      <a:pt x="0" y="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73" name="Freeform 681"/>
              <p:cNvSpPr>
                <a:spLocks/>
              </p:cNvSpPr>
              <p:nvPr/>
            </p:nvSpPr>
            <p:spPr bwMode="auto">
              <a:xfrm>
                <a:off x="2794" y="1026"/>
                <a:ext cx="11" cy="171"/>
              </a:xfrm>
              <a:custGeom>
                <a:avLst/>
                <a:gdLst>
                  <a:gd name="T0" fmla="*/ 0 w 11"/>
                  <a:gd name="T1" fmla="*/ 0 h 171"/>
                  <a:gd name="T2" fmla="*/ 11 w 11"/>
                  <a:gd name="T3" fmla="*/ 2 h 171"/>
                  <a:gd name="T4" fmla="*/ 11 w 11"/>
                  <a:gd name="T5" fmla="*/ 168 h 171"/>
                  <a:gd name="T6" fmla="*/ 5 w 11"/>
                  <a:gd name="T7" fmla="*/ 169 h 171"/>
                  <a:gd name="T8" fmla="*/ 0 w 11"/>
                  <a:gd name="T9" fmla="*/ 171 h 171"/>
                  <a:gd name="T10" fmla="*/ 0 w 11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71">
                    <a:moveTo>
                      <a:pt x="0" y="0"/>
                    </a:moveTo>
                    <a:lnTo>
                      <a:pt x="11" y="2"/>
                    </a:lnTo>
                    <a:lnTo>
                      <a:pt x="11" y="168"/>
                    </a:lnTo>
                    <a:lnTo>
                      <a:pt x="5" y="169"/>
                    </a:lnTo>
                    <a:lnTo>
                      <a:pt x="0" y="1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74" name="Freeform 682"/>
              <p:cNvSpPr>
                <a:spLocks/>
              </p:cNvSpPr>
              <p:nvPr/>
            </p:nvSpPr>
            <p:spPr bwMode="auto">
              <a:xfrm>
                <a:off x="2805" y="1028"/>
                <a:ext cx="10" cy="166"/>
              </a:xfrm>
              <a:custGeom>
                <a:avLst/>
                <a:gdLst>
                  <a:gd name="T0" fmla="*/ 0 w 10"/>
                  <a:gd name="T1" fmla="*/ 0 h 166"/>
                  <a:gd name="T2" fmla="*/ 10 w 10"/>
                  <a:gd name="T3" fmla="*/ 2 h 166"/>
                  <a:gd name="T4" fmla="*/ 10 w 10"/>
                  <a:gd name="T5" fmla="*/ 162 h 166"/>
                  <a:gd name="T6" fmla="*/ 0 w 10"/>
                  <a:gd name="T7" fmla="*/ 166 h 166"/>
                  <a:gd name="T8" fmla="*/ 0 w 10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66">
                    <a:moveTo>
                      <a:pt x="0" y="0"/>
                    </a:moveTo>
                    <a:lnTo>
                      <a:pt x="10" y="2"/>
                    </a:lnTo>
                    <a:lnTo>
                      <a:pt x="10" y="162"/>
                    </a:lnTo>
                    <a:lnTo>
                      <a:pt x="0" y="1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75" name="Freeform 683"/>
              <p:cNvSpPr>
                <a:spLocks/>
              </p:cNvSpPr>
              <p:nvPr/>
            </p:nvSpPr>
            <p:spPr bwMode="auto">
              <a:xfrm>
                <a:off x="2815" y="1030"/>
                <a:ext cx="12" cy="160"/>
              </a:xfrm>
              <a:custGeom>
                <a:avLst/>
                <a:gdLst>
                  <a:gd name="T0" fmla="*/ 0 w 12"/>
                  <a:gd name="T1" fmla="*/ 0 h 160"/>
                  <a:gd name="T2" fmla="*/ 4 w 12"/>
                  <a:gd name="T3" fmla="*/ 0 h 160"/>
                  <a:gd name="T4" fmla="*/ 12 w 12"/>
                  <a:gd name="T5" fmla="*/ 3 h 160"/>
                  <a:gd name="T6" fmla="*/ 12 w 12"/>
                  <a:gd name="T7" fmla="*/ 159 h 160"/>
                  <a:gd name="T8" fmla="*/ 1 w 12"/>
                  <a:gd name="T9" fmla="*/ 160 h 160"/>
                  <a:gd name="T10" fmla="*/ 0 w 12"/>
                  <a:gd name="T11" fmla="*/ 160 h 160"/>
                  <a:gd name="T12" fmla="*/ 0 w 12"/>
                  <a:gd name="T13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60">
                    <a:moveTo>
                      <a:pt x="0" y="0"/>
                    </a:moveTo>
                    <a:lnTo>
                      <a:pt x="4" y="0"/>
                    </a:lnTo>
                    <a:lnTo>
                      <a:pt x="12" y="3"/>
                    </a:lnTo>
                    <a:lnTo>
                      <a:pt x="12" y="159"/>
                    </a:lnTo>
                    <a:lnTo>
                      <a:pt x="1" y="160"/>
                    </a:lnTo>
                    <a:lnTo>
                      <a:pt x="0" y="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76" name="Freeform 684"/>
              <p:cNvSpPr>
                <a:spLocks/>
              </p:cNvSpPr>
              <p:nvPr/>
            </p:nvSpPr>
            <p:spPr bwMode="auto">
              <a:xfrm>
                <a:off x="2827" y="1033"/>
                <a:ext cx="10" cy="156"/>
              </a:xfrm>
              <a:custGeom>
                <a:avLst/>
                <a:gdLst>
                  <a:gd name="T0" fmla="*/ 0 w 10"/>
                  <a:gd name="T1" fmla="*/ 0 h 156"/>
                  <a:gd name="T2" fmla="*/ 10 w 10"/>
                  <a:gd name="T3" fmla="*/ 2 h 156"/>
                  <a:gd name="T4" fmla="*/ 10 w 10"/>
                  <a:gd name="T5" fmla="*/ 153 h 156"/>
                  <a:gd name="T6" fmla="*/ 0 w 10"/>
                  <a:gd name="T7" fmla="*/ 156 h 156"/>
                  <a:gd name="T8" fmla="*/ 0 w 10"/>
                  <a:gd name="T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56">
                    <a:moveTo>
                      <a:pt x="0" y="0"/>
                    </a:moveTo>
                    <a:lnTo>
                      <a:pt x="10" y="2"/>
                    </a:lnTo>
                    <a:lnTo>
                      <a:pt x="10" y="153"/>
                    </a:lnTo>
                    <a:lnTo>
                      <a:pt x="0" y="1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77" name="Freeform 685"/>
              <p:cNvSpPr>
                <a:spLocks/>
              </p:cNvSpPr>
              <p:nvPr/>
            </p:nvSpPr>
            <p:spPr bwMode="auto">
              <a:xfrm>
                <a:off x="2837" y="1035"/>
                <a:ext cx="11" cy="151"/>
              </a:xfrm>
              <a:custGeom>
                <a:avLst/>
                <a:gdLst>
                  <a:gd name="T0" fmla="*/ 0 w 11"/>
                  <a:gd name="T1" fmla="*/ 0 h 151"/>
                  <a:gd name="T2" fmla="*/ 11 w 11"/>
                  <a:gd name="T3" fmla="*/ 3 h 151"/>
                  <a:gd name="T4" fmla="*/ 11 w 11"/>
                  <a:gd name="T5" fmla="*/ 151 h 151"/>
                  <a:gd name="T6" fmla="*/ 0 w 11"/>
                  <a:gd name="T7" fmla="*/ 151 h 151"/>
                  <a:gd name="T8" fmla="*/ 0 w 11"/>
                  <a:gd name="T9" fmla="*/ 151 h 151"/>
                  <a:gd name="T10" fmla="*/ 0 w 11"/>
                  <a:gd name="T11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51">
                    <a:moveTo>
                      <a:pt x="0" y="0"/>
                    </a:moveTo>
                    <a:lnTo>
                      <a:pt x="11" y="3"/>
                    </a:lnTo>
                    <a:lnTo>
                      <a:pt x="11" y="151"/>
                    </a:lnTo>
                    <a:lnTo>
                      <a:pt x="0" y="151"/>
                    </a:lnTo>
                    <a:lnTo>
                      <a:pt x="0" y="1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78" name="Freeform 686"/>
              <p:cNvSpPr>
                <a:spLocks/>
              </p:cNvSpPr>
              <p:nvPr/>
            </p:nvSpPr>
            <p:spPr bwMode="auto">
              <a:xfrm>
                <a:off x="2848" y="1038"/>
                <a:ext cx="10" cy="148"/>
              </a:xfrm>
              <a:custGeom>
                <a:avLst/>
                <a:gdLst>
                  <a:gd name="T0" fmla="*/ 0 w 10"/>
                  <a:gd name="T1" fmla="*/ 0 h 148"/>
                  <a:gd name="T2" fmla="*/ 2 w 10"/>
                  <a:gd name="T3" fmla="*/ 0 h 148"/>
                  <a:gd name="T4" fmla="*/ 10 w 10"/>
                  <a:gd name="T5" fmla="*/ 3 h 148"/>
                  <a:gd name="T6" fmla="*/ 10 w 10"/>
                  <a:gd name="T7" fmla="*/ 147 h 148"/>
                  <a:gd name="T8" fmla="*/ 0 w 10"/>
                  <a:gd name="T9" fmla="*/ 148 h 148"/>
                  <a:gd name="T10" fmla="*/ 0 w 10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48">
                    <a:moveTo>
                      <a:pt x="0" y="0"/>
                    </a:moveTo>
                    <a:lnTo>
                      <a:pt x="2" y="0"/>
                    </a:lnTo>
                    <a:lnTo>
                      <a:pt x="10" y="3"/>
                    </a:lnTo>
                    <a:lnTo>
                      <a:pt x="10" y="147"/>
                    </a:lnTo>
                    <a:lnTo>
                      <a:pt x="0" y="1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79" name="Freeform 687"/>
              <p:cNvSpPr>
                <a:spLocks/>
              </p:cNvSpPr>
              <p:nvPr/>
            </p:nvSpPr>
            <p:spPr bwMode="auto">
              <a:xfrm>
                <a:off x="2858" y="1041"/>
                <a:ext cx="11" cy="144"/>
              </a:xfrm>
              <a:custGeom>
                <a:avLst/>
                <a:gdLst>
                  <a:gd name="T0" fmla="*/ 0 w 11"/>
                  <a:gd name="T1" fmla="*/ 0 h 144"/>
                  <a:gd name="T2" fmla="*/ 11 w 11"/>
                  <a:gd name="T3" fmla="*/ 2 h 144"/>
                  <a:gd name="T4" fmla="*/ 11 w 11"/>
                  <a:gd name="T5" fmla="*/ 144 h 144"/>
                  <a:gd name="T6" fmla="*/ 3 w 11"/>
                  <a:gd name="T7" fmla="*/ 144 h 144"/>
                  <a:gd name="T8" fmla="*/ 0 w 11"/>
                  <a:gd name="T9" fmla="*/ 144 h 144"/>
                  <a:gd name="T10" fmla="*/ 0 w 11"/>
                  <a:gd name="T11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44">
                    <a:moveTo>
                      <a:pt x="0" y="0"/>
                    </a:moveTo>
                    <a:lnTo>
                      <a:pt x="11" y="2"/>
                    </a:lnTo>
                    <a:lnTo>
                      <a:pt x="11" y="144"/>
                    </a:lnTo>
                    <a:lnTo>
                      <a:pt x="3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80" name="Freeform 688"/>
              <p:cNvSpPr>
                <a:spLocks/>
              </p:cNvSpPr>
              <p:nvPr/>
            </p:nvSpPr>
            <p:spPr bwMode="auto">
              <a:xfrm>
                <a:off x="2869" y="1043"/>
                <a:ext cx="11" cy="142"/>
              </a:xfrm>
              <a:custGeom>
                <a:avLst/>
                <a:gdLst>
                  <a:gd name="T0" fmla="*/ 0 w 11"/>
                  <a:gd name="T1" fmla="*/ 0 h 142"/>
                  <a:gd name="T2" fmla="*/ 11 w 11"/>
                  <a:gd name="T3" fmla="*/ 4 h 142"/>
                  <a:gd name="T4" fmla="*/ 11 w 11"/>
                  <a:gd name="T5" fmla="*/ 142 h 142"/>
                  <a:gd name="T6" fmla="*/ 0 w 11"/>
                  <a:gd name="T7" fmla="*/ 142 h 142"/>
                  <a:gd name="T8" fmla="*/ 0 w 11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42">
                    <a:moveTo>
                      <a:pt x="0" y="0"/>
                    </a:moveTo>
                    <a:lnTo>
                      <a:pt x="11" y="4"/>
                    </a:lnTo>
                    <a:lnTo>
                      <a:pt x="11" y="142"/>
                    </a:lnTo>
                    <a:lnTo>
                      <a:pt x="0" y="1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81" name="Freeform 689"/>
              <p:cNvSpPr>
                <a:spLocks/>
              </p:cNvSpPr>
              <p:nvPr/>
            </p:nvSpPr>
            <p:spPr bwMode="auto">
              <a:xfrm>
                <a:off x="2880" y="1047"/>
                <a:ext cx="11" cy="138"/>
              </a:xfrm>
              <a:custGeom>
                <a:avLst/>
                <a:gdLst>
                  <a:gd name="T0" fmla="*/ 0 w 11"/>
                  <a:gd name="T1" fmla="*/ 0 h 138"/>
                  <a:gd name="T2" fmla="*/ 0 w 11"/>
                  <a:gd name="T3" fmla="*/ 0 h 138"/>
                  <a:gd name="T4" fmla="*/ 11 w 11"/>
                  <a:gd name="T5" fmla="*/ 3 h 138"/>
                  <a:gd name="T6" fmla="*/ 11 w 11"/>
                  <a:gd name="T7" fmla="*/ 138 h 138"/>
                  <a:gd name="T8" fmla="*/ 8 w 11"/>
                  <a:gd name="T9" fmla="*/ 138 h 138"/>
                  <a:gd name="T10" fmla="*/ 0 w 11"/>
                  <a:gd name="T11" fmla="*/ 138 h 138"/>
                  <a:gd name="T12" fmla="*/ 0 w 11"/>
                  <a:gd name="T13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38">
                    <a:moveTo>
                      <a:pt x="0" y="0"/>
                    </a:moveTo>
                    <a:lnTo>
                      <a:pt x="0" y="0"/>
                    </a:lnTo>
                    <a:lnTo>
                      <a:pt x="11" y="3"/>
                    </a:lnTo>
                    <a:lnTo>
                      <a:pt x="11" y="138"/>
                    </a:lnTo>
                    <a:lnTo>
                      <a:pt x="8" y="138"/>
                    </a:lnTo>
                    <a:lnTo>
                      <a:pt x="0" y="1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82" name="Freeform 690"/>
              <p:cNvSpPr>
                <a:spLocks/>
              </p:cNvSpPr>
              <p:nvPr/>
            </p:nvSpPr>
            <p:spPr bwMode="auto">
              <a:xfrm>
                <a:off x="2891" y="1050"/>
                <a:ext cx="10" cy="136"/>
              </a:xfrm>
              <a:custGeom>
                <a:avLst/>
                <a:gdLst>
                  <a:gd name="T0" fmla="*/ 0 w 10"/>
                  <a:gd name="T1" fmla="*/ 0 h 136"/>
                  <a:gd name="T2" fmla="*/ 10 w 10"/>
                  <a:gd name="T3" fmla="*/ 4 h 136"/>
                  <a:gd name="T4" fmla="*/ 10 w 10"/>
                  <a:gd name="T5" fmla="*/ 136 h 136"/>
                  <a:gd name="T6" fmla="*/ 0 w 10"/>
                  <a:gd name="T7" fmla="*/ 135 h 136"/>
                  <a:gd name="T8" fmla="*/ 0 w 10"/>
                  <a:gd name="T9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6">
                    <a:moveTo>
                      <a:pt x="0" y="0"/>
                    </a:moveTo>
                    <a:lnTo>
                      <a:pt x="10" y="4"/>
                    </a:lnTo>
                    <a:lnTo>
                      <a:pt x="10" y="136"/>
                    </a:lnTo>
                    <a:lnTo>
                      <a:pt x="0" y="1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83" name="Freeform 691"/>
              <p:cNvSpPr>
                <a:spLocks/>
              </p:cNvSpPr>
              <p:nvPr/>
            </p:nvSpPr>
            <p:spPr bwMode="auto">
              <a:xfrm>
                <a:off x="2901" y="1054"/>
                <a:ext cx="11" cy="133"/>
              </a:xfrm>
              <a:custGeom>
                <a:avLst/>
                <a:gdLst>
                  <a:gd name="T0" fmla="*/ 0 w 11"/>
                  <a:gd name="T1" fmla="*/ 0 h 133"/>
                  <a:gd name="T2" fmla="*/ 7 w 11"/>
                  <a:gd name="T3" fmla="*/ 2 h 133"/>
                  <a:gd name="T4" fmla="*/ 11 w 11"/>
                  <a:gd name="T5" fmla="*/ 4 h 133"/>
                  <a:gd name="T6" fmla="*/ 11 w 11"/>
                  <a:gd name="T7" fmla="*/ 133 h 133"/>
                  <a:gd name="T8" fmla="*/ 0 w 11"/>
                  <a:gd name="T9" fmla="*/ 132 h 133"/>
                  <a:gd name="T10" fmla="*/ 0 w 11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33">
                    <a:moveTo>
                      <a:pt x="0" y="0"/>
                    </a:moveTo>
                    <a:lnTo>
                      <a:pt x="7" y="2"/>
                    </a:lnTo>
                    <a:lnTo>
                      <a:pt x="11" y="4"/>
                    </a:lnTo>
                    <a:lnTo>
                      <a:pt x="11" y="133"/>
                    </a:lnTo>
                    <a:lnTo>
                      <a:pt x="0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84" name="Freeform 692"/>
              <p:cNvSpPr>
                <a:spLocks/>
              </p:cNvSpPr>
              <p:nvPr/>
            </p:nvSpPr>
            <p:spPr bwMode="auto">
              <a:xfrm>
                <a:off x="2912" y="1058"/>
                <a:ext cx="12" cy="132"/>
              </a:xfrm>
              <a:custGeom>
                <a:avLst/>
                <a:gdLst>
                  <a:gd name="T0" fmla="*/ 0 w 12"/>
                  <a:gd name="T1" fmla="*/ 0 h 132"/>
                  <a:gd name="T2" fmla="*/ 12 w 12"/>
                  <a:gd name="T3" fmla="*/ 4 h 132"/>
                  <a:gd name="T4" fmla="*/ 12 w 12"/>
                  <a:gd name="T5" fmla="*/ 132 h 132"/>
                  <a:gd name="T6" fmla="*/ 8 w 12"/>
                  <a:gd name="T7" fmla="*/ 131 h 132"/>
                  <a:gd name="T8" fmla="*/ 0 w 12"/>
                  <a:gd name="T9" fmla="*/ 129 h 132"/>
                  <a:gd name="T10" fmla="*/ 0 w 12"/>
                  <a:gd name="T1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32">
                    <a:moveTo>
                      <a:pt x="0" y="0"/>
                    </a:moveTo>
                    <a:lnTo>
                      <a:pt x="12" y="4"/>
                    </a:lnTo>
                    <a:lnTo>
                      <a:pt x="12" y="132"/>
                    </a:lnTo>
                    <a:lnTo>
                      <a:pt x="8" y="131"/>
                    </a:lnTo>
                    <a:lnTo>
                      <a:pt x="0" y="1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85" name="Freeform 693"/>
              <p:cNvSpPr>
                <a:spLocks/>
              </p:cNvSpPr>
              <p:nvPr/>
            </p:nvSpPr>
            <p:spPr bwMode="auto">
              <a:xfrm>
                <a:off x="2924" y="1062"/>
                <a:ext cx="10" cy="131"/>
              </a:xfrm>
              <a:custGeom>
                <a:avLst/>
                <a:gdLst>
                  <a:gd name="T0" fmla="*/ 0 w 10"/>
                  <a:gd name="T1" fmla="*/ 0 h 131"/>
                  <a:gd name="T2" fmla="*/ 10 w 10"/>
                  <a:gd name="T3" fmla="*/ 4 h 131"/>
                  <a:gd name="T4" fmla="*/ 10 w 10"/>
                  <a:gd name="T5" fmla="*/ 131 h 131"/>
                  <a:gd name="T6" fmla="*/ 0 w 10"/>
                  <a:gd name="T7" fmla="*/ 128 h 131"/>
                  <a:gd name="T8" fmla="*/ 0 w 10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1">
                    <a:moveTo>
                      <a:pt x="0" y="0"/>
                    </a:moveTo>
                    <a:lnTo>
                      <a:pt x="10" y="4"/>
                    </a:lnTo>
                    <a:lnTo>
                      <a:pt x="10" y="131"/>
                    </a:lnTo>
                    <a:lnTo>
                      <a:pt x="0" y="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86" name="Freeform 694"/>
              <p:cNvSpPr>
                <a:spLocks/>
              </p:cNvSpPr>
              <p:nvPr/>
            </p:nvSpPr>
            <p:spPr bwMode="auto">
              <a:xfrm>
                <a:off x="2934" y="1066"/>
                <a:ext cx="11" cy="129"/>
              </a:xfrm>
              <a:custGeom>
                <a:avLst/>
                <a:gdLst>
                  <a:gd name="T0" fmla="*/ 0 w 11"/>
                  <a:gd name="T1" fmla="*/ 0 h 129"/>
                  <a:gd name="T2" fmla="*/ 0 w 11"/>
                  <a:gd name="T3" fmla="*/ 0 h 129"/>
                  <a:gd name="T4" fmla="*/ 11 w 11"/>
                  <a:gd name="T5" fmla="*/ 4 h 129"/>
                  <a:gd name="T6" fmla="*/ 11 w 11"/>
                  <a:gd name="T7" fmla="*/ 52 h 129"/>
                  <a:gd name="T8" fmla="*/ 7 w 11"/>
                  <a:gd name="T9" fmla="*/ 52 h 129"/>
                  <a:gd name="T10" fmla="*/ 3 w 11"/>
                  <a:gd name="T11" fmla="*/ 53 h 129"/>
                  <a:gd name="T12" fmla="*/ 11 w 11"/>
                  <a:gd name="T13" fmla="*/ 60 h 129"/>
                  <a:gd name="T14" fmla="*/ 11 w 11"/>
                  <a:gd name="T15" fmla="*/ 129 h 129"/>
                  <a:gd name="T16" fmla="*/ 0 w 11"/>
                  <a:gd name="T17" fmla="*/ 127 h 129"/>
                  <a:gd name="T18" fmla="*/ 0 w 11"/>
                  <a:gd name="T19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29">
                    <a:moveTo>
                      <a:pt x="0" y="0"/>
                    </a:moveTo>
                    <a:lnTo>
                      <a:pt x="0" y="0"/>
                    </a:lnTo>
                    <a:lnTo>
                      <a:pt x="11" y="4"/>
                    </a:lnTo>
                    <a:lnTo>
                      <a:pt x="11" y="52"/>
                    </a:lnTo>
                    <a:lnTo>
                      <a:pt x="7" y="52"/>
                    </a:lnTo>
                    <a:lnTo>
                      <a:pt x="3" y="53"/>
                    </a:lnTo>
                    <a:lnTo>
                      <a:pt x="11" y="60"/>
                    </a:lnTo>
                    <a:lnTo>
                      <a:pt x="11" y="129"/>
                    </a:lnTo>
                    <a:lnTo>
                      <a:pt x="0" y="1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87" name="Freeform 695"/>
              <p:cNvSpPr>
                <a:spLocks noEditPoints="1"/>
              </p:cNvSpPr>
              <p:nvPr/>
            </p:nvSpPr>
            <p:spPr bwMode="auto">
              <a:xfrm>
                <a:off x="2945" y="1070"/>
                <a:ext cx="10" cy="128"/>
              </a:xfrm>
              <a:custGeom>
                <a:avLst/>
                <a:gdLst>
                  <a:gd name="T0" fmla="*/ 0 w 10"/>
                  <a:gd name="T1" fmla="*/ 56 h 128"/>
                  <a:gd name="T2" fmla="*/ 7 w 10"/>
                  <a:gd name="T3" fmla="*/ 62 h 128"/>
                  <a:gd name="T4" fmla="*/ 10 w 10"/>
                  <a:gd name="T5" fmla="*/ 65 h 128"/>
                  <a:gd name="T6" fmla="*/ 10 w 10"/>
                  <a:gd name="T7" fmla="*/ 128 h 128"/>
                  <a:gd name="T8" fmla="*/ 9 w 10"/>
                  <a:gd name="T9" fmla="*/ 127 h 128"/>
                  <a:gd name="T10" fmla="*/ 0 w 10"/>
                  <a:gd name="T11" fmla="*/ 125 h 128"/>
                  <a:gd name="T12" fmla="*/ 0 w 10"/>
                  <a:gd name="T13" fmla="*/ 56 h 128"/>
                  <a:gd name="T14" fmla="*/ 0 w 10"/>
                  <a:gd name="T15" fmla="*/ 0 h 128"/>
                  <a:gd name="T16" fmla="*/ 10 w 10"/>
                  <a:gd name="T17" fmla="*/ 5 h 128"/>
                  <a:gd name="T18" fmla="*/ 10 w 10"/>
                  <a:gd name="T19" fmla="*/ 47 h 128"/>
                  <a:gd name="T20" fmla="*/ 6 w 10"/>
                  <a:gd name="T21" fmla="*/ 47 h 128"/>
                  <a:gd name="T22" fmla="*/ 0 w 10"/>
                  <a:gd name="T23" fmla="*/ 48 h 128"/>
                  <a:gd name="T24" fmla="*/ 0 w 10"/>
                  <a:gd name="T2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8">
                    <a:moveTo>
                      <a:pt x="0" y="56"/>
                    </a:moveTo>
                    <a:lnTo>
                      <a:pt x="7" y="62"/>
                    </a:lnTo>
                    <a:lnTo>
                      <a:pt x="10" y="65"/>
                    </a:lnTo>
                    <a:lnTo>
                      <a:pt x="10" y="128"/>
                    </a:lnTo>
                    <a:lnTo>
                      <a:pt x="9" y="127"/>
                    </a:lnTo>
                    <a:lnTo>
                      <a:pt x="0" y="125"/>
                    </a:lnTo>
                    <a:lnTo>
                      <a:pt x="0" y="56"/>
                    </a:lnTo>
                    <a:close/>
                    <a:moveTo>
                      <a:pt x="0" y="0"/>
                    </a:moveTo>
                    <a:lnTo>
                      <a:pt x="10" y="5"/>
                    </a:lnTo>
                    <a:lnTo>
                      <a:pt x="10" y="47"/>
                    </a:lnTo>
                    <a:lnTo>
                      <a:pt x="6" y="47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88" name="Freeform 696"/>
              <p:cNvSpPr>
                <a:spLocks noEditPoints="1"/>
              </p:cNvSpPr>
              <p:nvPr/>
            </p:nvSpPr>
            <p:spPr bwMode="auto">
              <a:xfrm>
                <a:off x="2955" y="1075"/>
                <a:ext cx="11" cy="125"/>
              </a:xfrm>
              <a:custGeom>
                <a:avLst/>
                <a:gdLst>
                  <a:gd name="T0" fmla="*/ 0 w 11"/>
                  <a:gd name="T1" fmla="*/ 60 h 125"/>
                  <a:gd name="T2" fmla="*/ 11 w 11"/>
                  <a:gd name="T3" fmla="*/ 70 h 125"/>
                  <a:gd name="T4" fmla="*/ 11 w 11"/>
                  <a:gd name="T5" fmla="*/ 125 h 125"/>
                  <a:gd name="T6" fmla="*/ 0 w 11"/>
                  <a:gd name="T7" fmla="*/ 123 h 125"/>
                  <a:gd name="T8" fmla="*/ 0 w 11"/>
                  <a:gd name="T9" fmla="*/ 60 h 125"/>
                  <a:gd name="T10" fmla="*/ 0 w 11"/>
                  <a:gd name="T11" fmla="*/ 0 h 125"/>
                  <a:gd name="T12" fmla="*/ 3 w 11"/>
                  <a:gd name="T13" fmla="*/ 0 h 125"/>
                  <a:gd name="T14" fmla="*/ 11 w 11"/>
                  <a:gd name="T15" fmla="*/ 4 h 125"/>
                  <a:gd name="T16" fmla="*/ 11 w 11"/>
                  <a:gd name="T17" fmla="*/ 40 h 125"/>
                  <a:gd name="T18" fmla="*/ 0 w 11"/>
                  <a:gd name="T19" fmla="*/ 42 h 125"/>
                  <a:gd name="T20" fmla="*/ 0 w 11"/>
                  <a:gd name="T21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125">
                    <a:moveTo>
                      <a:pt x="0" y="60"/>
                    </a:moveTo>
                    <a:lnTo>
                      <a:pt x="11" y="70"/>
                    </a:lnTo>
                    <a:lnTo>
                      <a:pt x="11" y="125"/>
                    </a:lnTo>
                    <a:lnTo>
                      <a:pt x="0" y="123"/>
                    </a:lnTo>
                    <a:lnTo>
                      <a:pt x="0" y="60"/>
                    </a:lnTo>
                    <a:close/>
                    <a:moveTo>
                      <a:pt x="0" y="0"/>
                    </a:moveTo>
                    <a:lnTo>
                      <a:pt x="3" y="0"/>
                    </a:lnTo>
                    <a:lnTo>
                      <a:pt x="11" y="4"/>
                    </a:lnTo>
                    <a:lnTo>
                      <a:pt x="11" y="40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89" name="Freeform 697"/>
              <p:cNvSpPr>
                <a:spLocks noEditPoints="1"/>
              </p:cNvSpPr>
              <p:nvPr/>
            </p:nvSpPr>
            <p:spPr bwMode="auto">
              <a:xfrm>
                <a:off x="2966" y="1079"/>
                <a:ext cx="11" cy="125"/>
              </a:xfrm>
              <a:custGeom>
                <a:avLst/>
                <a:gdLst>
                  <a:gd name="T0" fmla="*/ 0 w 11"/>
                  <a:gd name="T1" fmla="*/ 66 h 125"/>
                  <a:gd name="T2" fmla="*/ 1 w 11"/>
                  <a:gd name="T3" fmla="*/ 68 h 125"/>
                  <a:gd name="T4" fmla="*/ 11 w 11"/>
                  <a:gd name="T5" fmla="*/ 78 h 125"/>
                  <a:gd name="T6" fmla="*/ 11 w 11"/>
                  <a:gd name="T7" fmla="*/ 125 h 125"/>
                  <a:gd name="T8" fmla="*/ 0 w 11"/>
                  <a:gd name="T9" fmla="*/ 121 h 125"/>
                  <a:gd name="T10" fmla="*/ 0 w 11"/>
                  <a:gd name="T11" fmla="*/ 66 h 125"/>
                  <a:gd name="T12" fmla="*/ 0 w 11"/>
                  <a:gd name="T13" fmla="*/ 0 h 125"/>
                  <a:gd name="T14" fmla="*/ 11 w 11"/>
                  <a:gd name="T15" fmla="*/ 5 h 125"/>
                  <a:gd name="T16" fmla="*/ 11 w 11"/>
                  <a:gd name="T17" fmla="*/ 35 h 125"/>
                  <a:gd name="T18" fmla="*/ 1 w 11"/>
                  <a:gd name="T19" fmla="*/ 35 h 125"/>
                  <a:gd name="T20" fmla="*/ 0 w 11"/>
                  <a:gd name="T21" fmla="*/ 36 h 125"/>
                  <a:gd name="T22" fmla="*/ 0 w 11"/>
                  <a:gd name="T2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5">
                    <a:moveTo>
                      <a:pt x="0" y="66"/>
                    </a:moveTo>
                    <a:lnTo>
                      <a:pt x="1" y="68"/>
                    </a:lnTo>
                    <a:lnTo>
                      <a:pt x="11" y="78"/>
                    </a:lnTo>
                    <a:lnTo>
                      <a:pt x="11" y="125"/>
                    </a:lnTo>
                    <a:lnTo>
                      <a:pt x="0" y="121"/>
                    </a:lnTo>
                    <a:lnTo>
                      <a:pt x="0" y="66"/>
                    </a:lnTo>
                    <a:close/>
                    <a:moveTo>
                      <a:pt x="0" y="0"/>
                    </a:moveTo>
                    <a:lnTo>
                      <a:pt x="11" y="5"/>
                    </a:lnTo>
                    <a:lnTo>
                      <a:pt x="11" y="35"/>
                    </a:lnTo>
                    <a:lnTo>
                      <a:pt x="1" y="35"/>
                    </a:lnTo>
                    <a:lnTo>
                      <a:pt x="0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90" name="Freeform 698"/>
              <p:cNvSpPr>
                <a:spLocks noEditPoints="1"/>
              </p:cNvSpPr>
              <p:nvPr/>
            </p:nvSpPr>
            <p:spPr bwMode="auto">
              <a:xfrm>
                <a:off x="2977" y="1084"/>
                <a:ext cx="11" cy="124"/>
              </a:xfrm>
              <a:custGeom>
                <a:avLst/>
                <a:gdLst>
                  <a:gd name="T0" fmla="*/ 0 w 11"/>
                  <a:gd name="T1" fmla="*/ 73 h 124"/>
                  <a:gd name="T2" fmla="*/ 4 w 11"/>
                  <a:gd name="T3" fmla="*/ 78 h 124"/>
                  <a:gd name="T4" fmla="*/ 11 w 11"/>
                  <a:gd name="T5" fmla="*/ 85 h 124"/>
                  <a:gd name="T6" fmla="*/ 11 w 11"/>
                  <a:gd name="T7" fmla="*/ 124 h 124"/>
                  <a:gd name="T8" fmla="*/ 0 w 11"/>
                  <a:gd name="T9" fmla="*/ 120 h 124"/>
                  <a:gd name="T10" fmla="*/ 0 w 11"/>
                  <a:gd name="T11" fmla="*/ 73 h 124"/>
                  <a:gd name="T12" fmla="*/ 0 w 11"/>
                  <a:gd name="T13" fmla="*/ 0 h 124"/>
                  <a:gd name="T14" fmla="*/ 2 w 11"/>
                  <a:gd name="T15" fmla="*/ 1 h 124"/>
                  <a:gd name="T16" fmla="*/ 11 w 11"/>
                  <a:gd name="T17" fmla="*/ 5 h 124"/>
                  <a:gd name="T18" fmla="*/ 11 w 11"/>
                  <a:gd name="T19" fmla="*/ 29 h 124"/>
                  <a:gd name="T20" fmla="*/ 9 w 11"/>
                  <a:gd name="T21" fmla="*/ 29 h 124"/>
                  <a:gd name="T22" fmla="*/ 0 w 11"/>
                  <a:gd name="T23" fmla="*/ 30 h 124"/>
                  <a:gd name="T24" fmla="*/ 0 w 11"/>
                  <a:gd name="T2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124">
                    <a:moveTo>
                      <a:pt x="0" y="73"/>
                    </a:moveTo>
                    <a:lnTo>
                      <a:pt x="4" y="78"/>
                    </a:lnTo>
                    <a:lnTo>
                      <a:pt x="11" y="85"/>
                    </a:lnTo>
                    <a:lnTo>
                      <a:pt x="11" y="124"/>
                    </a:lnTo>
                    <a:lnTo>
                      <a:pt x="0" y="120"/>
                    </a:lnTo>
                    <a:lnTo>
                      <a:pt x="0" y="73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1" y="5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0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91" name="Freeform 699"/>
              <p:cNvSpPr>
                <a:spLocks noEditPoints="1"/>
              </p:cNvSpPr>
              <p:nvPr/>
            </p:nvSpPr>
            <p:spPr bwMode="auto">
              <a:xfrm>
                <a:off x="2988" y="1089"/>
                <a:ext cx="10" cy="123"/>
              </a:xfrm>
              <a:custGeom>
                <a:avLst/>
                <a:gdLst>
                  <a:gd name="T0" fmla="*/ 0 w 10"/>
                  <a:gd name="T1" fmla="*/ 80 h 123"/>
                  <a:gd name="T2" fmla="*/ 6 w 10"/>
                  <a:gd name="T3" fmla="*/ 89 h 123"/>
                  <a:gd name="T4" fmla="*/ 10 w 10"/>
                  <a:gd name="T5" fmla="*/ 93 h 123"/>
                  <a:gd name="T6" fmla="*/ 10 w 10"/>
                  <a:gd name="T7" fmla="*/ 123 h 123"/>
                  <a:gd name="T8" fmla="*/ 2 w 10"/>
                  <a:gd name="T9" fmla="*/ 121 h 123"/>
                  <a:gd name="T10" fmla="*/ 0 w 10"/>
                  <a:gd name="T11" fmla="*/ 119 h 123"/>
                  <a:gd name="T12" fmla="*/ 0 w 10"/>
                  <a:gd name="T13" fmla="*/ 80 h 123"/>
                  <a:gd name="T14" fmla="*/ 0 w 10"/>
                  <a:gd name="T15" fmla="*/ 0 h 123"/>
                  <a:gd name="T16" fmla="*/ 9 w 10"/>
                  <a:gd name="T17" fmla="*/ 4 h 123"/>
                  <a:gd name="T18" fmla="*/ 10 w 10"/>
                  <a:gd name="T19" fmla="*/ 5 h 123"/>
                  <a:gd name="T20" fmla="*/ 10 w 10"/>
                  <a:gd name="T21" fmla="*/ 22 h 123"/>
                  <a:gd name="T22" fmla="*/ 0 w 10"/>
                  <a:gd name="T23" fmla="*/ 24 h 123"/>
                  <a:gd name="T24" fmla="*/ 0 w 10"/>
                  <a:gd name="T2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3">
                    <a:moveTo>
                      <a:pt x="0" y="80"/>
                    </a:moveTo>
                    <a:lnTo>
                      <a:pt x="6" y="89"/>
                    </a:lnTo>
                    <a:lnTo>
                      <a:pt x="10" y="93"/>
                    </a:lnTo>
                    <a:lnTo>
                      <a:pt x="10" y="123"/>
                    </a:lnTo>
                    <a:lnTo>
                      <a:pt x="2" y="121"/>
                    </a:lnTo>
                    <a:lnTo>
                      <a:pt x="0" y="119"/>
                    </a:lnTo>
                    <a:lnTo>
                      <a:pt x="0" y="80"/>
                    </a:lnTo>
                    <a:close/>
                    <a:moveTo>
                      <a:pt x="0" y="0"/>
                    </a:moveTo>
                    <a:lnTo>
                      <a:pt x="9" y="4"/>
                    </a:lnTo>
                    <a:lnTo>
                      <a:pt x="10" y="5"/>
                    </a:lnTo>
                    <a:lnTo>
                      <a:pt x="10" y="22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92" name="Freeform 700"/>
              <p:cNvSpPr>
                <a:spLocks noEditPoints="1"/>
              </p:cNvSpPr>
              <p:nvPr/>
            </p:nvSpPr>
            <p:spPr bwMode="auto">
              <a:xfrm>
                <a:off x="2998" y="1094"/>
                <a:ext cx="11" cy="123"/>
              </a:xfrm>
              <a:custGeom>
                <a:avLst/>
                <a:gdLst>
                  <a:gd name="T0" fmla="*/ 0 w 11"/>
                  <a:gd name="T1" fmla="*/ 88 h 123"/>
                  <a:gd name="T2" fmla="*/ 8 w 11"/>
                  <a:gd name="T3" fmla="*/ 99 h 123"/>
                  <a:gd name="T4" fmla="*/ 11 w 11"/>
                  <a:gd name="T5" fmla="*/ 103 h 123"/>
                  <a:gd name="T6" fmla="*/ 11 w 11"/>
                  <a:gd name="T7" fmla="*/ 123 h 123"/>
                  <a:gd name="T8" fmla="*/ 0 w 11"/>
                  <a:gd name="T9" fmla="*/ 118 h 123"/>
                  <a:gd name="T10" fmla="*/ 0 w 11"/>
                  <a:gd name="T11" fmla="*/ 88 h 123"/>
                  <a:gd name="T12" fmla="*/ 0 w 11"/>
                  <a:gd name="T13" fmla="*/ 0 h 123"/>
                  <a:gd name="T14" fmla="*/ 11 w 11"/>
                  <a:gd name="T15" fmla="*/ 6 h 123"/>
                  <a:gd name="T16" fmla="*/ 11 w 11"/>
                  <a:gd name="T17" fmla="*/ 17 h 123"/>
                  <a:gd name="T18" fmla="*/ 11 w 11"/>
                  <a:gd name="T19" fmla="*/ 17 h 123"/>
                  <a:gd name="T20" fmla="*/ 0 w 11"/>
                  <a:gd name="T21" fmla="*/ 17 h 123"/>
                  <a:gd name="T22" fmla="*/ 0 w 11"/>
                  <a:gd name="T23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3">
                    <a:moveTo>
                      <a:pt x="0" y="88"/>
                    </a:moveTo>
                    <a:lnTo>
                      <a:pt x="8" y="99"/>
                    </a:lnTo>
                    <a:lnTo>
                      <a:pt x="11" y="103"/>
                    </a:lnTo>
                    <a:lnTo>
                      <a:pt x="11" y="123"/>
                    </a:lnTo>
                    <a:lnTo>
                      <a:pt x="0" y="118"/>
                    </a:lnTo>
                    <a:lnTo>
                      <a:pt x="0" y="88"/>
                    </a:lnTo>
                    <a:close/>
                    <a:moveTo>
                      <a:pt x="0" y="0"/>
                    </a:moveTo>
                    <a:lnTo>
                      <a:pt x="11" y="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93" name="Freeform 701"/>
              <p:cNvSpPr>
                <a:spLocks noEditPoints="1"/>
              </p:cNvSpPr>
              <p:nvPr/>
            </p:nvSpPr>
            <p:spPr bwMode="auto">
              <a:xfrm>
                <a:off x="3009" y="1100"/>
                <a:ext cx="12" cy="121"/>
              </a:xfrm>
              <a:custGeom>
                <a:avLst/>
                <a:gdLst>
                  <a:gd name="T0" fmla="*/ 0 w 12"/>
                  <a:gd name="T1" fmla="*/ 97 h 121"/>
                  <a:gd name="T2" fmla="*/ 8 w 12"/>
                  <a:gd name="T3" fmla="*/ 106 h 121"/>
                  <a:gd name="T4" fmla="*/ 12 w 12"/>
                  <a:gd name="T5" fmla="*/ 111 h 121"/>
                  <a:gd name="T6" fmla="*/ 12 w 12"/>
                  <a:gd name="T7" fmla="*/ 121 h 121"/>
                  <a:gd name="T8" fmla="*/ 0 w 12"/>
                  <a:gd name="T9" fmla="*/ 117 h 121"/>
                  <a:gd name="T10" fmla="*/ 0 w 12"/>
                  <a:gd name="T11" fmla="*/ 97 h 121"/>
                  <a:gd name="T12" fmla="*/ 0 w 12"/>
                  <a:gd name="T13" fmla="*/ 0 h 121"/>
                  <a:gd name="T14" fmla="*/ 2 w 12"/>
                  <a:gd name="T15" fmla="*/ 1 h 121"/>
                  <a:gd name="T16" fmla="*/ 12 w 12"/>
                  <a:gd name="T17" fmla="*/ 5 h 121"/>
                  <a:gd name="T18" fmla="*/ 12 w 12"/>
                  <a:gd name="T19" fmla="*/ 11 h 121"/>
                  <a:gd name="T20" fmla="*/ 0 w 12"/>
                  <a:gd name="T21" fmla="*/ 11 h 121"/>
                  <a:gd name="T22" fmla="*/ 0 w 12"/>
                  <a:gd name="T2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121">
                    <a:moveTo>
                      <a:pt x="0" y="97"/>
                    </a:moveTo>
                    <a:lnTo>
                      <a:pt x="8" y="106"/>
                    </a:lnTo>
                    <a:lnTo>
                      <a:pt x="12" y="111"/>
                    </a:lnTo>
                    <a:lnTo>
                      <a:pt x="12" y="121"/>
                    </a:lnTo>
                    <a:lnTo>
                      <a:pt x="0" y="117"/>
                    </a:lnTo>
                    <a:lnTo>
                      <a:pt x="0" y="97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2" y="5"/>
                    </a:lnTo>
                    <a:lnTo>
                      <a:pt x="12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94" name="Freeform 702"/>
              <p:cNvSpPr>
                <a:spLocks noEditPoints="1"/>
              </p:cNvSpPr>
              <p:nvPr/>
            </p:nvSpPr>
            <p:spPr bwMode="auto">
              <a:xfrm>
                <a:off x="3021" y="1105"/>
                <a:ext cx="10" cy="122"/>
              </a:xfrm>
              <a:custGeom>
                <a:avLst/>
                <a:gdLst>
                  <a:gd name="T0" fmla="*/ 0 w 10"/>
                  <a:gd name="T1" fmla="*/ 106 h 122"/>
                  <a:gd name="T2" fmla="*/ 3 w 10"/>
                  <a:gd name="T3" fmla="*/ 112 h 122"/>
                  <a:gd name="T4" fmla="*/ 7 w 10"/>
                  <a:gd name="T5" fmla="*/ 119 h 122"/>
                  <a:gd name="T6" fmla="*/ 10 w 10"/>
                  <a:gd name="T7" fmla="*/ 122 h 122"/>
                  <a:gd name="T8" fmla="*/ 0 w 10"/>
                  <a:gd name="T9" fmla="*/ 116 h 122"/>
                  <a:gd name="T10" fmla="*/ 0 w 10"/>
                  <a:gd name="T11" fmla="*/ 106 h 122"/>
                  <a:gd name="T12" fmla="*/ 0 w 10"/>
                  <a:gd name="T13" fmla="*/ 0 h 122"/>
                  <a:gd name="T14" fmla="*/ 1 w 10"/>
                  <a:gd name="T15" fmla="*/ 1 h 122"/>
                  <a:gd name="T16" fmla="*/ 7 w 10"/>
                  <a:gd name="T17" fmla="*/ 5 h 122"/>
                  <a:gd name="T18" fmla="*/ 10 w 10"/>
                  <a:gd name="T19" fmla="*/ 6 h 122"/>
                  <a:gd name="T20" fmla="*/ 0 w 10"/>
                  <a:gd name="T21" fmla="*/ 6 h 122"/>
                  <a:gd name="T22" fmla="*/ 0 w 10"/>
                  <a:gd name="T23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" h="122">
                    <a:moveTo>
                      <a:pt x="0" y="106"/>
                    </a:moveTo>
                    <a:lnTo>
                      <a:pt x="3" y="112"/>
                    </a:lnTo>
                    <a:lnTo>
                      <a:pt x="7" y="119"/>
                    </a:lnTo>
                    <a:lnTo>
                      <a:pt x="10" y="122"/>
                    </a:lnTo>
                    <a:lnTo>
                      <a:pt x="0" y="116"/>
                    </a:lnTo>
                    <a:lnTo>
                      <a:pt x="0" y="106"/>
                    </a:lnTo>
                    <a:close/>
                    <a:moveTo>
                      <a:pt x="0" y="0"/>
                    </a:moveTo>
                    <a:lnTo>
                      <a:pt x="1" y="1"/>
                    </a:lnTo>
                    <a:lnTo>
                      <a:pt x="7" y="5"/>
                    </a:lnTo>
                    <a:lnTo>
                      <a:pt x="10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95" name="Freeform 703"/>
              <p:cNvSpPr>
                <a:spLocks noEditPoints="1"/>
              </p:cNvSpPr>
              <p:nvPr/>
            </p:nvSpPr>
            <p:spPr bwMode="auto">
              <a:xfrm>
                <a:off x="3031" y="1111"/>
                <a:ext cx="0" cy="116"/>
              </a:xfrm>
              <a:custGeom>
                <a:avLst/>
                <a:gdLst>
                  <a:gd name="T0" fmla="*/ 116 h 116"/>
                  <a:gd name="T1" fmla="*/ 116 h 116"/>
                  <a:gd name="T2" fmla="*/ 116 h 116"/>
                  <a:gd name="T3" fmla="*/ 116 h 116"/>
                  <a:gd name="T4" fmla="*/ 0 h 116"/>
                  <a:gd name="T5" fmla="*/ 0 h 116"/>
                  <a:gd name="T6" fmla="*/ 0 h 116"/>
                  <a:gd name="T7" fmla="*/ 0 h 11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</a:cxnLst>
                <a:rect l="0" t="0" r="r" b="b"/>
                <a:pathLst>
                  <a:path h="116">
                    <a:moveTo>
                      <a:pt x="0" y="116"/>
                    </a:moveTo>
                    <a:lnTo>
                      <a:pt x="0" y="116"/>
                    </a:lnTo>
                    <a:lnTo>
                      <a:pt x="0" y="116"/>
                    </a:lnTo>
                    <a:lnTo>
                      <a:pt x="0" y="116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96" name="Freeform 704"/>
              <p:cNvSpPr>
                <a:spLocks/>
              </p:cNvSpPr>
              <p:nvPr/>
            </p:nvSpPr>
            <p:spPr bwMode="auto">
              <a:xfrm>
                <a:off x="2916" y="1922"/>
                <a:ext cx="80" cy="120"/>
              </a:xfrm>
              <a:custGeom>
                <a:avLst/>
                <a:gdLst>
                  <a:gd name="T0" fmla="*/ 30 w 80"/>
                  <a:gd name="T1" fmla="*/ 0 h 120"/>
                  <a:gd name="T2" fmla="*/ 80 w 80"/>
                  <a:gd name="T3" fmla="*/ 44 h 120"/>
                  <a:gd name="T4" fmla="*/ 56 w 80"/>
                  <a:gd name="T5" fmla="*/ 120 h 120"/>
                  <a:gd name="T6" fmla="*/ 0 w 80"/>
                  <a:gd name="T7" fmla="*/ 72 h 120"/>
                  <a:gd name="T8" fmla="*/ 30 w 80"/>
                  <a:gd name="T9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" h="120">
                    <a:moveTo>
                      <a:pt x="30" y="0"/>
                    </a:moveTo>
                    <a:lnTo>
                      <a:pt x="80" y="44"/>
                    </a:lnTo>
                    <a:lnTo>
                      <a:pt x="56" y="120"/>
                    </a:lnTo>
                    <a:lnTo>
                      <a:pt x="0" y="7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97" name="Freeform 705"/>
              <p:cNvSpPr>
                <a:spLocks/>
              </p:cNvSpPr>
              <p:nvPr/>
            </p:nvSpPr>
            <p:spPr bwMode="auto">
              <a:xfrm>
                <a:off x="3903" y="1351"/>
                <a:ext cx="43" cy="131"/>
              </a:xfrm>
              <a:custGeom>
                <a:avLst/>
                <a:gdLst>
                  <a:gd name="T0" fmla="*/ 9 w 43"/>
                  <a:gd name="T1" fmla="*/ 0 h 131"/>
                  <a:gd name="T2" fmla="*/ 12 w 43"/>
                  <a:gd name="T3" fmla="*/ 0 h 131"/>
                  <a:gd name="T4" fmla="*/ 14 w 43"/>
                  <a:gd name="T5" fmla="*/ 3 h 131"/>
                  <a:gd name="T6" fmla="*/ 17 w 43"/>
                  <a:gd name="T7" fmla="*/ 5 h 131"/>
                  <a:gd name="T8" fmla="*/ 22 w 43"/>
                  <a:gd name="T9" fmla="*/ 12 h 131"/>
                  <a:gd name="T10" fmla="*/ 29 w 43"/>
                  <a:gd name="T11" fmla="*/ 22 h 131"/>
                  <a:gd name="T12" fmla="*/ 35 w 43"/>
                  <a:gd name="T13" fmla="*/ 38 h 131"/>
                  <a:gd name="T14" fmla="*/ 40 w 43"/>
                  <a:gd name="T15" fmla="*/ 55 h 131"/>
                  <a:gd name="T16" fmla="*/ 43 w 43"/>
                  <a:gd name="T17" fmla="*/ 76 h 131"/>
                  <a:gd name="T18" fmla="*/ 40 w 43"/>
                  <a:gd name="T19" fmla="*/ 101 h 131"/>
                  <a:gd name="T20" fmla="*/ 31 w 43"/>
                  <a:gd name="T21" fmla="*/ 127 h 131"/>
                  <a:gd name="T22" fmla="*/ 30 w 43"/>
                  <a:gd name="T23" fmla="*/ 130 h 131"/>
                  <a:gd name="T24" fmla="*/ 27 w 43"/>
                  <a:gd name="T25" fmla="*/ 131 h 131"/>
                  <a:gd name="T26" fmla="*/ 25 w 43"/>
                  <a:gd name="T27" fmla="*/ 131 h 131"/>
                  <a:gd name="T28" fmla="*/ 21 w 43"/>
                  <a:gd name="T29" fmla="*/ 131 h 131"/>
                  <a:gd name="T30" fmla="*/ 18 w 43"/>
                  <a:gd name="T31" fmla="*/ 128 h 131"/>
                  <a:gd name="T32" fmla="*/ 17 w 43"/>
                  <a:gd name="T33" fmla="*/ 126 h 131"/>
                  <a:gd name="T34" fmla="*/ 16 w 43"/>
                  <a:gd name="T35" fmla="*/ 123 h 131"/>
                  <a:gd name="T36" fmla="*/ 17 w 43"/>
                  <a:gd name="T37" fmla="*/ 120 h 131"/>
                  <a:gd name="T38" fmla="*/ 25 w 43"/>
                  <a:gd name="T39" fmla="*/ 97 h 131"/>
                  <a:gd name="T40" fmla="*/ 26 w 43"/>
                  <a:gd name="T41" fmla="*/ 77 h 131"/>
                  <a:gd name="T42" fmla="*/ 25 w 43"/>
                  <a:gd name="T43" fmla="*/ 59 h 131"/>
                  <a:gd name="T44" fmla="*/ 21 w 43"/>
                  <a:gd name="T45" fmla="*/ 43 h 131"/>
                  <a:gd name="T46" fmla="*/ 14 w 43"/>
                  <a:gd name="T47" fmla="*/ 31 h 131"/>
                  <a:gd name="T48" fmla="*/ 9 w 43"/>
                  <a:gd name="T49" fmla="*/ 21 h 131"/>
                  <a:gd name="T50" fmla="*/ 5 w 43"/>
                  <a:gd name="T51" fmla="*/ 16 h 131"/>
                  <a:gd name="T52" fmla="*/ 2 w 43"/>
                  <a:gd name="T53" fmla="*/ 13 h 131"/>
                  <a:gd name="T54" fmla="*/ 1 w 43"/>
                  <a:gd name="T55" fmla="*/ 10 h 131"/>
                  <a:gd name="T56" fmla="*/ 0 w 43"/>
                  <a:gd name="T57" fmla="*/ 8 h 131"/>
                  <a:gd name="T58" fmla="*/ 1 w 43"/>
                  <a:gd name="T59" fmla="*/ 5 h 131"/>
                  <a:gd name="T60" fmla="*/ 2 w 43"/>
                  <a:gd name="T61" fmla="*/ 3 h 131"/>
                  <a:gd name="T62" fmla="*/ 5 w 43"/>
                  <a:gd name="T63" fmla="*/ 0 h 131"/>
                  <a:gd name="T64" fmla="*/ 9 w 43"/>
                  <a:gd name="T65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" h="131">
                    <a:moveTo>
                      <a:pt x="9" y="0"/>
                    </a:moveTo>
                    <a:lnTo>
                      <a:pt x="12" y="0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2"/>
                    </a:lnTo>
                    <a:lnTo>
                      <a:pt x="29" y="22"/>
                    </a:lnTo>
                    <a:lnTo>
                      <a:pt x="35" y="38"/>
                    </a:lnTo>
                    <a:lnTo>
                      <a:pt x="40" y="55"/>
                    </a:lnTo>
                    <a:lnTo>
                      <a:pt x="43" y="76"/>
                    </a:lnTo>
                    <a:lnTo>
                      <a:pt x="40" y="101"/>
                    </a:lnTo>
                    <a:lnTo>
                      <a:pt x="31" y="127"/>
                    </a:lnTo>
                    <a:lnTo>
                      <a:pt x="30" y="130"/>
                    </a:lnTo>
                    <a:lnTo>
                      <a:pt x="27" y="131"/>
                    </a:lnTo>
                    <a:lnTo>
                      <a:pt x="25" y="131"/>
                    </a:lnTo>
                    <a:lnTo>
                      <a:pt x="21" y="131"/>
                    </a:lnTo>
                    <a:lnTo>
                      <a:pt x="18" y="128"/>
                    </a:lnTo>
                    <a:lnTo>
                      <a:pt x="17" y="126"/>
                    </a:lnTo>
                    <a:lnTo>
                      <a:pt x="16" y="123"/>
                    </a:lnTo>
                    <a:lnTo>
                      <a:pt x="17" y="120"/>
                    </a:lnTo>
                    <a:lnTo>
                      <a:pt x="25" y="97"/>
                    </a:lnTo>
                    <a:lnTo>
                      <a:pt x="26" y="77"/>
                    </a:lnTo>
                    <a:lnTo>
                      <a:pt x="25" y="59"/>
                    </a:lnTo>
                    <a:lnTo>
                      <a:pt x="21" y="43"/>
                    </a:lnTo>
                    <a:lnTo>
                      <a:pt x="14" y="31"/>
                    </a:lnTo>
                    <a:lnTo>
                      <a:pt x="9" y="21"/>
                    </a:lnTo>
                    <a:lnTo>
                      <a:pt x="5" y="16"/>
                    </a:lnTo>
                    <a:lnTo>
                      <a:pt x="2" y="13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98" name="Freeform 706"/>
              <p:cNvSpPr>
                <a:spLocks/>
              </p:cNvSpPr>
              <p:nvPr/>
            </p:nvSpPr>
            <p:spPr bwMode="auto">
              <a:xfrm>
                <a:off x="3953" y="1322"/>
                <a:ext cx="52" cy="176"/>
              </a:xfrm>
              <a:custGeom>
                <a:avLst/>
                <a:gdLst>
                  <a:gd name="T0" fmla="*/ 7 w 52"/>
                  <a:gd name="T1" fmla="*/ 0 h 176"/>
                  <a:gd name="T2" fmla="*/ 11 w 52"/>
                  <a:gd name="T3" fmla="*/ 1 h 176"/>
                  <a:gd name="T4" fmla="*/ 14 w 52"/>
                  <a:gd name="T5" fmla="*/ 3 h 176"/>
                  <a:gd name="T6" fmla="*/ 17 w 52"/>
                  <a:gd name="T7" fmla="*/ 5 h 176"/>
                  <a:gd name="T8" fmla="*/ 22 w 52"/>
                  <a:gd name="T9" fmla="*/ 13 h 176"/>
                  <a:gd name="T10" fmla="*/ 30 w 52"/>
                  <a:gd name="T11" fmla="*/ 25 h 176"/>
                  <a:gd name="T12" fmla="*/ 38 w 52"/>
                  <a:gd name="T13" fmla="*/ 41 h 176"/>
                  <a:gd name="T14" fmla="*/ 45 w 52"/>
                  <a:gd name="T15" fmla="*/ 60 h 176"/>
                  <a:gd name="T16" fmla="*/ 51 w 52"/>
                  <a:gd name="T17" fmla="*/ 84 h 176"/>
                  <a:gd name="T18" fmla="*/ 52 w 52"/>
                  <a:gd name="T19" fmla="*/ 110 h 176"/>
                  <a:gd name="T20" fmla="*/ 48 w 52"/>
                  <a:gd name="T21" fmla="*/ 139 h 176"/>
                  <a:gd name="T22" fmla="*/ 38 w 52"/>
                  <a:gd name="T23" fmla="*/ 170 h 176"/>
                  <a:gd name="T24" fmla="*/ 35 w 52"/>
                  <a:gd name="T25" fmla="*/ 173 h 176"/>
                  <a:gd name="T26" fmla="*/ 32 w 52"/>
                  <a:gd name="T27" fmla="*/ 176 h 176"/>
                  <a:gd name="T28" fmla="*/ 30 w 52"/>
                  <a:gd name="T29" fmla="*/ 176 h 176"/>
                  <a:gd name="T30" fmla="*/ 27 w 52"/>
                  <a:gd name="T31" fmla="*/ 176 h 176"/>
                  <a:gd name="T32" fmla="*/ 24 w 52"/>
                  <a:gd name="T33" fmla="*/ 173 h 176"/>
                  <a:gd name="T34" fmla="*/ 22 w 52"/>
                  <a:gd name="T35" fmla="*/ 170 h 176"/>
                  <a:gd name="T36" fmla="*/ 22 w 52"/>
                  <a:gd name="T37" fmla="*/ 168 h 176"/>
                  <a:gd name="T38" fmla="*/ 22 w 52"/>
                  <a:gd name="T39" fmla="*/ 164 h 176"/>
                  <a:gd name="T40" fmla="*/ 32 w 52"/>
                  <a:gd name="T41" fmla="*/ 136 h 176"/>
                  <a:gd name="T42" fmla="*/ 36 w 52"/>
                  <a:gd name="T43" fmla="*/ 110 h 176"/>
                  <a:gd name="T44" fmla="*/ 35 w 52"/>
                  <a:gd name="T45" fmla="*/ 87 h 176"/>
                  <a:gd name="T46" fmla="*/ 31 w 52"/>
                  <a:gd name="T47" fmla="*/ 67 h 176"/>
                  <a:gd name="T48" fmla="*/ 24 w 52"/>
                  <a:gd name="T49" fmla="*/ 49 h 176"/>
                  <a:gd name="T50" fmla="*/ 17 w 52"/>
                  <a:gd name="T51" fmla="*/ 34 h 176"/>
                  <a:gd name="T52" fmla="*/ 10 w 52"/>
                  <a:gd name="T53" fmla="*/ 24 h 176"/>
                  <a:gd name="T54" fmla="*/ 5 w 52"/>
                  <a:gd name="T55" fmla="*/ 17 h 176"/>
                  <a:gd name="T56" fmla="*/ 2 w 52"/>
                  <a:gd name="T57" fmla="*/ 15 h 176"/>
                  <a:gd name="T58" fmla="*/ 1 w 52"/>
                  <a:gd name="T59" fmla="*/ 12 h 176"/>
                  <a:gd name="T60" fmla="*/ 0 w 52"/>
                  <a:gd name="T61" fmla="*/ 8 h 176"/>
                  <a:gd name="T62" fmla="*/ 1 w 52"/>
                  <a:gd name="T63" fmla="*/ 5 h 176"/>
                  <a:gd name="T64" fmla="*/ 2 w 52"/>
                  <a:gd name="T65" fmla="*/ 3 h 176"/>
                  <a:gd name="T66" fmla="*/ 5 w 52"/>
                  <a:gd name="T67" fmla="*/ 1 h 176"/>
                  <a:gd name="T68" fmla="*/ 7 w 52"/>
                  <a:gd name="T6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2" h="176">
                    <a:moveTo>
                      <a:pt x="7" y="0"/>
                    </a:moveTo>
                    <a:lnTo>
                      <a:pt x="11" y="1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3"/>
                    </a:lnTo>
                    <a:lnTo>
                      <a:pt x="30" y="25"/>
                    </a:lnTo>
                    <a:lnTo>
                      <a:pt x="38" y="41"/>
                    </a:lnTo>
                    <a:lnTo>
                      <a:pt x="45" y="60"/>
                    </a:lnTo>
                    <a:lnTo>
                      <a:pt x="51" y="84"/>
                    </a:lnTo>
                    <a:lnTo>
                      <a:pt x="52" y="110"/>
                    </a:lnTo>
                    <a:lnTo>
                      <a:pt x="48" y="139"/>
                    </a:lnTo>
                    <a:lnTo>
                      <a:pt x="38" y="170"/>
                    </a:lnTo>
                    <a:lnTo>
                      <a:pt x="35" y="173"/>
                    </a:lnTo>
                    <a:lnTo>
                      <a:pt x="32" y="176"/>
                    </a:lnTo>
                    <a:lnTo>
                      <a:pt x="30" y="176"/>
                    </a:lnTo>
                    <a:lnTo>
                      <a:pt x="27" y="176"/>
                    </a:lnTo>
                    <a:lnTo>
                      <a:pt x="24" y="173"/>
                    </a:lnTo>
                    <a:lnTo>
                      <a:pt x="22" y="170"/>
                    </a:lnTo>
                    <a:lnTo>
                      <a:pt x="22" y="168"/>
                    </a:lnTo>
                    <a:lnTo>
                      <a:pt x="22" y="164"/>
                    </a:lnTo>
                    <a:lnTo>
                      <a:pt x="32" y="136"/>
                    </a:lnTo>
                    <a:lnTo>
                      <a:pt x="36" y="110"/>
                    </a:lnTo>
                    <a:lnTo>
                      <a:pt x="35" y="87"/>
                    </a:lnTo>
                    <a:lnTo>
                      <a:pt x="31" y="67"/>
                    </a:lnTo>
                    <a:lnTo>
                      <a:pt x="24" y="49"/>
                    </a:lnTo>
                    <a:lnTo>
                      <a:pt x="17" y="34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2" y="15"/>
                    </a:lnTo>
                    <a:lnTo>
                      <a:pt x="1" y="12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99" name="Freeform 707"/>
              <p:cNvSpPr>
                <a:spLocks/>
              </p:cNvSpPr>
              <p:nvPr/>
            </p:nvSpPr>
            <p:spPr bwMode="auto">
              <a:xfrm>
                <a:off x="4017" y="1276"/>
                <a:ext cx="69" cy="257"/>
              </a:xfrm>
              <a:custGeom>
                <a:avLst/>
                <a:gdLst>
                  <a:gd name="T0" fmla="*/ 8 w 69"/>
                  <a:gd name="T1" fmla="*/ 0 h 257"/>
                  <a:gd name="T2" fmla="*/ 10 w 69"/>
                  <a:gd name="T3" fmla="*/ 0 h 257"/>
                  <a:gd name="T4" fmla="*/ 13 w 69"/>
                  <a:gd name="T5" fmla="*/ 3 h 257"/>
                  <a:gd name="T6" fmla="*/ 15 w 69"/>
                  <a:gd name="T7" fmla="*/ 6 h 257"/>
                  <a:gd name="T8" fmla="*/ 22 w 69"/>
                  <a:gd name="T9" fmla="*/ 12 h 257"/>
                  <a:gd name="T10" fmla="*/ 30 w 69"/>
                  <a:gd name="T11" fmla="*/ 25 h 257"/>
                  <a:gd name="T12" fmla="*/ 40 w 69"/>
                  <a:gd name="T13" fmla="*/ 41 h 257"/>
                  <a:gd name="T14" fmla="*/ 51 w 69"/>
                  <a:gd name="T15" fmla="*/ 62 h 257"/>
                  <a:gd name="T16" fmla="*/ 60 w 69"/>
                  <a:gd name="T17" fmla="*/ 85 h 257"/>
                  <a:gd name="T18" fmla="*/ 66 w 69"/>
                  <a:gd name="T19" fmla="*/ 113 h 257"/>
                  <a:gd name="T20" fmla="*/ 69 w 69"/>
                  <a:gd name="T21" fmla="*/ 143 h 257"/>
                  <a:gd name="T22" fmla="*/ 69 w 69"/>
                  <a:gd name="T23" fmla="*/ 177 h 257"/>
                  <a:gd name="T24" fmla="*/ 61 w 69"/>
                  <a:gd name="T25" fmla="*/ 212 h 257"/>
                  <a:gd name="T26" fmla="*/ 48 w 69"/>
                  <a:gd name="T27" fmla="*/ 252 h 257"/>
                  <a:gd name="T28" fmla="*/ 46 w 69"/>
                  <a:gd name="T29" fmla="*/ 254 h 257"/>
                  <a:gd name="T30" fmla="*/ 44 w 69"/>
                  <a:gd name="T31" fmla="*/ 256 h 257"/>
                  <a:gd name="T32" fmla="*/ 40 w 69"/>
                  <a:gd name="T33" fmla="*/ 257 h 257"/>
                  <a:gd name="T34" fmla="*/ 38 w 69"/>
                  <a:gd name="T35" fmla="*/ 256 h 257"/>
                  <a:gd name="T36" fmla="*/ 35 w 69"/>
                  <a:gd name="T37" fmla="*/ 254 h 257"/>
                  <a:gd name="T38" fmla="*/ 32 w 69"/>
                  <a:gd name="T39" fmla="*/ 252 h 257"/>
                  <a:gd name="T40" fmla="*/ 32 w 69"/>
                  <a:gd name="T41" fmla="*/ 248 h 257"/>
                  <a:gd name="T42" fmla="*/ 34 w 69"/>
                  <a:gd name="T43" fmla="*/ 245 h 257"/>
                  <a:gd name="T44" fmla="*/ 46 w 69"/>
                  <a:gd name="T45" fmla="*/ 210 h 257"/>
                  <a:gd name="T46" fmla="*/ 52 w 69"/>
                  <a:gd name="T47" fmla="*/ 176 h 257"/>
                  <a:gd name="T48" fmla="*/ 53 w 69"/>
                  <a:gd name="T49" fmla="*/ 144 h 257"/>
                  <a:gd name="T50" fmla="*/ 51 w 69"/>
                  <a:gd name="T51" fmla="*/ 117 h 257"/>
                  <a:gd name="T52" fmla="*/ 46 w 69"/>
                  <a:gd name="T53" fmla="*/ 92 h 257"/>
                  <a:gd name="T54" fmla="*/ 38 w 69"/>
                  <a:gd name="T55" fmla="*/ 70 h 257"/>
                  <a:gd name="T56" fmla="*/ 29 w 69"/>
                  <a:gd name="T57" fmla="*/ 51 h 257"/>
                  <a:gd name="T58" fmla="*/ 19 w 69"/>
                  <a:gd name="T59" fmla="*/ 36 h 257"/>
                  <a:gd name="T60" fmla="*/ 10 w 69"/>
                  <a:gd name="T61" fmla="*/ 24 h 257"/>
                  <a:gd name="T62" fmla="*/ 5 w 69"/>
                  <a:gd name="T63" fmla="*/ 17 h 257"/>
                  <a:gd name="T64" fmla="*/ 1 w 69"/>
                  <a:gd name="T65" fmla="*/ 13 h 257"/>
                  <a:gd name="T66" fmla="*/ 0 w 69"/>
                  <a:gd name="T67" fmla="*/ 11 h 257"/>
                  <a:gd name="T68" fmla="*/ 0 w 69"/>
                  <a:gd name="T69" fmla="*/ 8 h 257"/>
                  <a:gd name="T70" fmla="*/ 0 w 69"/>
                  <a:gd name="T71" fmla="*/ 6 h 257"/>
                  <a:gd name="T72" fmla="*/ 2 w 69"/>
                  <a:gd name="T73" fmla="*/ 3 h 257"/>
                  <a:gd name="T74" fmla="*/ 5 w 69"/>
                  <a:gd name="T75" fmla="*/ 0 h 257"/>
                  <a:gd name="T76" fmla="*/ 8 w 69"/>
                  <a:gd name="T77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9" h="257">
                    <a:moveTo>
                      <a:pt x="8" y="0"/>
                    </a:moveTo>
                    <a:lnTo>
                      <a:pt x="10" y="0"/>
                    </a:lnTo>
                    <a:lnTo>
                      <a:pt x="13" y="3"/>
                    </a:lnTo>
                    <a:lnTo>
                      <a:pt x="15" y="6"/>
                    </a:lnTo>
                    <a:lnTo>
                      <a:pt x="22" y="12"/>
                    </a:lnTo>
                    <a:lnTo>
                      <a:pt x="30" y="25"/>
                    </a:lnTo>
                    <a:lnTo>
                      <a:pt x="40" y="41"/>
                    </a:lnTo>
                    <a:lnTo>
                      <a:pt x="51" y="62"/>
                    </a:lnTo>
                    <a:lnTo>
                      <a:pt x="60" y="85"/>
                    </a:lnTo>
                    <a:lnTo>
                      <a:pt x="66" y="113"/>
                    </a:lnTo>
                    <a:lnTo>
                      <a:pt x="69" y="143"/>
                    </a:lnTo>
                    <a:lnTo>
                      <a:pt x="69" y="177"/>
                    </a:lnTo>
                    <a:lnTo>
                      <a:pt x="61" y="212"/>
                    </a:lnTo>
                    <a:lnTo>
                      <a:pt x="48" y="252"/>
                    </a:lnTo>
                    <a:lnTo>
                      <a:pt x="46" y="254"/>
                    </a:lnTo>
                    <a:lnTo>
                      <a:pt x="44" y="256"/>
                    </a:lnTo>
                    <a:lnTo>
                      <a:pt x="40" y="257"/>
                    </a:lnTo>
                    <a:lnTo>
                      <a:pt x="38" y="256"/>
                    </a:lnTo>
                    <a:lnTo>
                      <a:pt x="35" y="254"/>
                    </a:lnTo>
                    <a:lnTo>
                      <a:pt x="32" y="252"/>
                    </a:lnTo>
                    <a:lnTo>
                      <a:pt x="32" y="248"/>
                    </a:lnTo>
                    <a:lnTo>
                      <a:pt x="34" y="245"/>
                    </a:lnTo>
                    <a:lnTo>
                      <a:pt x="46" y="210"/>
                    </a:lnTo>
                    <a:lnTo>
                      <a:pt x="52" y="176"/>
                    </a:lnTo>
                    <a:lnTo>
                      <a:pt x="53" y="144"/>
                    </a:lnTo>
                    <a:lnTo>
                      <a:pt x="51" y="117"/>
                    </a:lnTo>
                    <a:lnTo>
                      <a:pt x="46" y="92"/>
                    </a:lnTo>
                    <a:lnTo>
                      <a:pt x="38" y="70"/>
                    </a:lnTo>
                    <a:lnTo>
                      <a:pt x="29" y="51"/>
                    </a:lnTo>
                    <a:lnTo>
                      <a:pt x="19" y="36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00" name="Freeform 708"/>
              <p:cNvSpPr>
                <a:spLocks/>
              </p:cNvSpPr>
              <p:nvPr/>
            </p:nvSpPr>
            <p:spPr bwMode="auto">
              <a:xfrm>
                <a:off x="3382" y="1382"/>
                <a:ext cx="127" cy="176"/>
              </a:xfrm>
              <a:custGeom>
                <a:avLst/>
                <a:gdLst>
                  <a:gd name="T0" fmla="*/ 105 w 127"/>
                  <a:gd name="T1" fmla="*/ 0 h 176"/>
                  <a:gd name="T2" fmla="*/ 127 w 127"/>
                  <a:gd name="T3" fmla="*/ 161 h 176"/>
                  <a:gd name="T4" fmla="*/ 26 w 127"/>
                  <a:gd name="T5" fmla="*/ 176 h 176"/>
                  <a:gd name="T6" fmla="*/ 0 w 127"/>
                  <a:gd name="T7" fmla="*/ 16 h 176"/>
                  <a:gd name="T8" fmla="*/ 105 w 127"/>
                  <a:gd name="T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176">
                    <a:moveTo>
                      <a:pt x="105" y="0"/>
                    </a:moveTo>
                    <a:lnTo>
                      <a:pt x="127" y="161"/>
                    </a:lnTo>
                    <a:lnTo>
                      <a:pt x="26" y="176"/>
                    </a:lnTo>
                    <a:lnTo>
                      <a:pt x="0" y="16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01" name="Freeform 709"/>
              <p:cNvSpPr>
                <a:spLocks/>
              </p:cNvSpPr>
              <p:nvPr/>
            </p:nvSpPr>
            <p:spPr bwMode="auto">
              <a:xfrm>
                <a:off x="3479" y="1626"/>
                <a:ext cx="9" cy="102"/>
              </a:xfrm>
              <a:custGeom>
                <a:avLst/>
                <a:gdLst>
                  <a:gd name="T0" fmla="*/ 9 w 9"/>
                  <a:gd name="T1" fmla="*/ 0 h 102"/>
                  <a:gd name="T2" fmla="*/ 9 w 9"/>
                  <a:gd name="T3" fmla="*/ 0 h 102"/>
                  <a:gd name="T4" fmla="*/ 9 w 9"/>
                  <a:gd name="T5" fmla="*/ 102 h 102"/>
                  <a:gd name="T6" fmla="*/ 6 w 9"/>
                  <a:gd name="T7" fmla="*/ 94 h 102"/>
                  <a:gd name="T8" fmla="*/ 2 w 9"/>
                  <a:gd name="T9" fmla="*/ 78 h 102"/>
                  <a:gd name="T10" fmla="*/ 0 w 9"/>
                  <a:gd name="T11" fmla="*/ 61 h 102"/>
                  <a:gd name="T12" fmla="*/ 0 w 9"/>
                  <a:gd name="T13" fmla="*/ 42 h 102"/>
                  <a:gd name="T14" fmla="*/ 2 w 9"/>
                  <a:gd name="T15" fmla="*/ 21 h 102"/>
                  <a:gd name="T16" fmla="*/ 9 w 9"/>
                  <a:gd name="T1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02">
                    <a:moveTo>
                      <a:pt x="9" y="0"/>
                    </a:moveTo>
                    <a:lnTo>
                      <a:pt x="9" y="0"/>
                    </a:lnTo>
                    <a:lnTo>
                      <a:pt x="9" y="102"/>
                    </a:lnTo>
                    <a:lnTo>
                      <a:pt x="6" y="94"/>
                    </a:lnTo>
                    <a:lnTo>
                      <a:pt x="2" y="78"/>
                    </a:lnTo>
                    <a:lnTo>
                      <a:pt x="0" y="61"/>
                    </a:lnTo>
                    <a:lnTo>
                      <a:pt x="0" y="42"/>
                    </a:lnTo>
                    <a:lnTo>
                      <a:pt x="2" y="2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02" name="Freeform 710"/>
              <p:cNvSpPr>
                <a:spLocks/>
              </p:cNvSpPr>
              <p:nvPr/>
            </p:nvSpPr>
            <p:spPr bwMode="auto">
              <a:xfrm>
                <a:off x="3488" y="1626"/>
                <a:ext cx="10" cy="115"/>
              </a:xfrm>
              <a:custGeom>
                <a:avLst/>
                <a:gdLst>
                  <a:gd name="T0" fmla="*/ 0 w 10"/>
                  <a:gd name="T1" fmla="*/ 0 h 115"/>
                  <a:gd name="T2" fmla="*/ 10 w 10"/>
                  <a:gd name="T3" fmla="*/ 0 h 115"/>
                  <a:gd name="T4" fmla="*/ 10 w 10"/>
                  <a:gd name="T5" fmla="*/ 115 h 115"/>
                  <a:gd name="T6" fmla="*/ 5 w 10"/>
                  <a:gd name="T7" fmla="*/ 115 h 115"/>
                  <a:gd name="T8" fmla="*/ 4 w 10"/>
                  <a:gd name="T9" fmla="*/ 112 h 115"/>
                  <a:gd name="T10" fmla="*/ 1 w 10"/>
                  <a:gd name="T11" fmla="*/ 105 h 115"/>
                  <a:gd name="T12" fmla="*/ 0 w 10"/>
                  <a:gd name="T13" fmla="*/ 102 h 115"/>
                  <a:gd name="T14" fmla="*/ 0 w 10"/>
                  <a:gd name="T1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15">
                    <a:moveTo>
                      <a:pt x="0" y="0"/>
                    </a:moveTo>
                    <a:lnTo>
                      <a:pt x="10" y="0"/>
                    </a:lnTo>
                    <a:lnTo>
                      <a:pt x="10" y="115"/>
                    </a:lnTo>
                    <a:lnTo>
                      <a:pt x="5" y="115"/>
                    </a:lnTo>
                    <a:lnTo>
                      <a:pt x="4" y="112"/>
                    </a:lnTo>
                    <a:lnTo>
                      <a:pt x="1" y="105"/>
                    </a:lnTo>
                    <a:lnTo>
                      <a:pt x="0" y="1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03" name="Freeform 711"/>
              <p:cNvSpPr>
                <a:spLocks/>
              </p:cNvSpPr>
              <p:nvPr/>
            </p:nvSpPr>
            <p:spPr bwMode="auto">
              <a:xfrm>
                <a:off x="3498" y="1626"/>
                <a:ext cx="11" cy="116"/>
              </a:xfrm>
              <a:custGeom>
                <a:avLst/>
                <a:gdLst>
                  <a:gd name="T0" fmla="*/ 0 w 11"/>
                  <a:gd name="T1" fmla="*/ 0 h 116"/>
                  <a:gd name="T2" fmla="*/ 11 w 11"/>
                  <a:gd name="T3" fmla="*/ 0 h 116"/>
                  <a:gd name="T4" fmla="*/ 11 w 11"/>
                  <a:gd name="T5" fmla="*/ 116 h 116"/>
                  <a:gd name="T6" fmla="*/ 0 w 11"/>
                  <a:gd name="T7" fmla="*/ 115 h 116"/>
                  <a:gd name="T8" fmla="*/ 0 w 11"/>
                  <a:gd name="T9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16">
                    <a:moveTo>
                      <a:pt x="0" y="0"/>
                    </a:moveTo>
                    <a:lnTo>
                      <a:pt x="11" y="0"/>
                    </a:lnTo>
                    <a:lnTo>
                      <a:pt x="11" y="116"/>
                    </a:lnTo>
                    <a:lnTo>
                      <a:pt x="0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04" name="Freeform 712"/>
              <p:cNvSpPr>
                <a:spLocks/>
              </p:cNvSpPr>
              <p:nvPr/>
            </p:nvSpPr>
            <p:spPr bwMode="auto">
              <a:xfrm>
                <a:off x="3509" y="1626"/>
                <a:ext cx="10" cy="118"/>
              </a:xfrm>
              <a:custGeom>
                <a:avLst/>
                <a:gdLst>
                  <a:gd name="T0" fmla="*/ 0 w 10"/>
                  <a:gd name="T1" fmla="*/ 0 h 118"/>
                  <a:gd name="T2" fmla="*/ 0 w 10"/>
                  <a:gd name="T3" fmla="*/ 0 h 118"/>
                  <a:gd name="T4" fmla="*/ 2 w 10"/>
                  <a:gd name="T5" fmla="*/ 3 h 118"/>
                  <a:gd name="T6" fmla="*/ 6 w 10"/>
                  <a:gd name="T7" fmla="*/ 10 h 118"/>
                  <a:gd name="T8" fmla="*/ 10 w 10"/>
                  <a:gd name="T9" fmla="*/ 18 h 118"/>
                  <a:gd name="T10" fmla="*/ 10 w 10"/>
                  <a:gd name="T11" fmla="*/ 111 h 118"/>
                  <a:gd name="T12" fmla="*/ 6 w 10"/>
                  <a:gd name="T13" fmla="*/ 118 h 118"/>
                  <a:gd name="T14" fmla="*/ 6 w 10"/>
                  <a:gd name="T15" fmla="*/ 118 h 118"/>
                  <a:gd name="T16" fmla="*/ 0 w 10"/>
                  <a:gd name="T17" fmla="*/ 116 h 118"/>
                  <a:gd name="T18" fmla="*/ 0 w 10"/>
                  <a:gd name="T19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118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0" y="111"/>
                    </a:lnTo>
                    <a:lnTo>
                      <a:pt x="6" y="118"/>
                    </a:lnTo>
                    <a:lnTo>
                      <a:pt x="6" y="118"/>
                    </a:lnTo>
                    <a:lnTo>
                      <a:pt x="0" y="1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05" name="Freeform 713"/>
              <p:cNvSpPr>
                <a:spLocks/>
              </p:cNvSpPr>
              <p:nvPr/>
            </p:nvSpPr>
            <p:spPr bwMode="auto">
              <a:xfrm>
                <a:off x="3519" y="1644"/>
                <a:ext cx="9" cy="93"/>
              </a:xfrm>
              <a:custGeom>
                <a:avLst/>
                <a:gdLst>
                  <a:gd name="T0" fmla="*/ 0 w 9"/>
                  <a:gd name="T1" fmla="*/ 0 h 93"/>
                  <a:gd name="T2" fmla="*/ 2 w 9"/>
                  <a:gd name="T3" fmla="*/ 5 h 93"/>
                  <a:gd name="T4" fmla="*/ 7 w 9"/>
                  <a:gd name="T5" fmla="*/ 24 h 93"/>
                  <a:gd name="T6" fmla="*/ 9 w 9"/>
                  <a:gd name="T7" fmla="*/ 47 h 93"/>
                  <a:gd name="T8" fmla="*/ 8 w 9"/>
                  <a:gd name="T9" fmla="*/ 74 h 93"/>
                  <a:gd name="T10" fmla="*/ 0 w 9"/>
                  <a:gd name="T11" fmla="*/ 93 h 93"/>
                  <a:gd name="T12" fmla="*/ 0 w 9"/>
                  <a:gd name="T13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93">
                    <a:moveTo>
                      <a:pt x="0" y="0"/>
                    </a:moveTo>
                    <a:lnTo>
                      <a:pt x="2" y="5"/>
                    </a:lnTo>
                    <a:lnTo>
                      <a:pt x="7" y="24"/>
                    </a:lnTo>
                    <a:lnTo>
                      <a:pt x="9" y="47"/>
                    </a:lnTo>
                    <a:lnTo>
                      <a:pt x="8" y="74"/>
                    </a:lnTo>
                    <a:lnTo>
                      <a:pt x="0" y="9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06" name="Freeform 714"/>
              <p:cNvSpPr>
                <a:spLocks/>
              </p:cNvSpPr>
              <p:nvPr/>
            </p:nvSpPr>
            <p:spPr bwMode="auto">
              <a:xfrm>
                <a:off x="2812" y="1185"/>
                <a:ext cx="258" cy="78"/>
              </a:xfrm>
              <a:custGeom>
                <a:avLst/>
                <a:gdLst>
                  <a:gd name="T0" fmla="*/ 49 w 258"/>
                  <a:gd name="T1" fmla="*/ 0 h 78"/>
                  <a:gd name="T2" fmla="*/ 76 w 258"/>
                  <a:gd name="T3" fmla="*/ 0 h 78"/>
                  <a:gd name="T4" fmla="*/ 108 w 258"/>
                  <a:gd name="T5" fmla="*/ 4 h 78"/>
                  <a:gd name="T6" fmla="*/ 142 w 258"/>
                  <a:gd name="T7" fmla="*/ 12 h 78"/>
                  <a:gd name="T8" fmla="*/ 178 w 258"/>
                  <a:gd name="T9" fmla="*/ 25 h 78"/>
                  <a:gd name="T10" fmla="*/ 219 w 258"/>
                  <a:gd name="T11" fmla="*/ 42 h 78"/>
                  <a:gd name="T12" fmla="*/ 222 w 258"/>
                  <a:gd name="T13" fmla="*/ 44 h 78"/>
                  <a:gd name="T14" fmla="*/ 228 w 258"/>
                  <a:gd name="T15" fmla="*/ 51 h 78"/>
                  <a:gd name="T16" fmla="*/ 239 w 258"/>
                  <a:gd name="T17" fmla="*/ 60 h 78"/>
                  <a:gd name="T18" fmla="*/ 252 w 258"/>
                  <a:gd name="T19" fmla="*/ 73 h 78"/>
                  <a:gd name="T20" fmla="*/ 258 w 258"/>
                  <a:gd name="T21" fmla="*/ 78 h 78"/>
                  <a:gd name="T22" fmla="*/ 0 w 258"/>
                  <a:gd name="T23" fmla="*/ 6 h 78"/>
                  <a:gd name="T24" fmla="*/ 4 w 258"/>
                  <a:gd name="T25" fmla="*/ 5 h 78"/>
                  <a:gd name="T26" fmla="*/ 25 w 258"/>
                  <a:gd name="T27" fmla="*/ 1 h 78"/>
                  <a:gd name="T28" fmla="*/ 49 w 258"/>
                  <a:gd name="T2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58" h="78">
                    <a:moveTo>
                      <a:pt x="49" y="0"/>
                    </a:moveTo>
                    <a:lnTo>
                      <a:pt x="76" y="0"/>
                    </a:lnTo>
                    <a:lnTo>
                      <a:pt x="108" y="4"/>
                    </a:lnTo>
                    <a:lnTo>
                      <a:pt x="142" y="12"/>
                    </a:lnTo>
                    <a:lnTo>
                      <a:pt x="178" y="25"/>
                    </a:lnTo>
                    <a:lnTo>
                      <a:pt x="219" y="42"/>
                    </a:lnTo>
                    <a:lnTo>
                      <a:pt x="222" y="44"/>
                    </a:lnTo>
                    <a:lnTo>
                      <a:pt x="228" y="51"/>
                    </a:lnTo>
                    <a:lnTo>
                      <a:pt x="239" y="60"/>
                    </a:lnTo>
                    <a:lnTo>
                      <a:pt x="252" y="73"/>
                    </a:lnTo>
                    <a:lnTo>
                      <a:pt x="258" y="78"/>
                    </a:lnTo>
                    <a:lnTo>
                      <a:pt x="0" y="6"/>
                    </a:lnTo>
                    <a:lnTo>
                      <a:pt x="4" y="5"/>
                    </a:lnTo>
                    <a:lnTo>
                      <a:pt x="25" y="1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07" name="Freeform 715"/>
              <p:cNvSpPr>
                <a:spLocks/>
              </p:cNvSpPr>
              <p:nvPr/>
            </p:nvSpPr>
            <p:spPr bwMode="auto">
              <a:xfrm>
                <a:off x="2794" y="1191"/>
                <a:ext cx="292" cy="88"/>
              </a:xfrm>
              <a:custGeom>
                <a:avLst/>
                <a:gdLst>
                  <a:gd name="T0" fmla="*/ 18 w 292"/>
                  <a:gd name="T1" fmla="*/ 0 h 88"/>
                  <a:gd name="T2" fmla="*/ 276 w 292"/>
                  <a:gd name="T3" fmla="*/ 72 h 88"/>
                  <a:gd name="T4" fmla="*/ 285 w 292"/>
                  <a:gd name="T5" fmla="*/ 81 h 88"/>
                  <a:gd name="T6" fmla="*/ 292 w 292"/>
                  <a:gd name="T7" fmla="*/ 88 h 88"/>
                  <a:gd name="T8" fmla="*/ 0 w 292"/>
                  <a:gd name="T9" fmla="*/ 7 h 88"/>
                  <a:gd name="T10" fmla="*/ 5 w 292"/>
                  <a:gd name="T11" fmla="*/ 4 h 88"/>
                  <a:gd name="T12" fmla="*/ 18 w 292"/>
                  <a:gd name="T13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2" h="88">
                    <a:moveTo>
                      <a:pt x="18" y="0"/>
                    </a:moveTo>
                    <a:lnTo>
                      <a:pt x="276" y="72"/>
                    </a:lnTo>
                    <a:lnTo>
                      <a:pt x="285" y="81"/>
                    </a:lnTo>
                    <a:lnTo>
                      <a:pt x="292" y="88"/>
                    </a:lnTo>
                    <a:lnTo>
                      <a:pt x="0" y="7"/>
                    </a:lnTo>
                    <a:lnTo>
                      <a:pt x="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08" name="Freeform 716"/>
              <p:cNvSpPr>
                <a:spLocks/>
              </p:cNvSpPr>
              <p:nvPr/>
            </p:nvSpPr>
            <p:spPr bwMode="auto">
              <a:xfrm>
                <a:off x="2778" y="1198"/>
                <a:ext cx="322" cy="97"/>
              </a:xfrm>
              <a:custGeom>
                <a:avLst/>
                <a:gdLst>
                  <a:gd name="T0" fmla="*/ 16 w 322"/>
                  <a:gd name="T1" fmla="*/ 0 h 97"/>
                  <a:gd name="T2" fmla="*/ 308 w 322"/>
                  <a:gd name="T3" fmla="*/ 81 h 97"/>
                  <a:gd name="T4" fmla="*/ 317 w 322"/>
                  <a:gd name="T5" fmla="*/ 90 h 97"/>
                  <a:gd name="T6" fmla="*/ 322 w 322"/>
                  <a:gd name="T7" fmla="*/ 97 h 97"/>
                  <a:gd name="T8" fmla="*/ 0 w 322"/>
                  <a:gd name="T9" fmla="*/ 6 h 97"/>
                  <a:gd name="T10" fmla="*/ 7 w 322"/>
                  <a:gd name="T11" fmla="*/ 2 h 97"/>
                  <a:gd name="T12" fmla="*/ 16 w 322"/>
                  <a:gd name="T13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2" h="97">
                    <a:moveTo>
                      <a:pt x="16" y="0"/>
                    </a:moveTo>
                    <a:lnTo>
                      <a:pt x="308" y="81"/>
                    </a:lnTo>
                    <a:lnTo>
                      <a:pt x="317" y="90"/>
                    </a:lnTo>
                    <a:lnTo>
                      <a:pt x="322" y="9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09" name="Freeform 717"/>
              <p:cNvSpPr>
                <a:spLocks/>
              </p:cNvSpPr>
              <p:nvPr/>
            </p:nvSpPr>
            <p:spPr bwMode="auto">
              <a:xfrm>
                <a:off x="2765" y="1204"/>
                <a:ext cx="350" cy="105"/>
              </a:xfrm>
              <a:custGeom>
                <a:avLst/>
                <a:gdLst>
                  <a:gd name="T0" fmla="*/ 13 w 350"/>
                  <a:gd name="T1" fmla="*/ 0 h 105"/>
                  <a:gd name="T2" fmla="*/ 335 w 350"/>
                  <a:gd name="T3" fmla="*/ 91 h 105"/>
                  <a:gd name="T4" fmla="*/ 346 w 350"/>
                  <a:gd name="T5" fmla="*/ 101 h 105"/>
                  <a:gd name="T6" fmla="*/ 350 w 350"/>
                  <a:gd name="T7" fmla="*/ 105 h 105"/>
                  <a:gd name="T8" fmla="*/ 0 w 350"/>
                  <a:gd name="T9" fmla="*/ 8 h 105"/>
                  <a:gd name="T10" fmla="*/ 0 w 350"/>
                  <a:gd name="T11" fmla="*/ 7 h 105"/>
                  <a:gd name="T12" fmla="*/ 8 w 350"/>
                  <a:gd name="T13" fmla="*/ 3 h 105"/>
                  <a:gd name="T14" fmla="*/ 13 w 350"/>
                  <a:gd name="T15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0" h="105">
                    <a:moveTo>
                      <a:pt x="13" y="0"/>
                    </a:moveTo>
                    <a:lnTo>
                      <a:pt x="335" y="91"/>
                    </a:lnTo>
                    <a:lnTo>
                      <a:pt x="346" y="101"/>
                    </a:lnTo>
                    <a:lnTo>
                      <a:pt x="350" y="105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8" y="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10" name="Freeform 718"/>
              <p:cNvSpPr>
                <a:spLocks/>
              </p:cNvSpPr>
              <p:nvPr/>
            </p:nvSpPr>
            <p:spPr bwMode="auto">
              <a:xfrm>
                <a:off x="2753" y="1212"/>
                <a:ext cx="374" cy="113"/>
              </a:xfrm>
              <a:custGeom>
                <a:avLst/>
                <a:gdLst>
                  <a:gd name="T0" fmla="*/ 12 w 374"/>
                  <a:gd name="T1" fmla="*/ 0 h 113"/>
                  <a:gd name="T2" fmla="*/ 362 w 374"/>
                  <a:gd name="T3" fmla="*/ 97 h 113"/>
                  <a:gd name="T4" fmla="*/ 372 w 374"/>
                  <a:gd name="T5" fmla="*/ 109 h 113"/>
                  <a:gd name="T6" fmla="*/ 374 w 374"/>
                  <a:gd name="T7" fmla="*/ 113 h 113"/>
                  <a:gd name="T8" fmla="*/ 0 w 374"/>
                  <a:gd name="T9" fmla="*/ 8 h 113"/>
                  <a:gd name="T10" fmla="*/ 6 w 374"/>
                  <a:gd name="T11" fmla="*/ 4 h 113"/>
                  <a:gd name="T12" fmla="*/ 7 w 374"/>
                  <a:gd name="T13" fmla="*/ 3 h 113"/>
                  <a:gd name="T14" fmla="*/ 12 w 374"/>
                  <a:gd name="T1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4" h="113">
                    <a:moveTo>
                      <a:pt x="12" y="0"/>
                    </a:moveTo>
                    <a:lnTo>
                      <a:pt x="362" y="97"/>
                    </a:lnTo>
                    <a:lnTo>
                      <a:pt x="372" y="109"/>
                    </a:lnTo>
                    <a:lnTo>
                      <a:pt x="374" y="113"/>
                    </a:lnTo>
                    <a:lnTo>
                      <a:pt x="0" y="8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11" name="Freeform 719"/>
              <p:cNvSpPr>
                <a:spLocks/>
              </p:cNvSpPr>
              <p:nvPr/>
            </p:nvSpPr>
            <p:spPr bwMode="auto">
              <a:xfrm>
                <a:off x="2743" y="1220"/>
                <a:ext cx="478" cy="141"/>
              </a:xfrm>
              <a:custGeom>
                <a:avLst/>
                <a:gdLst>
                  <a:gd name="T0" fmla="*/ 10 w 478"/>
                  <a:gd name="T1" fmla="*/ 0 h 141"/>
                  <a:gd name="T2" fmla="*/ 384 w 478"/>
                  <a:gd name="T3" fmla="*/ 105 h 141"/>
                  <a:gd name="T4" fmla="*/ 394 w 478"/>
                  <a:gd name="T5" fmla="*/ 118 h 141"/>
                  <a:gd name="T6" fmla="*/ 397 w 478"/>
                  <a:gd name="T7" fmla="*/ 118 h 141"/>
                  <a:gd name="T8" fmla="*/ 403 w 478"/>
                  <a:gd name="T9" fmla="*/ 119 h 141"/>
                  <a:gd name="T10" fmla="*/ 414 w 478"/>
                  <a:gd name="T11" fmla="*/ 122 h 141"/>
                  <a:gd name="T12" fmla="*/ 427 w 478"/>
                  <a:gd name="T13" fmla="*/ 124 h 141"/>
                  <a:gd name="T14" fmla="*/ 442 w 478"/>
                  <a:gd name="T15" fmla="*/ 128 h 141"/>
                  <a:gd name="T16" fmla="*/ 457 w 478"/>
                  <a:gd name="T17" fmla="*/ 134 h 141"/>
                  <a:gd name="T18" fmla="*/ 473 w 478"/>
                  <a:gd name="T19" fmla="*/ 139 h 141"/>
                  <a:gd name="T20" fmla="*/ 478 w 478"/>
                  <a:gd name="T21" fmla="*/ 141 h 141"/>
                  <a:gd name="T22" fmla="*/ 0 w 478"/>
                  <a:gd name="T23" fmla="*/ 8 h 141"/>
                  <a:gd name="T24" fmla="*/ 10 w 478"/>
                  <a:gd name="T25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8" h="141">
                    <a:moveTo>
                      <a:pt x="10" y="0"/>
                    </a:moveTo>
                    <a:lnTo>
                      <a:pt x="384" y="105"/>
                    </a:lnTo>
                    <a:lnTo>
                      <a:pt x="394" y="118"/>
                    </a:lnTo>
                    <a:lnTo>
                      <a:pt x="397" y="118"/>
                    </a:lnTo>
                    <a:lnTo>
                      <a:pt x="403" y="119"/>
                    </a:lnTo>
                    <a:lnTo>
                      <a:pt x="414" y="122"/>
                    </a:lnTo>
                    <a:lnTo>
                      <a:pt x="427" y="124"/>
                    </a:lnTo>
                    <a:lnTo>
                      <a:pt x="442" y="128"/>
                    </a:lnTo>
                    <a:lnTo>
                      <a:pt x="457" y="134"/>
                    </a:lnTo>
                    <a:lnTo>
                      <a:pt x="473" y="139"/>
                    </a:lnTo>
                    <a:lnTo>
                      <a:pt x="478" y="141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12" name="Freeform 720"/>
              <p:cNvSpPr>
                <a:spLocks/>
              </p:cNvSpPr>
              <p:nvPr/>
            </p:nvSpPr>
            <p:spPr bwMode="auto">
              <a:xfrm>
                <a:off x="2733" y="1228"/>
                <a:ext cx="514" cy="153"/>
              </a:xfrm>
              <a:custGeom>
                <a:avLst/>
                <a:gdLst>
                  <a:gd name="T0" fmla="*/ 10 w 514"/>
                  <a:gd name="T1" fmla="*/ 0 h 153"/>
                  <a:gd name="T2" fmla="*/ 488 w 514"/>
                  <a:gd name="T3" fmla="*/ 133 h 153"/>
                  <a:gd name="T4" fmla="*/ 497 w 514"/>
                  <a:gd name="T5" fmla="*/ 139 h 153"/>
                  <a:gd name="T6" fmla="*/ 509 w 514"/>
                  <a:gd name="T7" fmla="*/ 147 h 153"/>
                  <a:gd name="T8" fmla="*/ 514 w 514"/>
                  <a:gd name="T9" fmla="*/ 153 h 153"/>
                  <a:gd name="T10" fmla="*/ 0 w 514"/>
                  <a:gd name="T11" fmla="*/ 8 h 153"/>
                  <a:gd name="T12" fmla="*/ 10 w 514"/>
                  <a:gd name="T1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4" h="153">
                    <a:moveTo>
                      <a:pt x="10" y="0"/>
                    </a:moveTo>
                    <a:lnTo>
                      <a:pt x="488" y="133"/>
                    </a:lnTo>
                    <a:lnTo>
                      <a:pt x="497" y="139"/>
                    </a:lnTo>
                    <a:lnTo>
                      <a:pt x="509" y="147"/>
                    </a:lnTo>
                    <a:lnTo>
                      <a:pt x="514" y="153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13" name="Freeform 721"/>
              <p:cNvSpPr>
                <a:spLocks/>
              </p:cNvSpPr>
              <p:nvPr/>
            </p:nvSpPr>
            <p:spPr bwMode="auto">
              <a:xfrm>
                <a:off x="2721" y="1236"/>
                <a:ext cx="534" cy="158"/>
              </a:xfrm>
              <a:custGeom>
                <a:avLst/>
                <a:gdLst>
                  <a:gd name="T0" fmla="*/ 12 w 534"/>
                  <a:gd name="T1" fmla="*/ 0 h 158"/>
                  <a:gd name="T2" fmla="*/ 526 w 534"/>
                  <a:gd name="T3" fmla="*/ 145 h 158"/>
                  <a:gd name="T4" fmla="*/ 530 w 534"/>
                  <a:gd name="T5" fmla="*/ 148 h 158"/>
                  <a:gd name="T6" fmla="*/ 534 w 534"/>
                  <a:gd name="T7" fmla="*/ 158 h 158"/>
                  <a:gd name="T8" fmla="*/ 534 w 534"/>
                  <a:gd name="T9" fmla="*/ 158 h 158"/>
                  <a:gd name="T10" fmla="*/ 0 w 534"/>
                  <a:gd name="T11" fmla="*/ 8 h 158"/>
                  <a:gd name="T12" fmla="*/ 4 w 534"/>
                  <a:gd name="T13" fmla="*/ 6 h 158"/>
                  <a:gd name="T14" fmla="*/ 12 w 534"/>
                  <a:gd name="T15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4" h="158">
                    <a:moveTo>
                      <a:pt x="12" y="0"/>
                    </a:moveTo>
                    <a:lnTo>
                      <a:pt x="526" y="145"/>
                    </a:lnTo>
                    <a:lnTo>
                      <a:pt x="530" y="148"/>
                    </a:lnTo>
                    <a:lnTo>
                      <a:pt x="534" y="158"/>
                    </a:lnTo>
                    <a:lnTo>
                      <a:pt x="534" y="158"/>
                    </a:lnTo>
                    <a:lnTo>
                      <a:pt x="0" y="8"/>
                    </a:lnTo>
                    <a:lnTo>
                      <a:pt x="4" y="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14" name="Freeform 722"/>
              <p:cNvSpPr>
                <a:spLocks/>
              </p:cNvSpPr>
              <p:nvPr/>
            </p:nvSpPr>
            <p:spPr bwMode="auto">
              <a:xfrm>
                <a:off x="2709" y="1244"/>
                <a:ext cx="546" cy="161"/>
              </a:xfrm>
              <a:custGeom>
                <a:avLst/>
                <a:gdLst>
                  <a:gd name="T0" fmla="*/ 12 w 546"/>
                  <a:gd name="T1" fmla="*/ 0 h 161"/>
                  <a:gd name="T2" fmla="*/ 546 w 546"/>
                  <a:gd name="T3" fmla="*/ 150 h 161"/>
                  <a:gd name="T4" fmla="*/ 546 w 546"/>
                  <a:gd name="T5" fmla="*/ 161 h 161"/>
                  <a:gd name="T6" fmla="*/ 546 w 546"/>
                  <a:gd name="T7" fmla="*/ 161 h 161"/>
                  <a:gd name="T8" fmla="*/ 0 w 546"/>
                  <a:gd name="T9" fmla="*/ 7 h 161"/>
                  <a:gd name="T10" fmla="*/ 12 w 546"/>
                  <a:gd name="T11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1">
                    <a:moveTo>
                      <a:pt x="12" y="0"/>
                    </a:moveTo>
                    <a:lnTo>
                      <a:pt x="546" y="150"/>
                    </a:lnTo>
                    <a:lnTo>
                      <a:pt x="546" y="161"/>
                    </a:lnTo>
                    <a:lnTo>
                      <a:pt x="546" y="161"/>
                    </a:lnTo>
                    <a:lnTo>
                      <a:pt x="0" y="7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15" name="Freeform 723"/>
              <p:cNvSpPr>
                <a:spLocks/>
              </p:cNvSpPr>
              <p:nvPr/>
            </p:nvSpPr>
            <p:spPr bwMode="auto">
              <a:xfrm>
                <a:off x="2697" y="1251"/>
                <a:ext cx="558" cy="164"/>
              </a:xfrm>
              <a:custGeom>
                <a:avLst/>
                <a:gdLst>
                  <a:gd name="T0" fmla="*/ 12 w 558"/>
                  <a:gd name="T1" fmla="*/ 0 h 164"/>
                  <a:gd name="T2" fmla="*/ 558 w 558"/>
                  <a:gd name="T3" fmla="*/ 154 h 164"/>
                  <a:gd name="T4" fmla="*/ 553 w 558"/>
                  <a:gd name="T5" fmla="*/ 164 h 164"/>
                  <a:gd name="T6" fmla="*/ 0 w 558"/>
                  <a:gd name="T7" fmla="*/ 8 h 164"/>
                  <a:gd name="T8" fmla="*/ 12 w 558"/>
                  <a:gd name="T9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8" h="164">
                    <a:moveTo>
                      <a:pt x="12" y="0"/>
                    </a:moveTo>
                    <a:lnTo>
                      <a:pt x="558" y="154"/>
                    </a:lnTo>
                    <a:lnTo>
                      <a:pt x="553" y="164"/>
                    </a:lnTo>
                    <a:lnTo>
                      <a:pt x="0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16" name="Freeform 724"/>
              <p:cNvSpPr>
                <a:spLocks/>
              </p:cNvSpPr>
              <p:nvPr/>
            </p:nvSpPr>
            <p:spPr bwMode="auto">
              <a:xfrm>
                <a:off x="2684" y="1259"/>
                <a:ext cx="566" cy="165"/>
              </a:xfrm>
              <a:custGeom>
                <a:avLst/>
                <a:gdLst>
                  <a:gd name="T0" fmla="*/ 13 w 566"/>
                  <a:gd name="T1" fmla="*/ 0 h 165"/>
                  <a:gd name="T2" fmla="*/ 566 w 566"/>
                  <a:gd name="T3" fmla="*/ 156 h 165"/>
                  <a:gd name="T4" fmla="*/ 564 w 566"/>
                  <a:gd name="T5" fmla="*/ 159 h 165"/>
                  <a:gd name="T6" fmla="*/ 559 w 566"/>
                  <a:gd name="T7" fmla="*/ 165 h 165"/>
                  <a:gd name="T8" fmla="*/ 0 w 566"/>
                  <a:gd name="T9" fmla="*/ 8 h 165"/>
                  <a:gd name="T10" fmla="*/ 5 w 566"/>
                  <a:gd name="T11" fmla="*/ 6 h 165"/>
                  <a:gd name="T12" fmla="*/ 13 w 566"/>
                  <a:gd name="T13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165">
                    <a:moveTo>
                      <a:pt x="13" y="0"/>
                    </a:moveTo>
                    <a:lnTo>
                      <a:pt x="566" y="156"/>
                    </a:lnTo>
                    <a:lnTo>
                      <a:pt x="564" y="159"/>
                    </a:lnTo>
                    <a:lnTo>
                      <a:pt x="559" y="165"/>
                    </a:lnTo>
                    <a:lnTo>
                      <a:pt x="0" y="8"/>
                    </a:lnTo>
                    <a:lnTo>
                      <a:pt x="5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17" name="Freeform 725"/>
              <p:cNvSpPr>
                <a:spLocks/>
              </p:cNvSpPr>
              <p:nvPr/>
            </p:nvSpPr>
            <p:spPr bwMode="auto">
              <a:xfrm>
                <a:off x="2671" y="1267"/>
                <a:ext cx="572" cy="166"/>
              </a:xfrm>
              <a:custGeom>
                <a:avLst/>
                <a:gdLst>
                  <a:gd name="T0" fmla="*/ 13 w 572"/>
                  <a:gd name="T1" fmla="*/ 0 h 166"/>
                  <a:gd name="T2" fmla="*/ 572 w 572"/>
                  <a:gd name="T3" fmla="*/ 157 h 166"/>
                  <a:gd name="T4" fmla="*/ 564 w 572"/>
                  <a:gd name="T5" fmla="*/ 164 h 166"/>
                  <a:gd name="T6" fmla="*/ 563 w 572"/>
                  <a:gd name="T7" fmla="*/ 166 h 166"/>
                  <a:gd name="T8" fmla="*/ 0 w 572"/>
                  <a:gd name="T9" fmla="*/ 8 h 166"/>
                  <a:gd name="T10" fmla="*/ 13 w 572"/>
                  <a:gd name="T11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2" h="166">
                    <a:moveTo>
                      <a:pt x="13" y="0"/>
                    </a:moveTo>
                    <a:lnTo>
                      <a:pt x="572" y="157"/>
                    </a:lnTo>
                    <a:lnTo>
                      <a:pt x="564" y="164"/>
                    </a:lnTo>
                    <a:lnTo>
                      <a:pt x="563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9"/>
              </a:solidFill>
              <a:ln w="0">
                <a:solidFill>
                  <a:srgbClr val="FFDE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18" name="Freeform 726"/>
              <p:cNvSpPr>
                <a:spLocks/>
              </p:cNvSpPr>
              <p:nvPr/>
            </p:nvSpPr>
            <p:spPr bwMode="auto">
              <a:xfrm>
                <a:off x="2658" y="1275"/>
                <a:ext cx="576" cy="166"/>
              </a:xfrm>
              <a:custGeom>
                <a:avLst/>
                <a:gdLst>
                  <a:gd name="T0" fmla="*/ 13 w 576"/>
                  <a:gd name="T1" fmla="*/ 0 h 166"/>
                  <a:gd name="T2" fmla="*/ 576 w 576"/>
                  <a:gd name="T3" fmla="*/ 158 h 166"/>
                  <a:gd name="T4" fmla="*/ 564 w 576"/>
                  <a:gd name="T5" fmla="*/ 166 h 166"/>
                  <a:gd name="T6" fmla="*/ 0 w 576"/>
                  <a:gd name="T7" fmla="*/ 8 h 166"/>
                  <a:gd name="T8" fmla="*/ 13 w 576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6" h="166">
                    <a:moveTo>
                      <a:pt x="13" y="0"/>
                    </a:moveTo>
                    <a:lnTo>
                      <a:pt x="576" y="158"/>
                    </a:lnTo>
                    <a:lnTo>
                      <a:pt x="564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DA9"/>
              </a:solidFill>
              <a:ln w="0">
                <a:solidFill>
                  <a:srgbClr val="FFDD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19" name="Freeform 727"/>
              <p:cNvSpPr>
                <a:spLocks/>
              </p:cNvSpPr>
              <p:nvPr/>
            </p:nvSpPr>
            <p:spPr bwMode="auto">
              <a:xfrm>
                <a:off x="2643" y="1283"/>
                <a:ext cx="579" cy="167"/>
              </a:xfrm>
              <a:custGeom>
                <a:avLst/>
                <a:gdLst>
                  <a:gd name="T0" fmla="*/ 15 w 579"/>
                  <a:gd name="T1" fmla="*/ 0 h 167"/>
                  <a:gd name="T2" fmla="*/ 579 w 579"/>
                  <a:gd name="T3" fmla="*/ 158 h 167"/>
                  <a:gd name="T4" fmla="*/ 573 w 579"/>
                  <a:gd name="T5" fmla="*/ 164 h 167"/>
                  <a:gd name="T6" fmla="*/ 573 w 579"/>
                  <a:gd name="T7" fmla="*/ 165 h 167"/>
                  <a:gd name="T8" fmla="*/ 574 w 579"/>
                  <a:gd name="T9" fmla="*/ 167 h 167"/>
                  <a:gd name="T10" fmla="*/ 0 w 579"/>
                  <a:gd name="T11" fmla="*/ 8 h 167"/>
                  <a:gd name="T12" fmla="*/ 14 w 579"/>
                  <a:gd name="T13" fmla="*/ 1 h 167"/>
                  <a:gd name="T14" fmla="*/ 15 w 579"/>
                  <a:gd name="T15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9" h="167">
                    <a:moveTo>
                      <a:pt x="15" y="0"/>
                    </a:moveTo>
                    <a:lnTo>
                      <a:pt x="579" y="158"/>
                    </a:lnTo>
                    <a:lnTo>
                      <a:pt x="573" y="164"/>
                    </a:lnTo>
                    <a:lnTo>
                      <a:pt x="573" y="165"/>
                    </a:lnTo>
                    <a:lnTo>
                      <a:pt x="574" y="167"/>
                    </a:lnTo>
                    <a:lnTo>
                      <a:pt x="0" y="8"/>
                    </a:lnTo>
                    <a:lnTo>
                      <a:pt x="14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DA8"/>
              </a:solidFill>
              <a:ln w="0">
                <a:solidFill>
                  <a:srgbClr val="FFDD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20" name="Freeform 728"/>
              <p:cNvSpPr>
                <a:spLocks/>
              </p:cNvSpPr>
              <p:nvPr/>
            </p:nvSpPr>
            <p:spPr bwMode="auto">
              <a:xfrm>
                <a:off x="2630" y="1291"/>
                <a:ext cx="589" cy="171"/>
              </a:xfrm>
              <a:custGeom>
                <a:avLst/>
                <a:gdLst>
                  <a:gd name="T0" fmla="*/ 13 w 589"/>
                  <a:gd name="T1" fmla="*/ 0 h 171"/>
                  <a:gd name="T2" fmla="*/ 587 w 589"/>
                  <a:gd name="T3" fmla="*/ 159 h 171"/>
                  <a:gd name="T4" fmla="*/ 587 w 589"/>
                  <a:gd name="T5" fmla="*/ 162 h 171"/>
                  <a:gd name="T6" fmla="*/ 589 w 589"/>
                  <a:gd name="T7" fmla="*/ 171 h 171"/>
                  <a:gd name="T8" fmla="*/ 0 w 589"/>
                  <a:gd name="T9" fmla="*/ 6 h 171"/>
                  <a:gd name="T10" fmla="*/ 13 w 589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9" h="171">
                    <a:moveTo>
                      <a:pt x="13" y="0"/>
                    </a:moveTo>
                    <a:lnTo>
                      <a:pt x="587" y="159"/>
                    </a:lnTo>
                    <a:lnTo>
                      <a:pt x="587" y="162"/>
                    </a:lnTo>
                    <a:lnTo>
                      <a:pt x="589" y="171"/>
                    </a:lnTo>
                    <a:lnTo>
                      <a:pt x="0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21" name="Freeform 729"/>
              <p:cNvSpPr>
                <a:spLocks/>
              </p:cNvSpPr>
              <p:nvPr/>
            </p:nvSpPr>
            <p:spPr bwMode="auto">
              <a:xfrm>
                <a:off x="2615" y="1297"/>
                <a:ext cx="607" cy="177"/>
              </a:xfrm>
              <a:custGeom>
                <a:avLst/>
                <a:gdLst>
                  <a:gd name="T0" fmla="*/ 15 w 607"/>
                  <a:gd name="T1" fmla="*/ 0 h 177"/>
                  <a:gd name="T2" fmla="*/ 604 w 607"/>
                  <a:gd name="T3" fmla="*/ 165 h 177"/>
                  <a:gd name="T4" fmla="*/ 604 w 607"/>
                  <a:gd name="T5" fmla="*/ 165 h 177"/>
                  <a:gd name="T6" fmla="*/ 607 w 607"/>
                  <a:gd name="T7" fmla="*/ 177 h 177"/>
                  <a:gd name="T8" fmla="*/ 0 w 607"/>
                  <a:gd name="T9" fmla="*/ 8 h 177"/>
                  <a:gd name="T10" fmla="*/ 10 w 607"/>
                  <a:gd name="T11" fmla="*/ 3 h 177"/>
                  <a:gd name="T12" fmla="*/ 15 w 607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7" h="177">
                    <a:moveTo>
                      <a:pt x="15" y="0"/>
                    </a:moveTo>
                    <a:lnTo>
                      <a:pt x="604" y="165"/>
                    </a:lnTo>
                    <a:lnTo>
                      <a:pt x="604" y="165"/>
                    </a:lnTo>
                    <a:lnTo>
                      <a:pt x="607" y="177"/>
                    </a:lnTo>
                    <a:lnTo>
                      <a:pt x="0" y="8"/>
                    </a:lnTo>
                    <a:lnTo>
                      <a:pt x="10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22" name="Freeform 730"/>
              <p:cNvSpPr>
                <a:spLocks/>
              </p:cNvSpPr>
              <p:nvPr/>
            </p:nvSpPr>
            <p:spPr bwMode="auto">
              <a:xfrm>
                <a:off x="2600" y="1305"/>
                <a:ext cx="625" cy="182"/>
              </a:xfrm>
              <a:custGeom>
                <a:avLst/>
                <a:gdLst>
                  <a:gd name="T0" fmla="*/ 15 w 625"/>
                  <a:gd name="T1" fmla="*/ 0 h 182"/>
                  <a:gd name="T2" fmla="*/ 622 w 625"/>
                  <a:gd name="T3" fmla="*/ 169 h 182"/>
                  <a:gd name="T4" fmla="*/ 622 w 625"/>
                  <a:gd name="T5" fmla="*/ 170 h 182"/>
                  <a:gd name="T6" fmla="*/ 625 w 625"/>
                  <a:gd name="T7" fmla="*/ 182 h 182"/>
                  <a:gd name="T8" fmla="*/ 0 w 625"/>
                  <a:gd name="T9" fmla="*/ 7 h 182"/>
                  <a:gd name="T10" fmla="*/ 15 w 625"/>
                  <a:gd name="T11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5" h="182">
                    <a:moveTo>
                      <a:pt x="15" y="0"/>
                    </a:moveTo>
                    <a:lnTo>
                      <a:pt x="622" y="169"/>
                    </a:lnTo>
                    <a:lnTo>
                      <a:pt x="622" y="170"/>
                    </a:lnTo>
                    <a:lnTo>
                      <a:pt x="625" y="182"/>
                    </a:lnTo>
                    <a:lnTo>
                      <a:pt x="0" y="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23" name="Freeform 731"/>
              <p:cNvSpPr>
                <a:spLocks/>
              </p:cNvSpPr>
              <p:nvPr/>
            </p:nvSpPr>
            <p:spPr bwMode="auto">
              <a:xfrm>
                <a:off x="2585" y="1312"/>
                <a:ext cx="641" cy="187"/>
              </a:xfrm>
              <a:custGeom>
                <a:avLst/>
                <a:gdLst>
                  <a:gd name="T0" fmla="*/ 15 w 641"/>
                  <a:gd name="T1" fmla="*/ 0 h 187"/>
                  <a:gd name="T2" fmla="*/ 640 w 641"/>
                  <a:gd name="T3" fmla="*/ 175 h 187"/>
                  <a:gd name="T4" fmla="*/ 640 w 641"/>
                  <a:gd name="T5" fmla="*/ 178 h 187"/>
                  <a:gd name="T6" fmla="*/ 641 w 641"/>
                  <a:gd name="T7" fmla="*/ 187 h 187"/>
                  <a:gd name="T8" fmla="*/ 0 w 641"/>
                  <a:gd name="T9" fmla="*/ 6 h 187"/>
                  <a:gd name="T10" fmla="*/ 11 w 641"/>
                  <a:gd name="T11" fmla="*/ 1 h 187"/>
                  <a:gd name="T12" fmla="*/ 15 w 641"/>
                  <a:gd name="T13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1" h="187">
                    <a:moveTo>
                      <a:pt x="15" y="0"/>
                    </a:moveTo>
                    <a:lnTo>
                      <a:pt x="640" y="175"/>
                    </a:lnTo>
                    <a:lnTo>
                      <a:pt x="640" y="178"/>
                    </a:lnTo>
                    <a:lnTo>
                      <a:pt x="641" y="187"/>
                    </a:lnTo>
                    <a:lnTo>
                      <a:pt x="0" y="6"/>
                    </a:lnTo>
                    <a:lnTo>
                      <a:pt x="11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24" name="Freeform 732"/>
              <p:cNvSpPr>
                <a:spLocks/>
              </p:cNvSpPr>
              <p:nvPr/>
            </p:nvSpPr>
            <p:spPr bwMode="auto">
              <a:xfrm>
                <a:off x="2568" y="1318"/>
                <a:ext cx="661" cy="193"/>
              </a:xfrm>
              <a:custGeom>
                <a:avLst/>
                <a:gdLst>
                  <a:gd name="T0" fmla="*/ 17 w 661"/>
                  <a:gd name="T1" fmla="*/ 0 h 193"/>
                  <a:gd name="T2" fmla="*/ 658 w 661"/>
                  <a:gd name="T3" fmla="*/ 181 h 193"/>
                  <a:gd name="T4" fmla="*/ 659 w 661"/>
                  <a:gd name="T5" fmla="*/ 189 h 193"/>
                  <a:gd name="T6" fmla="*/ 661 w 661"/>
                  <a:gd name="T7" fmla="*/ 193 h 193"/>
                  <a:gd name="T8" fmla="*/ 0 w 661"/>
                  <a:gd name="T9" fmla="*/ 7 h 193"/>
                  <a:gd name="T10" fmla="*/ 2 w 661"/>
                  <a:gd name="T11" fmla="*/ 5 h 193"/>
                  <a:gd name="T12" fmla="*/ 17 w 661"/>
                  <a:gd name="T13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1" h="193">
                    <a:moveTo>
                      <a:pt x="17" y="0"/>
                    </a:moveTo>
                    <a:lnTo>
                      <a:pt x="658" y="181"/>
                    </a:lnTo>
                    <a:lnTo>
                      <a:pt x="659" y="189"/>
                    </a:lnTo>
                    <a:lnTo>
                      <a:pt x="661" y="193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25" name="Freeform 733"/>
              <p:cNvSpPr>
                <a:spLocks/>
              </p:cNvSpPr>
              <p:nvPr/>
            </p:nvSpPr>
            <p:spPr bwMode="auto">
              <a:xfrm>
                <a:off x="2551" y="1325"/>
                <a:ext cx="679" cy="196"/>
              </a:xfrm>
              <a:custGeom>
                <a:avLst/>
                <a:gdLst>
                  <a:gd name="T0" fmla="*/ 17 w 679"/>
                  <a:gd name="T1" fmla="*/ 0 h 196"/>
                  <a:gd name="T2" fmla="*/ 678 w 679"/>
                  <a:gd name="T3" fmla="*/ 186 h 196"/>
                  <a:gd name="T4" fmla="*/ 679 w 679"/>
                  <a:gd name="T5" fmla="*/ 196 h 196"/>
                  <a:gd name="T6" fmla="*/ 0 w 679"/>
                  <a:gd name="T7" fmla="*/ 6 h 196"/>
                  <a:gd name="T8" fmla="*/ 17 w 679"/>
                  <a:gd name="T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9" h="196">
                    <a:moveTo>
                      <a:pt x="17" y="0"/>
                    </a:moveTo>
                    <a:lnTo>
                      <a:pt x="678" y="186"/>
                    </a:lnTo>
                    <a:lnTo>
                      <a:pt x="679" y="196"/>
                    </a:lnTo>
                    <a:lnTo>
                      <a:pt x="0" y="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26" name="Freeform 734"/>
              <p:cNvSpPr>
                <a:spLocks/>
              </p:cNvSpPr>
              <p:nvPr/>
            </p:nvSpPr>
            <p:spPr bwMode="auto">
              <a:xfrm>
                <a:off x="2534" y="1331"/>
                <a:ext cx="697" cy="202"/>
              </a:xfrm>
              <a:custGeom>
                <a:avLst/>
                <a:gdLst>
                  <a:gd name="T0" fmla="*/ 17 w 697"/>
                  <a:gd name="T1" fmla="*/ 0 h 202"/>
                  <a:gd name="T2" fmla="*/ 696 w 697"/>
                  <a:gd name="T3" fmla="*/ 190 h 202"/>
                  <a:gd name="T4" fmla="*/ 697 w 697"/>
                  <a:gd name="T5" fmla="*/ 195 h 202"/>
                  <a:gd name="T6" fmla="*/ 697 w 697"/>
                  <a:gd name="T7" fmla="*/ 202 h 202"/>
                  <a:gd name="T8" fmla="*/ 0 w 697"/>
                  <a:gd name="T9" fmla="*/ 7 h 202"/>
                  <a:gd name="T10" fmla="*/ 0 w 697"/>
                  <a:gd name="T11" fmla="*/ 7 h 202"/>
                  <a:gd name="T12" fmla="*/ 15 w 697"/>
                  <a:gd name="T13" fmla="*/ 2 h 202"/>
                  <a:gd name="T14" fmla="*/ 17 w 697"/>
                  <a:gd name="T15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7" h="202">
                    <a:moveTo>
                      <a:pt x="17" y="0"/>
                    </a:moveTo>
                    <a:lnTo>
                      <a:pt x="696" y="190"/>
                    </a:lnTo>
                    <a:lnTo>
                      <a:pt x="697" y="195"/>
                    </a:lnTo>
                    <a:lnTo>
                      <a:pt x="697" y="202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5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27" name="Freeform 735"/>
              <p:cNvSpPr>
                <a:spLocks/>
              </p:cNvSpPr>
              <p:nvPr/>
            </p:nvSpPr>
            <p:spPr bwMode="auto">
              <a:xfrm>
                <a:off x="2519" y="1338"/>
                <a:ext cx="714" cy="207"/>
              </a:xfrm>
              <a:custGeom>
                <a:avLst/>
                <a:gdLst>
                  <a:gd name="T0" fmla="*/ 15 w 714"/>
                  <a:gd name="T1" fmla="*/ 0 h 207"/>
                  <a:gd name="T2" fmla="*/ 712 w 714"/>
                  <a:gd name="T3" fmla="*/ 195 h 207"/>
                  <a:gd name="T4" fmla="*/ 714 w 714"/>
                  <a:gd name="T5" fmla="*/ 207 h 207"/>
                  <a:gd name="T6" fmla="*/ 5 w 714"/>
                  <a:gd name="T7" fmla="*/ 9 h 207"/>
                  <a:gd name="T8" fmla="*/ 0 w 714"/>
                  <a:gd name="T9" fmla="*/ 4 h 207"/>
                  <a:gd name="T10" fmla="*/ 4 w 714"/>
                  <a:gd name="T11" fmla="*/ 3 h 207"/>
                  <a:gd name="T12" fmla="*/ 15 w 714"/>
                  <a:gd name="T13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4" h="207">
                    <a:moveTo>
                      <a:pt x="15" y="0"/>
                    </a:moveTo>
                    <a:lnTo>
                      <a:pt x="712" y="195"/>
                    </a:lnTo>
                    <a:lnTo>
                      <a:pt x="714" y="207"/>
                    </a:lnTo>
                    <a:lnTo>
                      <a:pt x="5" y="9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28" name="Freeform 736"/>
              <p:cNvSpPr>
                <a:spLocks/>
              </p:cNvSpPr>
              <p:nvPr/>
            </p:nvSpPr>
            <p:spPr bwMode="auto">
              <a:xfrm>
                <a:off x="2524" y="1347"/>
                <a:ext cx="710" cy="210"/>
              </a:xfrm>
              <a:custGeom>
                <a:avLst/>
                <a:gdLst>
                  <a:gd name="T0" fmla="*/ 0 w 710"/>
                  <a:gd name="T1" fmla="*/ 0 h 210"/>
                  <a:gd name="T2" fmla="*/ 709 w 710"/>
                  <a:gd name="T3" fmla="*/ 198 h 210"/>
                  <a:gd name="T4" fmla="*/ 709 w 710"/>
                  <a:gd name="T5" fmla="*/ 202 h 210"/>
                  <a:gd name="T6" fmla="*/ 710 w 710"/>
                  <a:gd name="T7" fmla="*/ 210 h 210"/>
                  <a:gd name="T8" fmla="*/ 17 w 710"/>
                  <a:gd name="T9" fmla="*/ 16 h 210"/>
                  <a:gd name="T10" fmla="*/ 15 w 710"/>
                  <a:gd name="T11" fmla="*/ 13 h 210"/>
                  <a:gd name="T12" fmla="*/ 0 w 710"/>
                  <a:gd name="T13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0" h="210">
                    <a:moveTo>
                      <a:pt x="0" y="0"/>
                    </a:moveTo>
                    <a:lnTo>
                      <a:pt x="709" y="198"/>
                    </a:lnTo>
                    <a:lnTo>
                      <a:pt x="709" y="202"/>
                    </a:lnTo>
                    <a:lnTo>
                      <a:pt x="710" y="210"/>
                    </a:lnTo>
                    <a:lnTo>
                      <a:pt x="17" y="16"/>
                    </a:lnTo>
                    <a:lnTo>
                      <a:pt x="15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29" name="Freeform 737"/>
              <p:cNvSpPr>
                <a:spLocks/>
              </p:cNvSpPr>
              <p:nvPr/>
            </p:nvSpPr>
            <p:spPr bwMode="auto">
              <a:xfrm>
                <a:off x="2541" y="1363"/>
                <a:ext cx="693" cy="205"/>
              </a:xfrm>
              <a:custGeom>
                <a:avLst/>
                <a:gdLst>
                  <a:gd name="T0" fmla="*/ 0 w 693"/>
                  <a:gd name="T1" fmla="*/ 0 h 205"/>
                  <a:gd name="T2" fmla="*/ 693 w 693"/>
                  <a:gd name="T3" fmla="*/ 194 h 205"/>
                  <a:gd name="T4" fmla="*/ 693 w 693"/>
                  <a:gd name="T5" fmla="*/ 205 h 205"/>
                  <a:gd name="T6" fmla="*/ 12 w 693"/>
                  <a:gd name="T7" fmla="*/ 14 h 205"/>
                  <a:gd name="T8" fmla="*/ 0 w 693"/>
                  <a:gd name="T9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3" h="205">
                    <a:moveTo>
                      <a:pt x="0" y="0"/>
                    </a:moveTo>
                    <a:lnTo>
                      <a:pt x="693" y="194"/>
                    </a:lnTo>
                    <a:lnTo>
                      <a:pt x="693" y="205"/>
                    </a:lnTo>
                    <a:lnTo>
                      <a:pt x="12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30" name="Freeform 738"/>
              <p:cNvSpPr>
                <a:spLocks/>
              </p:cNvSpPr>
              <p:nvPr/>
            </p:nvSpPr>
            <p:spPr bwMode="auto">
              <a:xfrm>
                <a:off x="2553" y="1377"/>
                <a:ext cx="682" cy="202"/>
              </a:xfrm>
              <a:custGeom>
                <a:avLst/>
                <a:gdLst>
                  <a:gd name="T0" fmla="*/ 0 w 682"/>
                  <a:gd name="T1" fmla="*/ 0 h 202"/>
                  <a:gd name="T2" fmla="*/ 681 w 682"/>
                  <a:gd name="T3" fmla="*/ 191 h 202"/>
                  <a:gd name="T4" fmla="*/ 682 w 682"/>
                  <a:gd name="T5" fmla="*/ 195 h 202"/>
                  <a:gd name="T6" fmla="*/ 682 w 682"/>
                  <a:gd name="T7" fmla="*/ 202 h 202"/>
                  <a:gd name="T8" fmla="*/ 12 w 682"/>
                  <a:gd name="T9" fmla="*/ 15 h 202"/>
                  <a:gd name="T10" fmla="*/ 4 w 682"/>
                  <a:gd name="T11" fmla="*/ 4 h 202"/>
                  <a:gd name="T12" fmla="*/ 0 w 682"/>
                  <a:gd name="T13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2" h="202">
                    <a:moveTo>
                      <a:pt x="0" y="0"/>
                    </a:moveTo>
                    <a:lnTo>
                      <a:pt x="681" y="191"/>
                    </a:lnTo>
                    <a:lnTo>
                      <a:pt x="682" y="195"/>
                    </a:lnTo>
                    <a:lnTo>
                      <a:pt x="682" y="202"/>
                    </a:lnTo>
                    <a:lnTo>
                      <a:pt x="12" y="15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4"/>
              </a:solidFill>
              <a:ln w="0">
                <a:solidFill>
                  <a:srgbClr val="FFD9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31" name="Freeform 739"/>
              <p:cNvSpPr>
                <a:spLocks/>
              </p:cNvSpPr>
              <p:nvPr/>
            </p:nvSpPr>
            <p:spPr bwMode="auto">
              <a:xfrm>
                <a:off x="2565" y="1392"/>
                <a:ext cx="670" cy="199"/>
              </a:xfrm>
              <a:custGeom>
                <a:avLst/>
                <a:gdLst>
                  <a:gd name="T0" fmla="*/ 0 w 670"/>
                  <a:gd name="T1" fmla="*/ 0 h 199"/>
                  <a:gd name="T2" fmla="*/ 670 w 670"/>
                  <a:gd name="T3" fmla="*/ 187 h 199"/>
                  <a:gd name="T4" fmla="*/ 670 w 670"/>
                  <a:gd name="T5" fmla="*/ 199 h 199"/>
                  <a:gd name="T6" fmla="*/ 9 w 670"/>
                  <a:gd name="T7" fmla="*/ 14 h 199"/>
                  <a:gd name="T8" fmla="*/ 9 w 670"/>
                  <a:gd name="T9" fmla="*/ 13 h 199"/>
                  <a:gd name="T10" fmla="*/ 0 w 670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0" h="199">
                    <a:moveTo>
                      <a:pt x="0" y="0"/>
                    </a:moveTo>
                    <a:lnTo>
                      <a:pt x="670" y="187"/>
                    </a:lnTo>
                    <a:lnTo>
                      <a:pt x="670" y="199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32" name="Freeform 740"/>
              <p:cNvSpPr>
                <a:spLocks/>
              </p:cNvSpPr>
              <p:nvPr/>
            </p:nvSpPr>
            <p:spPr bwMode="auto">
              <a:xfrm>
                <a:off x="2574" y="1406"/>
                <a:ext cx="661" cy="196"/>
              </a:xfrm>
              <a:custGeom>
                <a:avLst/>
                <a:gdLst>
                  <a:gd name="T0" fmla="*/ 0 w 661"/>
                  <a:gd name="T1" fmla="*/ 0 h 196"/>
                  <a:gd name="T2" fmla="*/ 661 w 661"/>
                  <a:gd name="T3" fmla="*/ 185 h 196"/>
                  <a:gd name="T4" fmla="*/ 661 w 661"/>
                  <a:gd name="T5" fmla="*/ 191 h 196"/>
                  <a:gd name="T6" fmla="*/ 661 w 661"/>
                  <a:gd name="T7" fmla="*/ 196 h 196"/>
                  <a:gd name="T8" fmla="*/ 9 w 661"/>
                  <a:gd name="T9" fmla="*/ 13 h 196"/>
                  <a:gd name="T10" fmla="*/ 0 w 661"/>
                  <a:gd name="T11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1" h="196">
                    <a:moveTo>
                      <a:pt x="0" y="0"/>
                    </a:moveTo>
                    <a:lnTo>
                      <a:pt x="661" y="185"/>
                    </a:lnTo>
                    <a:lnTo>
                      <a:pt x="661" y="191"/>
                    </a:lnTo>
                    <a:lnTo>
                      <a:pt x="661" y="196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33" name="Freeform 741"/>
              <p:cNvSpPr>
                <a:spLocks/>
              </p:cNvSpPr>
              <p:nvPr/>
            </p:nvSpPr>
            <p:spPr bwMode="auto">
              <a:xfrm>
                <a:off x="2583" y="1419"/>
                <a:ext cx="652" cy="194"/>
              </a:xfrm>
              <a:custGeom>
                <a:avLst/>
                <a:gdLst>
                  <a:gd name="T0" fmla="*/ 0 w 652"/>
                  <a:gd name="T1" fmla="*/ 0 h 194"/>
                  <a:gd name="T2" fmla="*/ 652 w 652"/>
                  <a:gd name="T3" fmla="*/ 183 h 194"/>
                  <a:gd name="T4" fmla="*/ 652 w 652"/>
                  <a:gd name="T5" fmla="*/ 194 h 194"/>
                  <a:gd name="T6" fmla="*/ 8 w 652"/>
                  <a:gd name="T7" fmla="*/ 14 h 194"/>
                  <a:gd name="T8" fmla="*/ 7 w 652"/>
                  <a:gd name="T9" fmla="*/ 12 h 194"/>
                  <a:gd name="T10" fmla="*/ 0 w 652"/>
                  <a:gd name="T11" fmla="*/ 0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2" h="194">
                    <a:moveTo>
                      <a:pt x="0" y="0"/>
                    </a:moveTo>
                    <a:lnTo>
                      <a:pt x="652" y="183"/>
                    </a:lnTo>
                    <a:lnTo>
                      <a:pt x="652" y="194"/>
                    </a:lnTo>
                    <a:lnTo>
                      <a:pt x="8" y="14"/>
                    </a:lnTo>
                    <a:lnTo>
                      <a:pt x="7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34" name="Freeform 742"/>
              <p:cNvSpPr>
                <a:spLocks/>
              </p:cNvSpPr>
              <p:nvPr/>
            </p:nvSpPr>
            <p:spPr bwMode="auto">
              <a:xfrm>
                <a:off x="2591" y="1433"/>
                <a:ext cx="644" cy="192"/>
              </a:xfrm>
              <a:custGeom>
                <a:avLst/>
                <a:gdLst>
                  <a:gd name="T0" fmla="*/ 0 w 644"/>
                  <a:gd name="T1" fmla="*/ 0 h 192"/>
                  <a:gd name="T2" fmla="*/ 644 w 644"/>
                  <a:gd name="T3" fmla="*/ 180 h 192"/>
                  <a:gd name="T4" fmla="*/ 644 w 644"/>
                  <a:gd name="T5" fmla="*/ 190 h 192"/>
                  <a:gd name="T6" fmla="*/ 644 w 644"/>
                  <a:gd name="T7" fmla="*/ 192 h 192"/>
                  <a:gd name="T8" fmla="*/ 8 w 644"/>
                  <a:gd name="T9" fmla="*/ 14 h 192"/>
                  <a:gd name="T10" fmla="*/ 0 w 644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4" h="192">
                    <a:moveTo>
                      <a:pt x="0" y="0"/>
                    </a:moveTo>
                    <a:lnTo>
                      <a:pt x="644" y="180"/>
                    </a:lnTo>
                    <a:lnTo>
                      <a:pt x="644" y="190"/>
                    </a:lnTo>
                    <a:lnTo>
                      <a:pt x="644" y="192"/>
                    </a:lnTo>
                    <a:lnTo>
                      <a:pt x="8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35" name="Freeform 743"/>
              <p:cNvSpPr>
                <a:spLocks/>
              </p:cNvSpPr>
              <p:nvPr/>
            </p:nvSpPr>
            <p:spPr bwMode="auto">
              <a:xfrm>
                <a:off x="2599" y="1447"/>
                <a:ext cx="636" cy="188"/>
              </a:xfrm>
              <a:custGeom>
                <a:avLst/>
                <a:gdLst>
                  <a:gd name="T0" fmla="*/ 0 w 636"/>
                  <a:gd name="T1" fmla="*/ 0 h 188"/>
                  <a:gd name="T2" fmla="*/ 636 w 636"/>
                  <a:gd name="T3" fmla="*/ 178 h 188"/>
                  <a:gd name="T4" fmla="*/ 635 w 636"/>
                  <a:gd name="T5" fmla="*/ 188 h 188"/>
                  <a:gd name="T6" fmla="*/ 8 w 636"/>
                  <a:gd name="T7" fmla="*/ 13 h 188"/>
                  <a:gd name="T8" fmla="*/ 5 w 636"/>
                  <a:gd name="T9" fmla="*/ 9 h 188"/>
                  <a:gd name="T10" fmla="*/ 0 w 636"/>
                  <a:gd name="T1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6" h="188">
                    <a:moveTo>
                      <a:pt x="0" y="0"/>
                    </a:moveTo>
                    <a:lnTo>
                      <a:pt x="636" y="178"/>
                    </a:lnTo>
                    <a:lnTo>
                      <a:pt x="635" y="188"/>
                    </a:lnTo>
                    <a:lnTo>
                      <a:pt x="8" y="13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36" name="Freeform 744"/>
              <p:cNvSpPr>
                <a:spLocks/>
              </p:cNvSpPr>
              <p:nvPr/>
            </p:nvSpPr>
            <p:spPr bwMode="auto">
              <a:xfrm>
                <a:off x="2607" y="1460"/>
                <a:ext cx="627" cy="187"/>
              </a:xfrm>
              <a:custGeom>
                <a:avLst/>
                <a:gdLst>
                  <a:gd name="T0" fmla="*/ 0 w 627"/>
                  <a:gd name="T1" fmla="*/ 0 h 187"/>
                  <a:gd name="T2" fmla="*/ 627 w 627"/>
                  <a:gd name="T3" fmla="*/ 175 h 187"/>
                  <a:gd name="T4" fmla="*/ 627 w 627"/>
                  <a:gd name="T5" fmla="*/ 187 h 187"/>
                  <a:gd name="T6" fmla="*/ 6 w 627"/>
                  <a:gd name="T7" fmla="*/ 13 h 187"/>
                  <a:gd name="T8" fmla="*/ 0 w 62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187">
                    <a:moveTo>
                      <a:pt x="0" y="0"/>
                    </a:moveTo>
                    <a:lnTo>
                      <a:pt x="627" y="175"/>
                    </a:lnTo>
                    <a:lnTo>
                      <a:pt x="627" y="18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37" name="Freeform 745"/>
              <p:cNvSpPr>
                <a:spLocks/>
              </p:cNvSpPr>
              <p:nvPr/>
            </p:nvSpPr>
            <p:spPr bwMode="auto">
              <a:xfrm>
                <a:off x="2613" y="1473"/>
                <a:ext cx="621" cy="184"/>
              </a:xfrm>
              <a:custGeom>
                <a:avLst/>
                <a:gdLst>
                  <a:gd name="T0" fmla="*/ 0 w 621"/>
                  <a:gd name="T1" fmla="*/ 0 h 184"/>
                  <a:gd name="T2" fmla="*/ 621 w 621"/>
                  <a:gd name="T3" fmla="*/ 174 h 184"/>
                  <a:gd name="T4" fmla="*/ 620 w 621"/>
                  <a:gd name="T5" fmla="*/ 176 h 184"/>
                  <a:gd name="T6" fmla="*/ 620 w 621"/>
                  <a:gd name="T7" fmla="*/ 184 h 184"/>
                  <a:gd name="T8" fmla="*/ 7 w 621"/>
                  <a:gd name="T9" fmla="*/ 13 h 184"/>
                  <a:gd name="T10" fmla="*/ 4 w 621"/>
                  <a:gd name="T11" fmla="*/ 8 h 184"/>
                  <a:gd name="T12" fmla="*/ 0 w 621"/>
                  <a:gd name="T13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1" h="184">
                    <a:moveTo>
                      <a:pt x="0" y="0"/>
                    </a:moveTo>
                    <a:lnTo>
                      <a:pt x="621" y="174"/>
                    </a:lnTo>
                    <a:lnTo>
                      <a:pt x="620" y="176"/>
                    </a:lnTo>
                    <a:lnTo>
                      <a:pt x="620" y="184"/>
                    </a:lnTo>
                    <a:lnTo>
                      <a:pt x="7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38" name="Freeform 746"/>
              <p:cNvSpPr>
                <a:spLocks/>
              </p:cNvSpPr>
              <p:nvPr/>
            </p:nvSpPr>
            <p:spPr bwMode="auto">
              <a:xfrm>
                <a:off x="2620" y="1486"/>
                <a:ext cx="613" cy="182"/>
              </a:xfrm>
              <a:custGeom>
                <a:avLst/>
                <a:gdLst>
                  <a:gd name="T0" fmla="*/ 0 w 613"/>
                  <a:gd name="T1" fmla="*/ 0 h 182"/>
                  <a:gd name="T2" fmla="*/ 613 w 613"/>
                  <a:gd name="T3" fmla="*/ 171 h 182"/>
                  <a:gd name="T4" fmla="*/ 611 w 613"/>
                  <a:gd name="T5" fmla="*/ 182 h 182"/>
                  <a:gd name="T6" fmla="*/ 6 w 613"/>
                  <a:gd name="T7" fmla="*/ 13 h 182"/>
                  <a:gd name="T8" fmla="*/ 0 w 613"/>
                  <a:gd name="T9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3" h="182">
                    <a:moveTo>
                      <a:pt x="0" y="0"/>
                    </a:moveTo>
                    <a:lnTo>
                      <a:pt x="613" y="171"/>
                    </a:lnTo>
                    <a:lnTo>
                      <a:pt x="611" y="182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39" name="Freeform 747"/>
              <p:cNvSpPr>
                <a:spLocks/>
              </p:cNvSpPr>
              <p:nvPr/>
            </p:nvSpPr>
            <p:spPr bwMode="auto">
              <a:xfrm>
                <a:off x="2626" y="1499"/>
                <a:ext cx="605" cy="181"/>
              </a:xfrm>
              <a:custGeom>
                <a:avLst/>
                <a:gdLst>
                  <a:gd name="T0" fmla="*/ 0 w 605"/>
                  <a:gd name="T1" fmla="*/ 0 h 181"/>
                  <a:gd name="T2" fmla="*/ 605 w 605"/>
                  <a:gd name="T3" fmla="*/ 169 h 181"/>
                  <a:gd name="T4" fmla="*/ 604 w 605"/>
                  <a:gd name="T5" fmla="*/ 178 h 181"/>
                  <a:gd name="T6" fmla="*/ 603 w 605"/>
                  <a:gd name="T7" fmla="*/ 181 h 181"/>
                  <a:gd name="T8" fmla="*/ 6 w 605"/>
                  <a:gd name="T9" fmla="*/ 13 h 181"/>
                  <a:gd name="T10" fmla="*/ 3 w 605"/>
                  <a:gd name="T11" fmla="*/ 5 h 181"/>
                  <a:gd name="T12" fmla="*/ 0 w 605"/>
                  <a:gd name="T1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5" h="181">
                    <a:moveTo>
                      <a:pt x="0" y="0"/>
                    </a:moveTo>
                    <a:lnTo>
                      <a:pt x="605" y="169"/>
                    </a:lnTo>
                    <a:lnTo>
                      <a:pt x="604" y="178"/>
                    </a:lnTo>
                    <a:lnTo>
                      <a:pt x="603" y="181"/>
                    </a:lnTo>
                    <a:lnTo>
                      <a:pt x="6" y="13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9F"/>
              </a:solidFill>
              <a:ln w="0">
                <a:solidFill>
                  <a:srgbClr val="FFD7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40" name="Freeform 748"/>
              <p:cNvSpPr>
                <a:spLocks/>
              </p:cNvSpPr>
              <p:nvPr/>
            </p:nvSpPr>
            <p:spPr bwMode="auto">
              <a:xfrm>
                <a:off x="2632" y="1512"/>
                <a:ext cx="597" cy="178"/>
              </a:xfrm>
              <a:custGeom>
                <a:avLst/>
                <a:gdLst>
                  <a:gd name="T0" fmla="*/ 0 w 597"/>
                  <a:gd name="T1" fmla="*/ 0 h 178"/>
                  <a:gd name="T2" fmla="*/ 597 w 597"/>
                  <a:gd name="T3" fmla="*/ 168 h 178"/>
                  <a:gd name="T4" fmla="*/ 595 w 597"/>
                  <a:gd name="T5" fmla="*/ 178 h 178"/>
                  <a:gd name="T6" fmla="*/ 5 w 597"/>
                  <a:gd name="T7" fmla="*/ 12 h 178"/>
                  <a:gd name="T8" fmla="*/ 0 w 597"/>
                  <a:gd name="T9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7" h="178">
                    <a:moveTo>
                      <a:pt x="0" y="0"/>
                    </a:moveTo>
                    <a:lnTo>
                      <a:pt x="597" y="168"/>
                    </a:lnTo>
                    <a:lnTo>
                      <a:pt x="595" y="178"/>
                    </a:lnTo>
                    <a:lnTo>
                      <a:pt x="5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F"/>
              </a:solidFill>
              <a:ln w="0">
                <a:solidFill>
                  <a:srgbClr val="FFD6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41" name="Freeform 749"/>
              <p:cNvSpPr>
                <a:spLocks/>
              </p:cNvSpPr>
              <p:nvPr/>
            </p:nvSpPr>
            <p:spPr bwMode="auto">
              <a:xfrm>
                <a:off x="2637" y="1524"/>
                <a:ext cx="590" cy="177"/>
              </a:xfrm>
              <a:custGeom>
                <a:avLst/>
                <a:gdLst>
                  <a:gd name="T0" fmla="*/ 0 w 590"/>
                  <a:gd name="T1" fmla="*/ 0 h 177"/>
                  <a:gd name="T2" fmla="*/ 590 w 590"/>
                  <a:gd name="T3" fmla="*/ 166 h 177"/>
                  <a:gd name="T4" fmla="*/ 588 w 590"/>
                  <a:gd name="T5" fmla="*/ 177 h 177"/>
                  <a:gd name="T6" fmla="*/ 5 w 590"/>
                  <a:gd name="T7" fmla="*/ 13 h 177"/>
                  <a:gd name="T8" fmla="*/ 1 w 590"/>
                  <a:gd name="T9" fmla="*/ 2 h 177"/>
                  <a:gd name="T10" fmla="*/ 0 w 590"/>
                  <a:gd name="T11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0" h="177">
                    <a:moveTo>
                      <a:pt x="0" y="0"/>
                    </a:moveTo>
                    <a:lnTo>
                      <a:pt x="590" y="166"/>
                    </a:lnTo>
                    <a:lnTo>
                      <a:pt x="588" y="177"/>
                    </a:lnTo>
                    <a:lnTo>
                      <a:pt x="5" y="13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42" name="Freeform 750"/>
              <p:cNvSpPr>
                <a:spLocks/>
              </p:cNvSpPr>
              <p:nvPr/>
            </p:nvSpPr>
            <p:spPr bwMode="auto">
              <a:xfrm>
                <a:off x="2642" y="1537"/>
                <a:ext cx="583" cy="174"/>
              </a:xfrm>
              <a:custGeom>
                <a:avLst/>
                <a:gdLst>
                  <a:gd name="T0" fmla="*/ 0 w 583"/>
                  <a:gd name="T1" fmla="*/ 0 h 174"/>
                  <a:gd name="T2" fmla="*/ 583 w 583"/>
                  <a:gd name="T3" fmla="*/ 164 h 174"/>
                  <a:gd name="T4" fmla="*/ 583 w 583"/>
                  <a:gd name="T5" fmla="*/ 167 h 174"/>
                  <a:gd name="T6" fmla="*/ 580 w 583"/>
                  <a:gd name="T7" fmla="*/ 174 h 174"/>
                  <a:gd name="T8" fmla="*/ 5 w 583"/>
                  <a:gd name="T9" fmla="*/ 13 h 174"/>
                  <a:gd name="T10" fmla="*/ 4 w 583"/>
                  <a:gd name="T11" fmla="*/ 8 h 174"/>
                  <a:gd name="T12" fmla="*/ 0 w 583"/>
                  <a:gd name="T1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3" h="174">
                    <a:moveTo>
                      <a:pt x="0" y="0"/>
                    </a:moveTo>
                    <a:lnTo>
                      <a:pt x="583" y="164"/>
                    </a:lnTo>
                    <a:lnTo>
                      <a:pt x="583" y="167"/>
                    </a:lnTo>
                    <a:lnTo>
                      <a:pt x="580" y="174"/>
                    </a:lnTo>
                    <a:lnTo>
                      <a:pt x="5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43" name="Freeform 751"/>
              <p:cNvSpPr>
                <a:spLocks/>
              </p:cNvSpPr>
              <p:nvPr/>
            </p:nvSpPr>
            <p:spPr bwMode="auto">
              <a:xfrm>
                <a:off x="2647" y="1550"/>
                <a:ext cx="575" cy="171"/>
              </a:xfrm>
              <a:custGeom>
                <a:avLst/>
                <a:gdLst>
                  <a:gd name="T0" fmla="*/ 0 w 575"/>
                  <a:gd name="T1" fmla="*/ 0 h 171"/>
                  <a:gd name="T2" fmla="*/ 575 w 575"/>
                  <a:gd name="T3" fmla="*/ 161 h 171"/>
                  <a:gd name="T4" fmla="*/ 572 w 575"/>
                  <a:gd name="T5" fmla="*/ 171 h 171"/>
                  <a:gd name="T6" fmla="*/ 6 w 575"/>
                  <a:gd name="T7" fmla="*/ 12 h 171"/>
                  <a:gd name="T8" fmla="*/ 4 w 575"/>
                  <a:gd name="T9" fmla="*/ 9 h 171"/>
                  <a:gd name="T10" fmla="*/ 0 w 575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5" h="171">
                    <a:moveTo>
                      <a:pt x="0" y="0"/>
                    </a:moveTo>
                    <a:lnTo>
                      <a:pt x="575" y="161"/>
                    </a:lnTo>
                    <a:lnTo>
                      <a:pt x="572" y="171"/>
                    </a:lnTo>
                    <a:lnTo>
                      <a:pt x="6" y="12"/>
                    </a:lnTo>
                    <a:lnTo>
                      <a:pt x="4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D"/>
              </a:solidFill>
              <a:ln w="0">
                <a:solidFill>
                  <a:srgbClr val="FFD59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44" name="Freeform 752"/>
              <p:cNvSpPr>
                <a:spLocks/>
              </p:cNvSpPr>
              <p:nvPr/>
            </p:nvSpPr>
            <p:spPr bwMode="auto">
              <a:xfrm>
                <a:off x="2653" y="1562"/>
                <a:ext cx="566" cy="170"/>
              </a:xfrm>
              <a:custGeom>
                <a:avLst/>
                <a:gdLst>
                  <a:gd name="T0" fmla="*/ 0 w 566"/>
                  <a:gd name="T1" fmla="*/ 0 h 170"/>
                  <a:gd name="T2" fmla="*/ 566 w 566"/>
                  <a:gd name="T3" fmla="*/ 159 h 170"/>
                  <a:gd name="T4" fmla="*/ 564 w 566"/>
                  <a:gd name="T5" fmla="*/ 170 h 170"/>
                  <a:gd name="T6" fmla="*/ 564 w 566"/>
                  <a:gd name="T7" fmla="*/ 170 h 170"/>
                  <a:gd name="T8" fmla="*/ 4 w 566"/>
                  <a:gd name="T9" fmla="*/ 13 h 170"/>
                  <a:gd name="T10" fmla="*/ 2 w 566"/>
                  <a:gd name="T11" fmla="*/ 9 h 170"/>
                  <a:gd name="T12" fmla="*/ 1 w 566"/>
                  <a:gd name="T13" fmla="*/ 6 h 170"/>
                  <a:gd name="T14" fmla="*/ 0 w 566"/>
                  <a:gd name="T15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6" h="170">
                    <a:moveTo>
                      <a:pt x="0" y="0"/>
                    </a:moveTo>
                    <a:lnTo>
                      <a:pt x="566" y="159"/>
                    </a:lnTo>
                    <a:lnTo>
                      <a:pt x="564" y="170"/>
                    </a:lnTo>
                    <a:lnTo>
                      <a:pt x="564" y="170"/>
                    </a:lnTo>
                    <a:lnTo>
                      <a:pt x="4" y="13"/>
                    </a:lnTo>
                    <a:lnTo>
                      <a:pt x="2" y="9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45" name="Freeform 753"/>
              <p:cNvSpPr>
                <a:spLocks/>
              </p:cNvSpPr>
              <p:nvPr/>
            </p:nvSpPr>
            <p:spPr bwMode="auto">
              <a:xfrm>
                <a:off x="2657" y="1575"/>
                <a:ext cx="560" cy="167"/>
              </a:xfrm>
              <a:custGeom>
                <a:avLst/>
                <a:gdLst>
                  <a:gd name="T0" fmla="*/ 0 w 560"/>
                  <a:gd name="T1" fmla="*/ 0 h 167"/>
                  <a:gd name="T2" fmla="*/ 560 w 560"/>
                  <a:gd name="T3" fmla="*/ 157 h 167"/>
                  <a:gd name="T4" fmla="*/ 556 w 560"/>
                  <a:gd name="T5" fmla="*/ 167 h 167"/>
                  <a:gd name="T6" fmla="*/ 4 w 560"/>
                  <a:gd name="T7" fmla="*/ 12 h 167"/>
                  <a:gd name="T8" fmla="*/ 0 w 560"/>
                  <a:gd name="T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0" h="167">
                    <a:moveTo>
                      <a:pt x="0" y="0"/>
                    </a:moveTo>
                    <a:lnTo>
                      <a:pt x="560" y="157"/>
                    </a:lnTo>
                    <a:lnTo>
                      <a:pt x="556" y="167"/>
                    </a:lnTo>
                    <a:lnTo>
                      <a:pt x="4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46" name="Freeform 754"/>
              <p:cNvSpPr>
                <a:spLocks/>
              </p:cNvSpPr>
              <p:nvPr/>
            </p:nvSpPr>
            <p:spPr bwMode="auto">
              <a:xfrm>
                <a:off x="2661" y="1587"/>
                <a:ext cx="552" cy="165"/>
              </a:xfrm>
              <a:custGeom>
                <a:avLst/>
                <a:gdLst>
                  <a:gd name="T0" fmla="*/ 0 w 552"/>
                  <a:gd name="T1" fmla="*/ 0 h 165"/>
                  <a:gd name="T2" fmla="*/ 552 w 552"/>
                  <a:gd name="T3" fmla="*/ 155 h 165"/>
                  <a:gd name="T4" fmla="*/ 549 w 552"/>
                  <a:gd name="T5" fmla="*/ 165 h 165"/>
                  <a:gd name="T6" fmla="*/ 3 w 552"/>
                  <a:gd name="T7" fmla="*/ 13 h 165"/>
                  <a:gd name="T8" fmla="*/ 2 w 552"/>
                  <a:gd name="T9" fmla="*/ 9 h 165"/>
                  <a:gd name="T10" fmla="*/ 0 w 552"/>
                  <a:gd name="T1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2" h="165">
                    <a:moveTo>
                      <a:pt x="0" y="0"/>
                    </a:moveTo>
                    <a:lnTo>
                      <a:pt x="552" y="155"/>
                    </a:lnTo>
                    <a:lnTo>
                      <a:pt x="549" y="165"/>
                    </a:lnTo>
                    <a:lnTo>
                      <a:pt x="3" y="1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47" name="Freeform 755"/>
              <p:cNvSpPr>
                <a:spLocks/>
              </p:cNvSpPr>
              <p:nvPr/>
            </p:nvSpPr>
            <p:spPr bwMode="auto">
              <a:xfrm>
                <a:off x="2664" y="1600"/>
                <a:ext cx="546" cy="162"/>
              </a:xfrm>
              <a:custGeom>
                <a:avLst/>
                <a:gdLst>
                  <a:gd name="T0" fmla="*/ 0 w 546"/>
                  <a:gd name="T1" fmla="*/ 0 h 162"/>
                  <a:gd name="T2" fmla="*/ 546 w 546"/>
                  <a:gd name="T3" fmla="*/ 152 h 162"/>
                  <a:gd name="T4" fmla="*/ 544 w 546"/>
                  <a:gd name="T5" fmla="*/ 158 h 162"/>
                  <a:gd name="T6" fmla="*/ 542 w 546"/>
                  <a:gd name="T7" fmla="*/ 162 h 162"/>
                  <a:gd name="T8" fmla="*/ 2 w 546"/>
                  <a:gd name="T9" fmla="*/ 11 h 162"/>
                  <a:gd name="T10" fmla="*/ 0 w 546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2">
                    <a:moveTo>
                      <a:pt x="0" y="0"/>
                    </a:moveTo>
                    <a:lnTo>
                      <a:pt x="546" y="152"/>
                    </a:lnTo>
                    <a:lnTo>
                      <a:pt x="544" y="158"/>
                    </a:lnTo>
                    <a:lnTo>
                      <a:pt x="542" y="162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48" name="Freeform 756"/>
              <p:cNvSpPr>
                <a:spLocks/>
              </p:cNvSpPr>
              <p:nvPr/>
            </p:nvSpPr>
            <p:spPr bwMode="auto">
              <a:xfrm>
                <a:off x="2666" y="1611"/>
                <a:ext cx="540" cy="162"/>
              </a:xfrm>
              <a:custGeom>
                <a:avLst/>
                <a:gdLst>
                  <a:gd name="T0" fmla="*/ 0 w 540"/>
                  <a:gd name="T1" fmla="*/ 0 h 162"/>
                  <a:gd name="T2" fmla="*/ 540 w 540"/>
                  <a:gd name="T3" fmla="*/ 151 h 162"/>
                  <a:gd name="T4" fmla="*/ 535 w 540"/>
                  <a:gd name="T5" fmla="*/ 162 h 162"/>
                  <a:gd name="T6" fmla="*/ 1 w 540"/>
                  <a:gd name="T7" fmla="*/ 12 h 162"/>
                  <a:gd name="T8" fmla="*/ 1 w 540"/>
                  <a:gd name="T9" fmla="*/ 6 h 162"/>
                  <a:gd name="T10" fmla="*/ 0 w 540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0" h="162">
                    <a:moveTo>
                      <a:pt x="0" y="0"/>
                    </a:moveTo>
                    <a:lnTo>
                      <a:pt x="540" y="151"/>
                    </a:lnTo>
                    <a:lnTo>
                      <a:pt x="535" y="162"/>
                    </a:lnTo>
                    <a:lnTo>
                      <a:pt x="1" y="12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49" name="Freeform 757"/>
              <p:cNvSpPr>
                <a:spLocks/>
              </p:cNvSpPr>
              <p:nvPr/>
            </p:nvSpPr>
            <p:spPr bwMode="auto">
              <a:xfrm>
                <a:off x="2667" y="1623"/>
                <a:ext cx="534" cy="159"/>
              </a:xfrm>
              <a:custGeom>
                <a:avLst/>
                <a:gdLst>
                  <a:gd name="T0" fmla="*/ 0 w 534"/>
                  <a:gd name="T1" fmla="*/ 0 h 159"/>
                  <a:gd name="T2" fmla="*/ 534 w 534"/>
                  <a:gd name="T3" fmla="*/ 150 h 159"/>
                  <a:gd name="T4" fmla="*/ 530 w 534"/>
                  <a:gd name="T5" fmla="*/ 159 h 159"/>
                  <a:gd name="T6" fmla="*/ 0 w 534"/>
                  <a:gd name="T7" fmla="*/ 11 h 159"/>
                  <a:gd name="T8" fmla="*/ 0 w 534"/>
                  <a:gd name="T9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4" h="159">
                    <a:moveTo>
                      <a:pt x="0" y="0"/>
                    </a:moveTo>
                    <a:lnTo>
                      <a:pt x="534" y="150"/>
                    </a:lnTo>
                    <a:lnTo>
                      <a:pt x="530" y="15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A"/>
              </a:solidFill>
              <a:ln w="0">
                <a:solidFill>
                  <a:srgbClr val="FFD4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50" name="Freeform 758"/>
              <p:cNvSpPr>
                <a:spLocks/>
              </p:cNvSpPr>
              <p:nvPr/>
            </p:nvSpPr>
            <p:spPr bwMode="auto">
              <a:xfrm>
                <a:off x="2666" y="1634"/>
                <a:ext cx="531" cy="158"/>
              </a:xfrm>
              <a:custGeom>
                <a:avLst/>
                <a:gdLst>
                  <a:gd name="T0" fmla="*/ 1 w 531"/>
                  <a:gd name="T1" fmla="*/ 0 h 158"/>
                  <a:gd name="T2" fmla="*/ 531 w 531"/>
                  <a:gd name="T3" fmla="*/ 148 h 158"/>
                  <a:gd name="T4" fmla="*/ 530 w 531"/>
                  <a:gd name="T5" fmla="*/ 152 h 158"/>
                  <a:gd name="T6" fmla="*/ 525 w 531"/>
                  <a:gd name="T7" fmla="*/ 158 h 158"/>
                  <a:gd name="T8" fmla="*/ 0 w 531"/>
                  <a:gd name="T9" fmla="*/ 10 h 158"/>
                  <a:gd name="T10" fmla="*/ 1 w 531"/>
                  <a:gd name="T11" fmla="*/ 1 h 158"/>
                  <a:gd name="T12" fmla="*/ 1 w 531"/>
                  <a:gd name="T13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8">
                    <a:moveTo>
                      <a:pt x="1" y="0"/>
                    </a:moveTo>
                    <a:lnTo>
                      <a:pt x="531" y="148"/>
                    </a:lnTo>
                    <a:lnTo>
                      <a:pt x="530" y="152"/>
                    </a:lnTo>
                    <a:lnTo>
                      <a:pt x="525" y="158"/>
                    </a:lnTo>
                    <a:lnTo>
                      <a:pt x="0" y="10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D39A"/>
              </a:solidFill>
              <a:ln w="0">
                <a:solidFill>
                  <a:srgbClr val="FFD3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51" name="Freeform 759"/>
              <p:cNvSpPr>
                <a:spLocks/>
              </p:cNvSpPr>
              <p:nvPr/>
            </p:nvSpPr>
            <p:spPr bwMode="auto">
              <a:xfrm>
                <a:off x="2663" y="1644"/>
                <a:ext cx="528" cy="157"/>
              </a:xfrm>
              <a:custGeom>
                <a:avLst/>
                <a:gdLst>
                  <a:gd name="T0" fmla="*/ 3 w 528"/>
                  <a:gd name="T1" fmla="*/ 0 h 157"/>
                  <a:gd name="T2" fmla="*/ 528 w 528"/>
                  <a:gd name="T3" fmla="*/ 148 h 157"/>
                  <a:gd name="T4" fmla="*/ 522 w 528"/>
                  <a:gd name="T5" fmla="*/ 157 h 157"/>
                  <a:gd name="T6" fmla="*/ 0 w 528"/>
                  <a:gd name="T7" fmla="*/ 11 h 157"/>
                  <a:gd name="T8" fmla="*/ 1 w 528"/>
                  <a:gd name="T9" fmla="*/ 5 h 157"/>
                  <a:gd name="T10" fmla="*/ 3 w 528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8" h="157">
                    <a:moveTo>
                      <a:pt x="3" y="0"/>
                    </a:moveTo>
                    <a:lnTo>
                      <a:pt x="528" y="148"/>
                    </a:lnTo>
                    <a:lnTo>
                      <a:pt x="522" y="157"/>
                    </a:lnTo>
                    <a:lnTo>
                      <a:pt x="0" y="11"/>
                    </a:lnTo>
                    <a:lnTo>
                      <a:pt x="1" y="5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52" name="Freeform 760"/>
              <p:cNvSpPr>
                <a:spLocks/>
              </p:cNvSpPr>
              <p:nvPr/>
            </p:nvSpPr>
            <p:spPr bwMode="auto">
              <a:xfrm>
                <a:off x="2659" y="1655"/>
                <a:ext cx="526" cy="157"/>
              </a:xfrm>
              <a:custGeom>
                <a:avLst/>
                <a:gdLst>
                  <a:gd name="T0" fmla="*/ 4 w 526"/>
                  <a:gd name="T1" fmla="*/ 0 h 157"/>
                  <a:gd name="T2" fmla="*/ 526 w 526"/>
                  <a:gd name="T3" fmla="*/ 146 h 157"/>
                  <a:gd name="T4" fmla="*/ 521 w 526"/>
                  <a:gd name="T5" fmla="*/ 155 h 157"/>
                  <a:gd name="T6" fmla="*/ 521 w 526"/>
                  <a:gd name="T7" fmla="*/ 157 h 157"/>
                  <a:gd name="T8" fmla="*/ 0 w 526"/>
                  <a:gd name="T9" fmla="*/ 10 h 157"/>
                  <a:gd name="T10" fmla="*/ 2 w 526"/>
                  <a:gd name="T11" fmla="*/ 6 h 157"/>
                  <a:gd name="T12" fmla="*/ 4 w 526"/>
                  <a:gd name="T13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6" h="157">
                    <a:moveTo>
                      <a:pt x="4" y="0"/>
                    </a:moveTo>
                    <a:lnTo>
                      <a:pt x="526" y="146"/>
                    </a:lnTo>
                    <a:lnTo>
                      <a:pt x="521" y="155"/>
                    </a:lnTo>
                    <a:lnTo>
                      <a:pt x="521" y="157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53" name="Freeform 761"/>
              <p:cNvSpPr>
                <a:spLocks/>
              </p:cNvSpPr>
              <p:nvPr/>
            </p:nvSpPr>
            <p:spPr bwMode="auto">
              <a:xfrm>
                <a:off x="2654" y="1665"/>
                <a:ext cx="526" cy="156"/>
              </a:xfrm>
              <a:custGeom>
                <a:avLst/>
                <a:gdLst>
                  <a:gd name="T0" fmla="*/ 5 w 526"/>
                  <a:gd name="T1" fmla="*/ 0 h 156"/>
                  <a:gd name="T2" fmla="*/ 526 w 526"/>
                  <a:gd name="T3" fmla="*/ 147 h 156"/>
                  <a:gd name="T4" fmla="*/ 520 w 526"/>
                  <a:gd name="T5" fmla="*/ 156 h 156"/>
                  <a:gd name="T6" fmla="*/ 0 w 526"/>
                  <a:gd name="T7" fmla="*/ 11 h 156"/>
                  <a:gd name="T8" fmla="*/ 3 w 526"/>
                  <a:gd name="T9" fmla="*/ 5 h 156"/>
                  <a:gd name="T10" fmla="*/ 5 w 526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6" h="156">
                    <a:moveTo>
                      <a:pt x="5" y="0"/>
                    </a:moveTo>
                    <a:lnTo>
                      <a:pt x="526" y="147"/>
                    </a:lnTo>
                    <a:lnTo>
                      <a:pt x="520" y="156"/>
                    </a:lnTo>
                    <a:lnTo>
                      <a:pt x="0" y="11"/>
                    </a:lnTo>
                    <a:lnTo>
                      <a:pt x="3" y="5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54" name="Freeform 762"/>
              <p:cNvSpPr>
                <a:spLocks/>
              </p:cNvSpPr>
              <p:nvPr/>
            </p:nvSpPr>
            <p:spPr bwMode="auto">
              <a:xfrm>
                <a:off x="2643" y="1676"/>
                <a:ext cx="531" cy="154"/>
              </a:xfrm>
              <a:custGeom>
                <a:avLst/>
                <a:gdLst>
                  <a:gd name="T0" fmla="*/ 11 w 531"/>
                  <a:gd name="T1" fmla="*/ 0 h 154"/>
                  <a:gd name="T2" fmla="*/ 531 w 531"/>
                  <a:gd name="T3" fmla="*/ 145 h 154"/>
                  <a:gd name="T4" fmla="*/ 523 w 531"/>
                  <a:gd name="T5" fmla="*/ 154 h 154"/>
                  <a:gd name="T6" fmla="*/ 0 w 531"/>
                  <a:gd name="T7" fmla="*/ 7 h 154"/>
                  <a:gd name="T8" fmla="*/ 10 w 531"/>
                  <a:gd name="T9" fmla="*/ 1 h 154"/>
                  <a:gd name="T10" fmla="*/ 11 w 531"/>
                  <a:gd name="T11" fmla="*/ 0 h 154"/>
                  <a:gd name="T12" fmla="*/ 11 w 531"/>
                  <a:gd name="T13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4">
                    <a:moveTo>
                      <a:pt x="11" y="0"/>
                    </a:moveTo>
                    <a:lnTo>
                      <a:pt x="531" y="145"/>
                    </a:lnTo>
                    <a:lnTo>
                      <a:pt x="523" y="154"/>
                    </a:lnTo>
                    <a:lnTo>
                      <a:pt x="0" y="7"/>
                    </a:lnTo>
                    <a:lnTo>
                      <a:pt x="10" y="1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55" name="Freeform 763"/>
              <p:cNvSpPr>
                <a:spLocks/>
              </p:cNvSpPr>
              <p:nvPr/>
            </p:nvSpPr>
            <p:spPr bwMode="auto">
              <a:xfrm>
                <a:off x="2632" y="1683"/>
                <a:ext cx="534" cy="156"/>
              </a:xfrm>
              <a:custGeom>
                <a:avLst/>
                <a:gdLst>
                  <a:gd name="T0" fmla="*/ 11 w 534"/>
                  <a:gd name="T1" fmla="*/ 0 h 156"/>
                  <a:gd name="T2" fmla="*/ 534 w 534"/>
                  <a:gd name="T3" fmla="*/ 147 h 156"/>
                  <a:gd name="T4" fmla="*/ 530 w 534"/>
                  <a:gd name="T5" fmla="*/ 152 h 156"/>
                  <a:gd name="T6" fmla="*/ 527 w 534"/>
                  <a:gd name="T7" fmla="*/ 156 h 156"/>
                  <a:gd name="T8" fmla="*/ 0 w 534"/>
                  <a:gd name="T9" fmla="*/ 8 h 156"/>
                  <a:gd name="T10" fmla="*/ 11 w 534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6">
                    <a:moveTo>
                      <a:pt x="11" y="0"/>
                    </a:moveTo>
                    <a:lnTo>
                      <a:pt x="534" y="147"/>
                    </a:lnTo>
                    <a:lnTo>
                      <a:pt x="530" y="152"/>
                    </a:lnTo>
                    <a:lnTo>
                      <a:pt x="527" y="15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56" name="Freeform 764"/>
              <p:cNvSpPr>
                <a:spLocks/>
              </p:cNvSpPr>
              <p:nvPr/>
            </p:nvSpPr>
            <p:spPr bwMode="auto">
              <a:xfrm>
                <a:off x="2623" y="1691"/>
                <a:ext cx="536" cy="157"/>
              </a:xfrm>
              <a:custGeom>
                <a:avLst/>
                <a:gdLst>
                  <a:gd name="T0" fmla="*/ 9 w 536"/>
                  <a:gd name="T1" fmla="*/ 0 h 157"/>
                  <a:gd name="T2" fmla="*/ 536 w 536"/>
                  <a:gd name="T3" fmla="*/ 148 h 157"/>
                  <a:gd name="T4" fmla="*/ 527 w 536"/>
                  <a:gd name="T5" fmla="*/ 157 h 157"/>
                  <a:gd name="T6" fmla="*/ 0 w 536"/>
                  <a:gd name="T7" fmla="*/ 10 h 157"/>
                  <a:gd name="T8" fmla="*/ 7 w 536"/>
                  <a:gd name="T9" fmla="*/ 0 h 157"/>
                  <a:gd name="T10" fmla="*/ 9 w 536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6" h="157">
                    <a:moveTo>
                      <a:pt x="9" y="0"/>
                    </a:moveTo>
                    <a:lnTo>
                      <a:pt x="536" y="148"/>
                    </a:lnTo>
                    <a:lnTo>
                      <a:pt x="527" y="157"/>
                    </a:lnTo>
                    <a:lnTo>
                      <a:pt x="0" y="10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57" name="Freeform 765"/>
              <p:cNvSpPr>
                <a:spLocks/>
              </p:cNvSpPr>
              <p:nvPr/>
            </p:nvSpPr>
            <p:spPr bwMode="auto">
              <a:xfrm>
                <a:off x="2616" y="1701"/>
                <a:ext cx="534" cy="157"/>
              </a:xfrm>
              <a:custGeom>
                <a:avLst/>
                <a:gdLst>
                  <a:gd name="T0" fmla="*/ 7 w 534"/>
                  <a:gd name="T1" fmla="*/ 0 h 157"/>
                  <a:gd name="T2" fmla="*/ 534 w 534"/>
                  <a:gd name="T3" fmla="*/ 147 h 157"/>
                  <a:gd name="T4" fmla="*/ 526 w 534"/>
                  <a:gd name="T5" fmla="*/ 157 h 157"/>
                  <a:gd name="T6" fmla="*/ 0 w 534"/>
                  <a:gd name="T7" fmla="*/ 9 h 157"/>
                  <a:gd name="T8" fmla="*/ 1 w 534"/>
                  <a:gd name="T9" fmla="*/ 5 h 157"/>
                  <a:gd name="T10" fmla="*/ 7 w 534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7">
                    <a:moveTo>
                      <a:pt x="7" y="0"/>
                    </a:moveTo>
                    <a:lnTo>
                      <a:pt x="534" y="147"/>
                    </a:lnTo>
                    <a:lnTo>
                      <a:pt x="526" y="157"/>
                    </a:lnTo>
                    <a:lnTo>
                      <a:pt x="0" y="9"/>
                    </a:lnTo>
                    <a:lnTo>
                      <a:pt x="1" y="5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58" name="Freeform 766"/>
              <p:cNvSpPr>
                <a:spLocks/>
              </p:cNvSpPr>
              <p:nvPr/>
            </p:nvSpPr>
            <p:spPr bwMode="auto">
              <a:xfrm>
                <a:off x="2612" y="1710"/>
                <a:ext cx="530" cy="155"/>
              </a:xfrm>
              <a:custGeom>
                <a:avLst/>
                <a:gdLst>
                  <a:gd name="T0" fmla="*/ 4 w 530"/>
                  <a:gd name="T1" fmla="*/ 0 h 155"/>
                  <a:gd name="T2" fmla="*/ 530 w 530"/>
                  <a:gd name="T3" fmla="*/ 148 h 155"/>
                  <a:gd name="T4" fmla="*/ 529 w 530"/>
                  <a:gd name="T5" fmla="*/ 148 h 155"/>
                  <a:gd name="T6" fmla="*/ 521 w 530"/>
                  <a:gd name="T7" fmla="*/ 155 h 155"/>
                  <a:gd name="T8" fmla="*/ 0 w 530"/>
                  <a:gd name="T9" fmla="*/ 10 h 155"/>
                  <a:gd name="T10" fmla="*/ 4 w 530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0" h="155">
                    <a:moveTo>
                      <a:pt x="4" y="0"/>
                    </a:moveTo>
                    <a:lnTo>
                      <a:pt x="530" y="148"/>
                    </a:lnTo>
                    <a:lnTo>
                      <a:pt x="529" y="148"/>
                    </a:lnTo>
                    <a:lnTo>
                      <a:pt x="521" y="155"/>
                    </a:lnTo>
                    <a:lnTo>
                      <a:pt x="0" y="1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59" name="Freeform 767"/>
              <p:cNvSpPr>
                <a:spLocks/>
              </p:cNvSpPr>
              <p:nvPr/>
            </p:nvSpPr>
            <p:spPr bwMode="auto">
              <a:xfrm>
                <a:off x="2612" y="1720"/>
                <a:ext cx="521" cy="155"/>
              </a:xfrm>
              <a:custGeom>
                <a:avLst/>
                <a:gdLst>
                  <a:gd name="T0" fmla="*/ 0 w 521"/>
                  <a:gd name="T1" fmla="*/ 0 h 155"/>
                  <a:gd name="T2" fmla="*/ 521 w 521"/>
                  <a:gd name="T3" fmla="*/ 145 h 155"/>
                  <a:gd name="T4" fmla="*/ 511 w 521"/>
                  <a:gd name="T5" fmla="*/ 155 h 155"/>
                  <a:gd name="T6" fmla="*/ 0 w 521"/>
                  <a:gd name="T7" fmla="*/ 11 h 155"/>
                  <a:gd name="T8" fmla="*/ 0 w 521"/>
                  <a:gd name="T9" fmla="*/ 0 h 155"/>
                  <a:gd name="T10" fmla="*/ 0 w 521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1" h="155">
                    <a:moveTo>
                      <a:pt x="0" y="0"/>
                    </a:moveTo>
                    <a:lnTo>
                      <a:pt x="521" y="145"/>
                    </a:lnTo>
                    <a:lnTo>
                      <a:pt x="511" y="155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60" name="Freeform 768"/>
              <p:cNvSpPr>
                <a:spLocks/>
              </p:cNvSpPr>
              <p:nvPr/>
            </p:nvSpPr>
            <p:spPr bwMode="auto">
              <a:xfrm>
                <a:off x="2612" y="1731"/>
                <a:ext cx="511" cy="151"/>
              </a:xfrm>
              <a:custGeom>
                <a:avLst/>
                <a:gdLst>
                  <a:gd name="T0" fmla="*/ 0 w 511"/>
                  <a:gd name="T1" fmla="*/ 0 h 151"/>
                  <a:gd name="T2" fmla="*/ 511 w 511"/>
                  <a:gd name="T3" fmla="*/ 144 h 151"/>
                  <a:gd name="T4" fmla="*/ 504 w 511"/>
                  <a:gd name="T5" fmla="*/ 149 h 151"/>
                  <a:gd name="T6" fmla="*/ 500 w 511"/>
                  <a:gd name="T7" fmla="*/ 151 h 151"/>
                  <a:gd name="T8" fmla="*/ 3 w 511"/>
                  <a:gd name="T9" fmla="*/ 11 h 151"/>
                  <a:gd name="T10" fmla="*/ 0 w 511"/>
                  <a:gd name="T11" fmla="*/ 4 h 151"/>
                  <a:gd name="T12" fmla="*/ 0 w 511"/>
                  <a:gd name="T1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1" h="151">
                    <a:moveTo>
                      <a:pt x="0" y="0"/>
                    </a:moveTo>
                    <a:lnTo>
                      <a:pt x="511" y="144"/>
                    </a:lnTo>
                    <a:lnTo>
                      <a:pt x="504" y="149"/>
                    </a:lnTo>
                    <a:lnTo>
                      <a:pt x="500" y="151"/>
                    </a:lnTo>
                    <a:lnTo>
                      <a:pt x="3" y="11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61" name="Freeform 769"/>
              <p:cNvSpPr>
                <a:spLocks/>
              </p:cNvSpPr>
              <p:nvPr/>
            </p:nvSpPr>
            <p:spPr bwMode="auto">
              <a:xfrm>
                <a:off x="2615" y="1742"/>
                <a:ext cx="497" cy="148"/>
              </a:xfrm>
              <a:custGeom>
                <a:avLst/>
                <a:gdLst>
                  <a:gd name="T0" fmla="*/ 0 w 497"/>
                  <a:gd name="T1" fmla="*/ 0 h 148"/>
                  <a:gd name="T2" fmla="*/ 497 w 497"/>
                  <a:gd name="T3" fmla="*/ 140 h 148"/>
                  <a:gd name="T4" fmla="*/ 485 w 497"/>
                  <a:gd name="T5" fmla="*/ 148 h 148"/>
                  <a:gd name="T6" fmla="*/ 8 w 497"/>
                  <a:gd name="T7" fmla="*/ 13 h 148"/>
                  <a:gd name="T8" fmla="*/ 1 w 497"/>
                  <a:gd name="T9" fmla="*/ 4 h 148"/>
                  <a:gd name="T10" fmla="*/ 0 w 497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" h="148">
                    <a:moveTo>
                      <a:pt x="0" y="0"/>
                    </a:moveTo>
                    <a:lnTo>
                      <a:pt x="497" y="140"/>
                    </a:lnTo>
                    <a:lnTo>
                      <a:pt x="485" y="148"/>
                    </a:lnTo>
                    <a:lnTo>
                      <a:pt x="8" y="13"/>
                    </a:lnTo>
                    <a:lnTo>
                      <a:pt x="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62" name="Freeform 770"/>
              <p:cNvSpPr>
                <a:spLocks/>
              </p:cNvSpPr>
              <p:nvPr/>
            </p:nvSpPr>
            <p:spPr bwMode="auto">
              <a:xfrm>
                <a:off x="2623" y="1755"/>
                <a:ext cx="477" cy="143"/>
              </a:xfrm>
              <a:custGeom>
                <a:avLst/>
                <a:gdLst>
                  <a:gd name="T0" fmla="*/ 0 w 477"/>
                  <a:gd name="T1" fmla="*/ 0 h 143"/>
                  <a:gd name="T2" fmla="*/ 477 w 477"/>
                  <a:gd name="T3" fmla="*/ 135 h 143"/>
                  <a:gd name="T4" fmla="*/ 466 w 477"/>
                  <a:gd name="T5" fmla="*/ 143 h 143"/>
                  <a:gd name="T6" fmla="*/ 13 w 477"/>
                  <a:gd name="T7" fmla="*/ 16 h 143"/>
                  <a:gd name="T8" fmla="*/ 9 w 477"/>
                  <a:gd name="T9" fmla="*/ 14 h 143"/>
                  <a:gd name="T10" fmla="*/ 0 w 477"/>
                  <a:gd name="T11" fmla="*/ 3 h 143"/>
                  <a:gd name="T12" fmla="*/ 0 w 477"/>
                  <a:gd name="T13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7" h="143">
                    <a:moveTo>
                      <a:pt x="0" y="0"/>
                    </a:moveTo>
                    <a:lnTo>
                      <a:pt x="477" y="135"/>
                    </a:lnTo>
                    <a:lnTo>
                      <a:pt x="466" y="143"/>
                    </a:lnTo>
                    <a:lnTo>
                      <a:pt x="13" y="16"/>
                    </a:lnTo>
                    <a:lnTo>
                      <a:pt x="9" y="1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63" name="Freeform 771"/>
              <p:cNvSpPr>
                <a:spLocks/>
              </p:cNvSpPr>
              <p:nvPr/>
            </p:nvSpPr>
            <p:spPr bwMode="auto">
              <a:xfrm>
                <a:off x="2636" y="1771"/>
                <a:ext cx="453" cy="135"/>
              </a:xfrm>
              <a:custGeom>
                <a:avLst/>
                <a:gdLst>
                  <a:gd name="T0" fmla="*/ 0 w 453"/>
                  <a:gd name="T1" fmla="*/ 0 h 135"/>
                  <a:gd name="T2" fmla="*/ 453 w 453"/>
                  <a:gd name="T3" fmla="*/ 127 h 135"/>
                  <a:gd name="T4" fmla="*/ 453 w 453"/>
                  <a:gd name="T5" fmla="*/ 127 h 135"/>
                  <a:gd name="T6" fmla="*/ 439 w 453"/>
                  <a:gd name="T7" fmla="*/ 135 h 135"/>
                  <a:gd name="T8" fmla="*/ 26 w 453"/>
                  <a:gd name="T9" fmla="*/ 19 h 135"/>
                  <a:gd name="T10" fmla="*/ 23 w 453"/>
                  <a:gd name="T11" fmla="*/ 17 h 135"/>
                  <a:gd name="T12" fmla="*/ 21 w 453"/>
                  <a:gd name="T13" fmla="*/ 16 h 135"/>
                  <a:gd name="T14" fmla="*/ 14 w 453"/>
                  <a:gd name="T15" fmla="*/ 12 h 135"/>
                  <a:gd name="T16" fmla="*/ 6 w 453"/>
                  <a:gd name="T17" fmla="*/ 5 h 135"/>
                  <a:gd name="T18" fmla="*/ 0 w 453"/>
                  <a:gd name="T19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3" h="135">
                    <a:moveTo>
                      <a:pt x="0" y="0"/>
                    </a:moveTo>
                    <a:lnTo>
                      <a:pt x="453" y="127"/>
                    </a:lnTo>
                    <a:lnTo>
                      <a:pt x="453" y="127"/>
                    </a:lnTo>
                    <a:lnTo>
                      <a:pt x="439" y="135"/>
                    </a:lnTo>
                    <a:lnTo>
                      <a:pt x="26" y="19"/>
                    </a:lnTo>
                    <a:lnTo>
                      <a:pt x="23" y="17"/>
                    </a:lnTo>
                    <a:lnTo>
                      <a:pt x="21" y="16"/>
                    </a:lnTo>
                    <a:lnTo>
                      <a:pt x="14" y="12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4"/>
              </a:solidFill>
              <a:ln w="0">
                <a:solidFill>
                  <a:srgbClr val="FFD0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64" name="Freeform 772"/>
              <p:cNvSpPr>
                <a:spLocks/>
              </p:cNvSpPr>
              <p:nvPr/>
            </p:nvSpPr>
            <p:spPr bwMode="auto">
              <a:xfrm>
                <a:off x="2662" y="1790"/>
                <a:ext cx="413" cy="123"/>
              </a:xfrm>
              <a:custGeom>
                <a:avLst/>
                <a:gdLst>
                  <a:gd name="T0" fmla="*/ 0 w 413"/>
                  <a:gd name="T1" fmla="*/ 0 h 123"/>
                  <a:gd name="T2" fmla="*/ 413 w 413"/>
                  <a:gd name="T3" fmla="*/ 116 h 123"/>
                  <a:gd name="T4" fmla="*/ 399 w 413"/>
                  <a:gd name="T5" fmla="*/ 123 h 123"/>
                  <a:gd name="T6" fmla="*/ 21 w 413"/>
                  <a:gd name="T7" fmla="*/ 17 h 123"/>
                  <a:gd name="T8" fmla="*/ 13 w 413"/>
                  <a:gd name="T9" fmla="*/ 7 h 123"/>
                  <a:gd name="T10" fmla="*/ 0 w 413"/>
                  <a:gd name="T11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3" h="123">
                    <a:moveTo>
                      <a:pt x="0" y="0"/>
                    </a:moveTo>
                    <a:lnTo>
                      <a:pt x="413" y="116"/>
                    </a:lnTo>
                    <a:lnTo>
                      <a:pt x="399" y="123"/>
                    </a:lnTo>
                    <a:lnTo>
                      <a:pt x="21" y="17"/>
                    </a:lnTo>
                    <a:lnTo>
                      <a:pt x="13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4"/>
              </a:solidFill>
              <a:ln w="0">
                <a:solidFill>
                  <a:srgbClr val="FFCF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65" name="Freeform 773"/>
              <p:cNvSpPr>
                <a:spLocks/>
              </p:cNvSpPr>
              <p:nvPr/>
            </p:nvSpPr>
            <p:spPr bwMode="auto">
              <a:xfrm>
                <a:off x="2683" y="1807"/>
                <a:ext cx="378" cy="112"/>
              </a:xfrm>
              <a:custGeom>
                <a:avLst/>
                <a:gdLst>
                  <a:gd name="T0" fmla="*/ 0 w 378"/>
                  <a:gd name="T1" fmla="*/ 0 h 112"/>
                  <a:gd name="T2" fmla="*/ 378 w 378"/>
                  <a:gd name="T3" fmla="*/ 106 h 112"/>
                  <a:gd name="T4" fmla="*/ 373 w 378"/>
                  <a:gd name="T5" fmla="*/ 108 h 112"/>
                  <a:gd name="T6" fmla="*/ 362 w 378"/>
                  <a:gd name="T7" fmla="*/ 112 h 112"/>
                  <a:gd name="T8" fmla="*/ 9 w 378"/>
                  <a:gd name="T9" fmla="*/ 14 h 112"/>
                  <a:gd name="T10" fmla="*/ 4 w 378"/>
                  <a:gd name="T11" fmla="*/ 3 h 112"/>
                  <a:gd name="T12" fmla="*/ 0 w 378"/>
                  <a:gd name="T13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8" h="112">
                    <a:moveTo>
                      <a:pt x="0" y="0"/>
                    </a:moveTo>
                    <a:lnTo>
                      <a:pt x="378" y="106"/>
                    </a:lnTo>
                    <a:lnTo>
                      <a:pt x="373" y="108"/>
                    </a:lnTo>
                    <a:lnTo>
                      <a:pt x="362" y="112"/>
                    </a:lnTo>
                    <a:lnTo>
                      <a:pt x="9" y="14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66" name="Freeform 774"/>
              <p:cNvSpPr>
                <a:spLocks/>
              </p:cNvSpPr>
              <p:nvPr/>
            </p:nvSpPr>
            <p:spPr bwMode="auto">
              <a:xfrm>
                <a:off x="2692" y="1821"/>
                <a:ext cx="353" cy="105"/>
              </a:xfrm>
              <a:custGeom>
                <a:avLst/>
                <a:gdLst>
                  <a:gd name="T0" fmla="*/ 0 w 353"/>
                  <a:gd name="T1" fmla="*/ 0 h 105"/>
                  <a:gd name="T2" fmla="*/ 353 w 353"/>
                  <a:gd name="T3" fmla="*/ 98 h 105"/>
                  <a:gd name="T4" fmla="*/ 336 w 353"/>
                  <a:gd name="T5" fmla="*/ 105 h 105"/>
                  <a:gd name="T6" fmla="*/ 5 w 353"/>
                  <a:gd name="T7" fmla="*/ 12 h 105"/>
                  <a:gd name="T8" fmla="*/ 3 w 353"/>
                  <a:gd name="T9" fmla="*/ 6 h 105"/>
                  <a:gd name="T10" fmla="*/ 0 w 353"/>
                  <a:gd name="T1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3" h="105">
                    <a:moveTo>
                      <a:pt x="0" y="0"/>
                    </a:moveTo>
                    <a:lnTo>
                      <a:pt x="353" y="98"/>
                    </a:lnTo>
                    <a:lnTo>
                      <a:pt x="336" y="105"/>
                    </a:lnTo>
                    <a:lnTo>
                      <a:pt x="5" y="12"/>
                    </a:lnTo>
                    <a:lnTo>
                      <a:pt x="3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67" name="Freeform 775"/>
              <p:cNvSpPr>
                <a:spLocks/>
              </p:cNvSpPr>
              <p:nvPr/>
            </p:nvSpPr>
            <p:spPr bwMode="auto">
              <a:xfrm>
                <a:off x="2697" y="1833"/>
                <a:ext cx="331" cy="99"/>
              </a:xfrm>
              <a:custGeom>
                <a:avLst/>
                <a:gdLst>
                  <a:gd name="T0" fmla="*/ 0 w 331"/>
                  <a:gd name="T1" fmla="*/ 0 h 99"/>
                  <a:gd name="T2" fmla="*/ 331 w 331"/>
                  <a:gd name="T3" fmla="*/ 93 h 99"/>
                  <a:gd name="T4" fmla="*/ 322 w 331"/>
                  <a:gd name="T5" fmla="*/ 97 h 99"/>
                  <a:gd name="T6" fmla="*/ 313 w 331"/>
                  <a:gd name="T7" fmla="*/ 99 h 99"/>
                  <a:gd name="T8" fmla="*/ 3 w 331"/>
                  <a:gd name="T9" fmla="*/ 13 h 99"/>
                  <a:gd name="T10" fmla="*/ 0 w 331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1" h="99">
                    <a:moveTo>
                      <a:pt x="0" y="0"/>
                    </a:moveTo>
                    <a:lnTo>
                      <a:pt x="331" y="93"/>
                    </a:lnTo>
                    <a:lnTo>
                      <a:pt x="322" y="97"/>
                    </a:lnTo>
                    <a:lnTo>
                      <a:pt x="313" y="99"/>
                    </a:lnTo>
                    <a:lnTo>
                      <a:pt x="3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68" name="Freeform 776"/>
              <p:cNvSpPr>
                <a:spLocks/>
              </p:cNvSpPr>
              <p:nvPr/>
            </p:nvSpPr>
            <p:spPr bwMode="auto">
              <a:xfrm>
                <a:off x="2700" y="1846"/>
                <a:ext cx="310" cy="91"/>
              </a:xfrm>
              <a:custGeom>
                <a:avLst/>
                <a:gdLst>
                  <a:gd name="T0" fmla="*/ 0 w 310"/>
                  <a:gd name="T1" fmla="*/ 0 h 91"/>
                  <a:gd name="T2" fmla="*/ 310 w 310"/>
                  <a:gd name="T3" fmla="*/ 86 h 91"/>
                  <a:gd name="T4" fmla="*/ 289 w 310"/>
                  <a:gd name="T5" fmla="*/ 91 h 91"/>
                  <a:gd name="T6" fmla="*/ 2 w 310"/>
                  <a:gd name="T7" fmla="*/ 12 h 91"/>
                  <a:gd name="T8" fmla="*/ 0 w 310"/>
                  <a:gd name="T9" fmla="*/ 0 h 91"/>
                  <a:gd name="T10" fmla="*/ 0 w 310"/>
                  <a:gd name="T11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0" h="91">
                    <a:moveTo>
                      <a:pt x="0" y="0"/>
                    </a:moveTo>
                    <a:lnTo>
                      <a:pt x="310" y="86"/>
                    </a:lnTo>
                    <a:lnTo>
                      <a:pt x="289" y="91"/>
                    </a:lnTo>
                    <a:lnTo>
                      <a:pt x="2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69" name="Freeform 777"/>
              <p:cNvSpPr>
                <a:spLocks/>
              </p:cNvSpPr>
              <p:nvPr/>
            </p:nvSpPr>
            <p:spPr bwMode="auto">
              <a:xfrm>
                <a:off x="2702" y="1858"/>
                <a:ext cx="287" cy="85"/>
              </a:xfrm>
              <a:custGeom>
                <a:avLst/>
                <a:gdLst>
                  <a:gd name="T0" fmla="*/ 0 w 287"/>
                  <a:gd name="T1" fmla="*/ 0 h 85"/>
                  <a:gd name="T2" fmla="*/ 287 w 287"/>
                  <a:gd name="T3" fmla="*/ 79 h 85"/>
                  <a:gd name="T4" fmla="*/ 277 w 287"/>
                  <a:gd name="T5" fmla="*/ 83 h 85"/>
                  <a:gd name="T6" fmla="*/ 266 w 287"/>
                  <a:gd name="T7" fmla="*/ 85 h 85"/>
                  <a:gd name="T8" fmla="*/ 2 w 287"/>
                  <a:gd name="T9" fmla="*/ 11 h 85"/>
                  <a:gd name="T10" fmla="*/ 2 w 287"/>
                  <a:gd name="T11" fmla="*/ 7 h 85"/>
                  <a:gd name="T12" fmla="*/ 0 w 287"/>
                  <a:gd name="T1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5">
                    <a:moveTo>
                      <a:pt x="0" y="0"/>
                    </a:moveTo>
                    <a:lnTo>
                      <a:pt x="287" y="79"/>
                    </a:lnTo>
                    <a:lnTo>
                      <a:pt x="277" y="83"/>
                    </a:lnTo>
                    <a:lnTo>
                      <a:pt x="266" y="85"/>
                    </a:lnTo>
                    <a:lnTo>
                      <a:pt x="2" y="11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70" name="Freeform 778"/>
              <p:cNvSpPr>
                <a:spLocks/>
              </p:cNvSpPr>
              <p:nvPr/>
            </p:nvSpPr>
            <p:spPr bwMode="auto">
              <a:xfrm>
                <a:off x="2704" y="1869"/>
                <a:ext cx="264" cy="79"/>
              </a:xfrm>
              <a:custGeom>
                <a:avLst/>
                <a:gdLst>
                  <a:gd name="T0" fmla="*/ 0 w 264"/>
                  <a:gd name="T1" fmla="*/ 0 h 79"/>
                  <a:gd name="T2" fmla="*/ 264 w 264"/>
                  <a:gd name="T3" fmla="*/ 74 h 79"/>
                  <a:gd name="T4" fmla="*/ 239 w 264"/>
                  <a:gd name="T5" fmla="*/ 79 h 79"/>
                  <a:gd name="T6" fmla="*/ 0 w 264"/>
                  <a:gd name="T7" fmla="*/ 11 h 79"/>
                  <a:gd name="T8" fmla="*/ 0 w 264"/>
                  <a:gd name="T9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4" h="79">
                    <a:moveTo>
                      <a:pt x="0" y="0"/>
                    </a:moveTo>
                    <a:lnTo>
                      <a:pt x="264" y="74"/>
                    </a:lnTo>
                    <a:lnTo>
                      <a:pt x="239" y="7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71" name="Freeform 779"/>
              <p:cNvSpPr>
                <a:spLocks/>
              </p:cNvSpPr>
              <p:nvPr/>
            </p:nvSpPr>
            <p:spPr bwMode="auto">
              <a:xfrm>
                <a:off x="2704" y="1880"/>
                <a:ext cx="239" cy="71"/>
              </a:xfrm>
              <a:custGeom>
                <a:avLst/>
                <a:gdLst>
                  <a:gd name="T0" fmla="*/ 0 w 239"/>
                  <a:gd name="T1" fmla="*/ 0 h 71"/>
                  <a:gd name="T2" fmla="*/ 239 w 239"/>
                  <a:gd name="T3" fmla="*/ 68 h 71"/>
                  <a:gd name="T4" fmla="*/ 229 w 239"/>
                  <a:gd name="T5" fmla="*/ 69 h 71"/>
                  <a:gd name="T6" fmla="*/ 212 w 239"/>
                  <a:gd name="T7" fmla="*/ 71 h 71"/>
                  <a:gd name="T8" fmla="*/ 1 w 239"/>
                  <a:gd name="T9" fmla="*/ 12 h 71"/>
                  <a:gd name="T10" fmla="*/ 1 w 239"/>
                  <a:gd name="T11" fmla="*/ 5 h 71"/>
                  <a:gd name="T12" fmla="*/ 0 w 239"/>
                  <a:gd name="T13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9" h="71">
                    <a:moveTo>
                      <a:pt x="0" y="0"/>
                    </a:moveTo>
                    <a:lnTo>
                      <a:pt x="239" y="68"/>
                    </a:lnTo>
                    <a:lnTo>
                      <a:pt x="229" y="69"/>
                    </a:lnTo>
                    <a:lnTo>
                      <a:pt x="212" y="71"/>
                    </a:lnTo>
                    <a:lnTo>
                      <a:pt x="1" y="12"/>
                    </a:lnTo>
                    <a:lnTo>
                      <a:pt x="1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72" name="Freeform 780"/>
              <p:cNvSpPr>
                <a:spLocks/>
              </p:cNvSpPr>
              <p:nvPr/>
            </p:nvSpPr>
            <p:spPr bwMode="auto">
              <a:xfrm>
                <a:off x="2705" y="1892"/>
                <a:ext cx="211" cy="61"/>
              </a:xfrm>
              <a:custGeom>
                <a:avLst/>
                <a:gdLst>
                  <a:gd name="T0" fmla="*/ 0 w 211"/>
                  <a:gd name="T1" fmla="*/ 0 h 61"/>
                  <a:gd name="T2" fmla="*/ 211 w 211"/>
                  <a:gd name="T3" fmla="*/ 59 h 61"/>
                  <a:gd name="T4" fmla="*/ 181 w 211"/>
                  <a:gd name="T5" fmla="*/ 61 h 61"/>
                  <a:gd name="T6" fmla="*/ 0 w 211"/>
                  <a:gd name="T7" fmla="*/ 11 h 61"/>
                  <a:gd name="T8" fmla="*/ 0 w 211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" h="61">
                    <a:moveTo>
                      <a:pt x="0" y="0"/>
                    </a:moveTo>
                    <a:lnTo>
                      <a:pt x="211" y="59"/>
                    </a:lnTo>
                    <a:lnTo>
                      <a:pt x="181" y="6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8F"/>
              </a:solidFill>
              <a:ln w="0">
                <a:solidFill>
                  <a:srgbClr val="FFCD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73" name="Freeform 781"/>
              <p:cNvSpPr>
                <a:spLocks/>
              </p:cNvSpPr>
              <p:nvPr/>
            </p:nvSpPr>
            <p:spPr bwMode="auto">
              <a:xfrm>
                <a:off x="2704" y="1903"/>
                <a:ext cx="182" cy="51"/>
              </a:xfrm>
              <a:custGeom>
                <a:avLst/>
                <a:gdLst>
                  <a:gd name="T0" fmla="*/ 1 w 182"/>
                  <a:gd name="T1" fmla="*/ 0 h 51"/>
                  <a:gd name="T2" fmla="*/ 182 w 182"/>
                  <a:gd name="T3" fmla="*/ 50 h 51"/>
                  <a:gd name="T4" fmla="*/ 179 w 182"/>
                  <a:gd name="T5" fmla="*/ 50 h 51"/>
                  <a:gd name="T6" fmla="*/ 144 w 182"/>
                  <a:gd name="T7" fmla="*/ 51 h 51"/>
                  <a:gd name="T8" fmla="*/ 0 w 182"/>
                  <a:gd name="T9" fmla="*/ 11 h 51"/>
                  <a:gd name="T10" fmla="*/ 1 w 182"/>
                  <a:gd name="T11" fmla="*/ 0 h 51"/>
                  <a:gd name="T12" fmla="*/ 1 w 182"/>
                  <a:gd name="T1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2" h="51">
                    <a:moveTo>
                      <a:pt x="1" y="0"/>
                    </a:moveTo>
                    <a:lnTo>
                      <a:pt x="182" y="50"/>
                    </a:lnTo>
                    <a:lnTo>
                      <a:pt x="179" y="50"/>
                    </a:lnTo>
                    <a:lnTo>
                      <a:pt x="144" y="51"/>
                    </a:lnTo>
                    <a:lnTo>
                      <a:pt x="0" y="11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74" name="Freeform 782"/>
              <p:cNvSpPr>
                <a:spLocks/>
              </p:cNvSpPr>
              <p:nvPr/>
            </p:nvSpPr>
            <p:spPr bwMode="auto">
              <a:xfrm>
                <a:off x="2702" y="1914"/>
                <a:ext cx="146" cy="40"/>
              </a:xfrm>
              <a:custGeom>
                <a:avLst/>
                <a:gdLst>
                  <a:gd name="T0" fmla="*/ 2 w 146"/>
                  <a:gd name="T1" fmla="*/ 0 h 40"/>
                  <a:gd name="T2" fmla="*/ 146 w 146"/>
                  <a:gd name="T3" fmla="*/ 40 h 40"/>
                  <a:gd name="T4" fmla="*/ 126 w 146"/>
                  <a:gd name="T5" fmla="*/ 40 h 40"/>
                  <a:gd name="T6" fmla="*/ 103 w 146"/>
                  <a:gd name="T7" fmla="*/ 39 h 40"/>
                  <a:gd name="T8" fmla="*/ 0 w 146"/>
                  <a:gd name="T9" fmla="*/ 10 h 40"/>
                  <a:gd name="T10" fmla="*/ 2 w 146"/>
                  <a:gd name="T11" fmla="*/ 5 h 40"/>
                  <a:gd name="T12" fmla="*/ 2 w 146"/>
                  <a:gd name="T1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6" h="40">
                    <a:moveTo>
                      <a:pt x="2" y="0"/>
                    </a:moveTo>
                    <a:lnTo>
                      <a:pt x="146" y="40"/>
                    </a:lnTo>
                    <a:lnTo>
                      <a:pt x="126" y="40"/>
                    </a:lnTo>
                    <a:lnTo>
                      <a:pt x="103" y="39"/>
                    </a:lnTo>
                    <a:lnTo>
                      <a:pt x="0" y="10"/>
                    </a:lnTo>
                    <a:lnTo>
                      <a:pt x="2" y="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75" name="Freeform 783"/>
              <p:cNvSpPr>
                <a:spLocks/>
              </p:cNvSpPr>
              <p:nvPr/>
            </p:nvSpPr>
            <p:spPr bwMode="auto">
              <a:xfrm>
                <a:off x="2701" y="1924"/>
                <a:ext cx="104" cy="29"/>
              </a:xfrm>
              <a:custGeom>
                <a:avLst/>
                <a:gdLst>
                  <a:gd name="T0" fmla="*/ 1 w 104"/>
                  <a:gd name="T1" fmla="*/ 0 h 29"/>
                  <a:gd name="T2" fmla="*/ 104 w 104"/>
                  <a:gd name="T3" fmla="*/ 29 h 29"/>
                  <a:gd name="T4" fmla="*/ 66 w 104"/>
                  <a:gd name="T5" fmla="*/ 28 h 29"/>
                  <a:gd name="T6" fmla="*/ 0 w 104"/>
                  <a:gd name="T7" fmla="*/ 20 h 29"/>
                  <a:gd name="T8" fmla="*/ 0 w 104"/>
                  <a:gd name="T9" fmla="*/ 17 h 29"/>
                  <a:gd name="T10" fmla="*/ 1 w 104"/>
                  <a:gd name="T11" fmla="*/ 8 h 29"/>
                  <a:gd name="T12" fmla="*/ 1 w 104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9">
                    <a:moveTo>
                      <a:pt x="1" y="0"/>
                    </a:moveTo>
                    <a:lnTo>
                      <a:pt x="104" y="29"/>
                    </a:lnTo>
                    <a:lnTo>
                      <a:pt x="66" y="28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1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76" name="Freeform 784"/>
              <p:cNvSpPr>
                <a:spLocks/>
              </p:cNvSpPr>
              <p:nvPr/>
            </p:nvSpPr>
            <p:spPr bwMode="auto">
              <a:xfrm>
                <a:off x="3174" y="1460"/>
                <a:ext cx="10" cy="18"/>
              </a:xfrm>
              <a:custGeom>
                <a:avLst/>
                <a:gdLst>
                  <a:gd name="T0" fmla="*/ 10 w 10"/>
                  <a:gd name="T1" fmla="*/ 0 h 18"/>
                  <a:gd name="T2" fmla="*/ 10 w 10"/>
                  <a:gd name="T3" fmla="*/ 18 h 18"/>
                  <a:gd name="T4" fmla="*/ 8 w 10"/>
                  <a:gd name="T5" fmla="*/ 15 h 18"/>
                  <a:gd name="T6" fmla="*/ 4 w 10"/>
                  <a:gd name="T7" fmla="*/ 10 h 18"/>
                  <a:gd name="T8" fmla="*/ 1 w 10"/>
                  <a:gd name="T9" fmla="*/ 5 h 18"/>
                  <a:gd name="T10" fmla="*/ 0 w 10"/>
                  <a:gd name="T11" fmla="*/ 4 h 18"/>
                  <a:gd name="T12" fmla="*/ 10 w 10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8">
                    <a:moveTo>
                      <a:pt x="10" y="0"/>
                    </a:moveTo>
                    <a:lnTo>
                      <a:pt x="10" y="18"/>
                    </a:lnTo>
                    <a:lnTo>
                      <a:pt x="8" y="15"/>
                    </a:lnTo>
                    <a:lnTo>
                      <a:pt x="4" y="10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77" name="Freeform 785"/>
              <p:cNvSpPr>
                <a:spLocks/>
              </p:cNvSpPr>
              <p:nvPr/>
            </p:nvSpPr>
            <p:spPr bwMode="auto">
              <a:xfrm>
                <a:off x="3184" y="1456"/>
                <a:ext cx="11" cy="30"/>
              </a:xfrm>
              <a:custGeom>
                <a:avLst/>
                <a:gdLst>
                  <a:gd name="T0" fmla="*/ 11 w 11"/>
                  <a:gd name="T1" fmla="*/ 0 h 30"/>
                  <a:gd name="T2" fmla="*/ 11 w 11"/>
                  <a:gd name="T3" fmla="*/ 30 h 30"/>
                  <a:gd name="T4" fmla="*/ 4 w 11"/>
                  <a:gd name="T5" fmla="*/ 26 h 30"/>
                  <a:gd name="T6" fmla="*/ 0 w 11"/>
                  <a:gd name="T7" fmla="*/ 22 h 30"/>
                  <a:gd name="T8" fmla="*/ 0 w 11"/>
                  <a:gd name="T9" fmla="*/ 4 h 30"/>
                  <a:gd name="T10" fmla="*/ 1 w 11"/>
                  <a:gd name="T11" fmla="*/ 4 h 30"/>
                  <a:gd name="T12" fmla="*/ 11 w 11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0">
                    <a:moveTo>
                      <a:pt x="11" y="0"/>
                    </a:moveTo>
                    <a:lnTo>
                      <a:pt x="11" y="30"/>
                    </a:lnTo>
                    <a:lnTo>
                      <a:pt x="4" y="26"/>
                    </a:lnTo>
                    <a:lnTo>
                      <a:pt x="0" y="22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78" name="Freeform 786"/>
              <p:cNvSpPr>
                <a:spLocks/>
              </p:cNvSpPr>
              <p:nvPr/>
            </p:nvSpPr>
            <p:spPr bwMode="auto">
              <a:xfrm>
                <a:off x="3195" y="1452"/>
                <a:ext cx="10" cy="36"/>
              </a:xfrm>
              <a:custGeom>
                <a:avLst/>
                <a:gdLst>
                  <a:gd name="T0" fmla="*/ 10 w 10"/>
                  <a:gd name="T1" fmla="*/ 0 h 36"/>
                  <a:gd name="T2" fmla="*/ 10 w 10"/>
                  <a:gd name="T3" fmla="*/ 36 h 36"/>
                  <a:gd name="T4" fmla="*/ 2 w 10"/>
                  <a:gd name="T5" fmla="*/ 35 h 36"/>
                  <a:gd name="T6" fmla="*/ 0 w 10"/>
                  <a:gd name="T7" fmla="*/ 34 h 36"/>
                  <a:gd name="T8" fmla="*/ 0 w 10"/>
                  <a:gd name="T9" fmla="*/ 4 h 36"/>
                  <a:gd name="T10" fmla="*/ 1 w 10"/>
                  <a:gd name="T11" fmla="*/ 4 h 36"/>
                  <a:gd name="T12" fmla="*/ 10 w 10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">
                    <a:moveTo>
                      <a:pt x="10" y="0"/>
                    </a:moveTo>
                    <a:lnTo>
                      <a:pt x="10" y="36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79" name="Freeform 787"/>
              <p:cNvSpPr>
                <a:spLocks/>
              </p:cNvSpPr>
              <p:nvPr/>
            </p:nvSpPr>
            <p:spPr bwMode="auto">
              <a:xfrm>
                <a:off x="3205" y="1447"/>
                <a:ext cx="9" cy="43"/>
              </a:xfrm>
              <a:custGeom>
                <a:avLst/>
                <a:gdLst>
                  <a:gd name="T0" fmla="*/ 9 w 9"/>
                  <a:gd name="T1" fmla="*/ 0 h 43"/>
                  <a:gd name="T2" fmla="*/ 9 w 9"/>
                  <a:gd name="T3" fmla="*/ 43 h 43"/>
                  <a:gd name="T4" fmla="*/ 4 w 9"/>
                  <a:gd name="T5" fmla="*/ 43 h 43"/>
                  <a:gd name="T6" fmla="*/ 0 w 9"/>
                  <a:gd name="T7" fmla="*/ 41 h 43"/>
                  <a:gd name="T8" fmla="*/ 0 w 9"/>
                  <a:gd name="T9" fmla="*/ 5 h 43"/>
                  <a:gd name="T10" fmla="*/ 1 w 9"/>
                  <a:gd name="T11" fmla="*/ 3 h 43"/>
                  <a:gd name="T12" fmla="*/ 8 w 9"/>
                  <a:gd name="T13" fmla="*/ 1 h 43"/>
                  <a:gd name="T14" fmla="*/ 9 w 9"/>
                  <a:gd name="T15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43">
                    <a:moveTo>
                      <a:pt x="9" y="0"/>
                    </a:moveTo>
                    <a:lnTo>
                      <a:pt x="9" y="43"/>
                    </a:lnTo>
                    <a:lnTo>
                      <a:pt x="4" y="43"/>
                    </a:lnTo>
                    <a:lnTo>
                      <a:pt x="0" y="41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8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80" name="Freeform 788"/>
              <p:cNvSpPr>
                <a:spLocks/>
              </p:cNvSpPr>
              <p:nvPr/>
            </p:nvSpPr>
            <p:spPr bwMode="auto">
              <a:xfrm>
                <a:off x="3214" y="1447"/>
                <a:ext cx="11" cy="43"/>
              </a:xfrm>
              <a:custGeom>
                <a:avLst/>
                <a:gdLst>
                  <a:gd name="T0" fmla="*/ 2 w 11"/>
                  <a:gd name="T1" fmla="*/ 0 h 43"/>
                  <a:gd name="T2" fmla="*/ 2 w 11"/>
                  <a:gd name="T3" fmla="*/ 2 h 43"/>
                  <a:gd name="T4" fmla="*/ 4 w 11"/>
                  <a:gd name="T5" fmla="*/ 11 h 43"/>
                  <a:gd name="T6" fmla="*/ 7 w 11"/>
                  <a:gd name="T7" fmla="*/ 24 h 43"/>
                  <a:gd name="T8" fmla="*/ 11 w 11"/>
                  <a:gd name="T9" fmla="*/ 43 h 43"/>
                  <a:gd name="T10" fmla="*/ 11 w 11"/>
                  <a:gd name="T11" fmla="*/ 43 h 43"/>
                  <a:gd name="T12" fmla="*/ 0 w 11"/>
                  <a:gd name="T13" fmla="*/ 43 h 43"/>
                  <a:gd name="T14" fmla="*/ 0 w 11"/>
                  <a:gd name="T15" fmla="*/ 0 h 43"/>
                  <a:gd name="T16" fmla="*/ 2 w 11"/>
                  <a:gd name="T17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3">
                    <a:moveTo>
                      <a:pt x="2" y="0"/>
                    </a:moveTo>
                    <a:lnTo>
                      <a:pt x="2" y="2"/>
                    </a:lnTo>
                    <a:lnTo>
                      <a:pt x="4" y="11"/>
                    </a:lnTo>
                    <a:lnTo>
                      <a:pt x="7" y="24"/>
                    </a:lnTo>
                    <a:lnTo>
                      <a:pt x="11" y="43"/>
                    </a:lnTo>
                    <a:lnTo>
                      <a:pt x="11" y="43"/>
                    </a:lnTo>
                    <a:lnTo>
                      <a:pt x="0" y="4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81" name="Freeform 789"/>
              <p:cNvSpPr>
                <a:spLocks/>
              </p:cNvSpPr>
              <p:nvPr/>
            </p:nvSpPr>
            <p:spPr bwMode="auto">
              <a:xfrm>
                <a:off x="3128" y="1664"/>
                <a:ext cx="40" cy="12"/>
              </a:xfrm>
              <a:custGeom>
                <a:avLst/>
                <a:gdLst>
                  <a:gd name="T0" fmla="*/ 40 w 40"/>
                  <a:gd name="T1" fmla="*/ 0 h 12"/>
                  <a:gd name="T2" fmla="*/ 19 w 40"/>
                  <a:gd name="T3" fmla="*/ 8 h 12"/>
                  <a:gd name="T4" fmla="*/ 0 w 40"/>
                  <a:gd name="T5" fmla="*/ 12 h 12"/>
                  <a:gd name="T6" fmla="*/ 40 w 40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12">
                    <a:moveTo>
                      <a:pt x="40" y="0"/>
                    </a:moveTo>
                    <a:lnTo>
                      <a:pt x="19" y="8"/>
                    </a:lnTo>
                    <a:lnTo>
                      <a:pt x="0" y="1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82" name="Freeform 790"/>
              <p:cNvSpPr>
                <a:spLocks/>
              </p:cNvSpPr>
              <p:nvPr/>
            </p:nvSpPr>
            <p:spPr bwMode="auto">
              <a:xfrm>
                <a:off x="3083" y="1648"/>
                <a:ext cx="106" cy="29"/>
              </a:xfrm>
              <a:custGeom>
                <a:avLst/>
                <a:gdLst>
                  <a:gd name="T0" fmla="*/ 106 w 106"/>
                  <a:gd name="T1" fmla="*/ 0 h 29"/>
                  <a:gd name="T2" fmla="*/ 102 w 106"/>
                  <a:gd name="T3" fmla="*/ 4 h 29"/>
                  <a:gd name="T4" fmla="*/ 85 w 106"/>
                  <a:gd name="T5" fmla="*/ 16 h 29"/>
                  <a:gd name="T6" fmla="*/ 85 w 106"/>
                  <a:gd name="T7" fmla="*/ 16 h 29"/>
                  <a:gd name="T8" fmla="*/ 45 w 106"/>
                  <a:gd name="T9" fmla="*/ 28 h 29"/>
                  <a:gd name="T10" fmla="*/ 34 w 106"/>
                  <a:gd name="T11" fmla="*/ 29 h 29"/>
                  <a:gd name="T12" fmla="*/ 2 w 106"/>
                  <a:gd name="T13" fmla="*/ 29 h 29"/>
                  <a:gd name="T14" fmla="*/ 0 w 106"/>
                  <a:gd name="T15" fmla="*/ 29 h 29"/>
                  <a:gd name="T16" fmla="*/ 106 w 106"/>
                  <a:gd name="T1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6" h="29">
                    <a:moveTo>
                      <a:pt x="106" y="0"/>
                    </a:moveTo>
                    <a:lnTo>
                      <a:pt x="102" y="4"/>
                    </a:lnTo>
                    <a:lnTo>
                      <a:pt x="85" y="16"/>
                    </a:lnTo>
                    <a:lnTo>
                      <a:pt x="85" y="16"/>
                    </a:lnTo>
                    <a:lnTo>
                      <a:pt x="45" y="28"/>
                    </a:lnTo>
                    <a:lnTo>
                      <a:pt x="34" y="29"/>
                    </a:lnTo>
                    <a:lnTo>
                      <a:pt x="2" y="29"/>
                    </a:lnTo>
                    <a:lnTo>
                      <a:pt x="0" y="29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83" name="Freeform 791"/>
              <p:cNvSpPr>
                <a:spLocks/>
              </p:cNvSpPr>
              <p:nvPr/>
            </p:nvSpPr>
            <p:spPr bwMode="auto">
              <a:xfrm>
                <a:off x="3060" y="1634"/>
                <a:ext cx="140" cy="43"/>
              </a:xfrm>
              <a:custGeom>
                <a:avLst/>
                <a:gdLst>
                  <a:gd name="T0" fmla="*/ 140 w 140"/>
                  <a:gd name="T1" fmla="*/ 0 h 43"/>
                  <a:gd name="T2" fmla="*/ 137 w 140"/>
                  <a:gd name="T3" fmla="*/ 4 h 43"/>
                  <a:gd name="T4" fmla="*/ 129 w 140"/>
                  <a:gd name="T5" fmla="*/ 14 h 43"/>
                  <a:gd name="T6" fmla="*/ 23 w 140"/>
                  <a:gd name="T7" fmla="*/ 43 h 43"/>
                  <a:gd name="T8" fmla="*/ 0 w 140"/>
                  <a:gd name="T9" fmla="*/ 39 h 43"/>
                  <a:gd name="T10" fmla="*/ 140 w 140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" h="43">
                    <a:moveTo>
                      <a:pt x="140" y="0"/>
                    </a:moveTo>
                    <a:lnTo>
                      <a:pt x="137" y="4"/>
                    </a:lnTo>
                    <a:lnTo>
                      <a:pt x="129" y="14"/>
                    </a:lnTo>
                    <a:lnTo>
                      <a:pt x="23" y="43"/>
                    </a:lnTo>
                    <a:lnTo>
                      <a:pt x="0" y="39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FF9093"/>
              </a:solidFill>
              <a:ln w="0">
                <a:solidFill>
                  <a:srgbClr val="FF90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84" name="Freeform 792"/>
              <p:cNvSpPr>
                <a:spLocks/>
              </p:cNvSpPr>
              <p:nvPr/>
            </p:nvSpPr>
            <p:spPr bwMode="auto">
              <a:xfrm>
                <a:off x="3039" y="1621"/>
                <a:ext cx="167" cy="52"/>
              </a:xfrm>
              <a:custGeom>
                <a:avLst/>
                <a:gdLst>
                  <a:gd name="T0" fmla="*/ 167 w 167"/>
                  <a:gd name="T1" fmla="*/ 0 h 52"/>
                  <a:gd name="T2" fmla="*/ 161 w 167"/>
                  <a:gd name="T3" fmla="*/ 13 h 52"/>
                  <a:gd name="T4" fmla="*/ 21 w 167"/>
                  <a:gd name="T5" fmla="*/ 52 h 52"/>
                  <a:gd name="T6" fmla="*/ 13 w 167"/>
                  <a:gd name="T7" fmla="*/ 51 h 52"/>
                  <a:gd name="T8" fmla="*/ 0 w 167"/>
                  <a:gd name="T9" fmla="*/ 47 h 52"/>
                  <a:gd name="T10" fmla="*/ 167 w 167"/>
                  <a:gd name="T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7" h="52">
                    <a:moveTo>
                      <a:pt x="167" y="0"/>
                    </a:moveTo>
                    <a:lnTo>
                      <a:pt x="161" y="13"/>
                    </a:lnTo>
                    <a:lnTo>
                      <a:pt x="21" y="52"/>
                    </a:lnTo>
                    <a:lnTo>
                      <a:pt x="13" y="51"/>
                    </a:lnTo>
                    <a:lnTo>
                      <a:pt x="0" y="47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FF8A8D"/>
              </a:solidFill>
              <a:ln w="0">
                <a:solidFill>
                  <a:srgbClr val="FF8A8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85" name="Freeform 793"/>
              <p:cNvSpPr>
                <a:spLocks/>
              </p:cNvSpPr>
              <p:nvPr/>
            </p:nvSpPr>
            <p:spPr bwMode="auto">
              <a:xfrm>
                <a:off x="3022" y="1609"/>
                <a:ext cx="188" cy="59"/>
              </a:xfrm>
              <a:custGeom>
                <a:avLst/>
                <a:gdLst>
                  <a:gd name="T0" fmla="*/ 188 w 188"/>
                  <a:gd name="T1" fmla="*/ 0 h 59"/>
                  <a:gd name="T2" fmla="*/ 184 w 188"/>
                  <a:gd name="T3" fmla="*/ 12 h 59"/>
                  <a:gd name="T4" fmla="*/ 184 w 188"/>
                  <a:gd name="T5" fmla="*/ 12 h 59"/>
                  <a:gd name="T6" fmla="*/ 17 w 188"/>
                  <a:gd name="T7" fmla="*/ 59 h 59"/>
                  <a:gd name="T8" fmla="*/ 0 w 188"/>
                  <a:gd name="T9" fmla="*/ 52 h 59"/>
                  <a:gd name="T10" fmla="*/ 188 w 188"/>
                  <a:gd name="T11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8" h="59">
                    <a:moveTo>
                      <a:pt x="188" y="0"/>
                    </a:moveTo>
                    <a:lnTo>
                      <a:pt x="184" y="12"/>
                    </a:lnTo>
                    <a:lnTo>
                      <a:pt x="184" y="12"/>
                    </a:lnTo>
                    <a:lnTo>
                      <a:pt x="17" y="59"/>
                    </a:lnTo>
                    <a:lnTo>
                      <a:pt x="0" y="52"/>
                    </a:lnTo>
                    <a:lnTo>
                      <a:pt x="188" y="0"/>
                    </a:lnTo>
                    <a:close/>
                  </a:path>
                </a:pathLst>
              </a:custGeom>
              <a:solidFill>
                <a:srgbClr val="FF8586"/>
              </a:solidFill>
              <a:ln w="0">
                <a:solidFill>
                  <a:srgbClr val="FF858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86" name="Freeform 794"/>
              <p:cNvSpPr>
                <a:spLocks/>
              </p:cNvSpPr>
              <p:nvPr/>
            </p:nvSpPr>
            <p:spPr bwMode="auto">
              <a:xfrm>
                <a:off x="3006" y="1597"/>
                <a:ext cx="208" cy="64"/>
              </a:xfrm>
              <a:custGeom>
                <a:avLst/>
                <a:gdLst>
                  <a:gd name="T0" fmla="*/ 208 w 208"/>
                  <a:gd name="T1" fmla="*/ 0 h 64"/>
                  <a:gd name="T2" fmla="*/ 207 w 208"/>
                  <a:gd name="T3" fmla="*/ 4 h 64"/>
                  <a:gd name="T4" fmla="*/ 204 w 208"/>
                  <a:gd name="T5" fmla="*/ 12 h 64"/>
                  <a:gd name="T6" fmla="*/ 16 w 208"/>
                  <a:gd name="T7" fmla="*/ 64 h 64"/>
                  <a:gd name="T8" fmla="*/ 12 w 208"/>
                  <a:gd name="T9" fmla="*/ 64 h 64"/>
                  <a:gd name="T10" fmla="*/ 0 w 208"/>
                  <a:gd name="T11" fmla="*/ 58 h 64"/>
                  <a:gd name="T12" fmla="*/ 208 w 208"/>
                  <a:gd name="T13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8" h="64">
                    <a:moveTo>
                      <a:pt x="208" y="0"/>
                    </a:moveTo>
                    <a:lnTo>
                      <a:pt x="207" y="4"/>
                    </a:lnTo>
                    <a:lnTo>
                      <a:pt x="204" y="12"/>
                    </a:lnTo>
                    <a:lnTo>
                      <a:pt x="16" y="64"/>
                    </a:lnTo>
                    <a:lnTo>
                      <a:pt x="12" y="64"/>
                    </a:lnTo>
                    <a:lnTo>
                      <a:pt x="0" y="58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8180"/>
              </a:solidFill>
              <a:ln w="0">
                <a:solidFill>
                  <a:srgbClr val="FF81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87" name="Freeform 795"/>
              <p:cNvSpPr>
                <a:spLocks/>
              </p:cNvSpPr>
              <p:nvPr/>
            </p:nvSpPr>
            <p:spPr bwMode="auto">
              <a:xfrm>
                <a:off x="2993" y="1585"/>
                <a:ext cx="223" cy="70"/>
              </a:xfrm>
              <a:custGeom>
                <a:avLst/>
                <a:gdLst>
                  <a:gd name="T0" fmla="*/ 223 w 223"/>
                  <a:gd name="T1" fmla="*/ 0 h 70"/>
                  <a:gd name="T2" fmla="*/ 221 w 223"/>
                  <a:gd name="T3" fmla="*/ 12 h 70"/>
                  <a:gd name="T4" fmla="*/ 13 w 223"/>
                  <a:gd name="T5" fmla="*/ 70 h 70"/>
                  <a:gd name="T6" fmla="*/ 0 w 223"/>
                  <a:gd name="T7" fmla="*/ 63 h 70"/>
                  <a:gd name="T8" fmla="*/ 223 w 223"/>
                  <a:gd name="T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70">
                    <a:moveTo>
                      <a:pt x="223" y="0"/>
                    </a:moveTo>
                    <a:lnTo>
                      <a:pt x="221" y="12"/>
                    </a:lnTo>
                    <a:lnTo>
                      <a:pt x="13" y="70"/>
                    </a:lnTo>
                    <a:lnTo>
                      <a:pt x="0" y="63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rgbClr val="FF7B7A"/>
              </a:solidFill>
              <a:ln w="0">
                <a:solidFill>
                  <a:srgbClr val="FF7B7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88" name="Freeform 796"/>
              <p:cNvSpPr>
                <a:spLocks/>
              </p:cNvSpPr>
              <p:nvPr/>
            </p:nvSpPr>
            <p:spPr bwMode="auto">
              <a:xfrm>
                <a:off x="2980" y="1574"/>
                <a:ext cx="238" cy="74"/>
              </a:xfrm>
              <a:custGeom>
                <a:avLst/>
                <a:gdLst>
                  <a:gd name="T0" fmla="*/ 238 w 238"/>
                  <a:gd name="T1" fmla="*/ 0 h 74"/>
                  <a:gd name="T2" fmla="*/ 237 w 238"/>
                  <a:gd name="T3" fmla="*/ 7 h 74"/>
                  <a:gd name="T4" fmla="*/ 236 w 238"/>
                  <a:gd name="T5" fmla="*/ 11 h 74"/>
                  <a:gd name="T6" fmla="*/ 13 w 238"/>
                  <a:gd name="T7" fmla="*/ 74 h 74"/>
                  <a:gd name="T8" fmla="*/ 6 w 238"/>
                  <a:gd name="T9" fmla="*/ 70 h 74"/>
                  <a:gd name="T10" fmla="*/ 0 w 238"/>
                  <a:gd name="T11" fmla="*/ 66 h 74"/>
                  <a:gd name="T12" fmla="*/ 238 w 238"/>
                  <a:gd name="T13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8" h="74">
                    <a:moveTo>
                      <a:pt x="238" y="0"/>
                    </a:moveTo>
                    <a:lnTo>
                      <a:pt x="237" y="7"/>
                    </a:lnTo>
                    <a:lnTo>
                      <a:pt x="236" y="11"/>
                    </a:lnTo>
                    <a:lnTo>
                      <a:pt x="13" y="74"/>
                    </a:lnTo>
                    <a:lnTo>
                      <a:pt x="6" y="70"/>
                    </a:lnTo>
                    <a:lnTo>
                      <a:pt x="0" y="66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FF7673"/>
              </a:solidFill>
              <a:ln w="0">
                <a:solidFill>
                  <a:srgbClr val="FF767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89" name="Freeform 797"/>
              <p:cNvSpPr>
                <a:spLocks/>
              </p:cNvSpPr>
              <p:nvPr/>
            </p:nvSpPr>
            <p:spPr bwMode="auto">
              <a:xfrm>
                <a:off x="2969" y="1563"/>
                <a:ext cx="250" cy="77"/>
              </a:xfrm>
              <a:custGeom>
                <a:avLst/>
                <a:gdLst>
                  <a:gd name="T0" fmla="*/ 250 w 250"/>
                  <a:gd name="T1" fmla="*/ 0 h 77"/>
                  <a:gd name="T2" fmla="*/ 249 w 250"/>
                  <a:gd name="T3" fmla="*/ 11 h 77"/>
                  <a:gd name="T4" fmla="*/ 11 w 250"/>
                  <a:gd name="T5" fmla="*/ 77 h 77"/>
                  <a:gd name="T6" fmla="*/ 0 w 250"/>
                  <a:gd name="T7" fmla="*/ 69 h 77"/>
                  <a:gd name="T8" fmla="*/ 250 w 250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77">
                    <a:moveTo>
                      <a:pt x="250" y="0"/>
                    </a:moveTo>
                    <a:lnTo>
                      <a:pt x="249" y="11"/>
                    </a:lnTo>
                    <a:lnTo>
                      <a:pt x="11" y="77"/>
                    </a:lnTo>
                    <a:lnTo>
                      <a:pt x="0" y="69"/>
                    </a:lnTo>
                    <a:lnTo>
                      <a:pt x="250" y="0"/>
                    </a:lnTo>
                    <a:close/>
                  </a:path>
                </a:pathLst>
              </a:custGeom>
              <a:solidFill>
                <a:srgbClr val="FF716D"/>
              </a:solidFill>
              <a:ln w="0">
                <a:solidFill>
                  <a:srgbClr val="FF71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90" name="Freeform 798"/>
              <p:cNvSpPr>
                <a:spLocks/>
              </p:cNvSpPr>
              <p:nvPr/>
            </p:nvSpPr>
            <p:spPr bwMode="auto">
              <a:xfrm>
                <a:off x="2958" y="1551"/>
                <a:ext cx="261" cy="81"/>
              </a:xfrm>
              <a:custGeom>
                <a:avLst/>
                <a:gdLst>
                  <a:gd name="T0" fmla="*/ 261 w 261"/>
                  <a:gd name="T1" fmla="*/ 0 h 81"/>
                  <a:gd name="T2" fmla="*/ 261 w 261"/>
                  <a:gd name="T3" fmla="*/ 12 h 81"/>
                  <a:gd name="T4" fmla="*/ 261 w 261"/>
                  <a:gd name="T5" fmla="*/ 12 h 81"/>
                  <a:gd name="T6" fmla="*/ 11 w 261"/>
                  <a:gd name="T7" fmla="*/ 81 h 81"/>
                  <a:gd name="T8" fmla="*/ 0 w 261"/>
                  <a:gd name="T9" fmla="*/ 74 h 81"/>
                  <a:gd name="T10" fmla="*/ 261 w 261"/>
                  <a:gd name="T11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1" h="81">
                    <a:moveTo>
                      <a:pt x="261" y="0"/>
                    </a:moveTo>
                    <a:lnTo>
                      <a:pt x="261" y="12"/>
                    </a:lnTo>
                    <a:lnTo>
                      <a:pt x="261" y="12"/>
                    </a:lnTo>
                    <a:lnTo>
                      <a:pt x="11" y="81"/>
                    </a:lnTo>
                    <a:lnTo>
                      <a:pt x="0" y="74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FD6B64"/>
              </a:solidFill>
              <a:ln w="0">
                <a:solidFill>
                  <a:srgbClr val="FD6B6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91" name="Freeform 799"/>
              <p:cNvSpPr>
                <a:spLocks/>
              </p:cNvSpPr>
              <p:nvPr/>
            </p:nvSpPr>
            <p:spPr bwMode="auto">
              <a:xfrm>
                <a:off x="2949" y="1541"/>
                <a:ext cx="270" cy="84"/>
              </a:xfrm>
              <a:custGeom>
                <a:avLst/>
                <a:gdLst>
                  <a:gd name="T0" fmla="*/ 270 w 270"/>
                  <a:gd name="T1" fmla="*/ 0 h 84"/>
                  <a:gd name="T2" fmla="*/ 270 w 270"/>
                  <a:gd name="T3" fmla="*/ 2 h 84"/>
                  <a:gd name="T4" fmla="*/ 270 w 270"/>
                  <a:gd name="T5" fmla="*/ 10 h 84"/>
                  <a:gd name="T6" fmla="*/ 9 w 270"/>
                  <a:gd name="T7" fmla="*/ 84 h 84"/>
                  <a:gd name="T8" fmla="*/ 7 w 270"/>
                  <a:gd name="T9" fmla="*/ 82 h 84"/>
                  <a:gd name="T10" fmla="*/ 0 w 270"/>
                  <a:gd name="T11" fmla="*/ 76 h 84"/>
                  <a:gd name="T12" fmla="*/ 270 w 270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0" h="84">
                    <a:moveTo>
                      <a:pt x="270" y="0"/>
                    </a:moveTo>
                    <a:lnTo>
                      <a:pt x="270" y="2"/>
                    </a:lnTo>
                    <a:lnTo>
                      <a:pt x="270" y="10"/>
                    </a:lnTo>
                    <a:lnTo>
                      <a:pt x="9" y="84"/>
                    </a:lnTo>
                    <a:lnTo>
                      <a:pt x="7" y="82"/>
                    </a:lnTo>
                    <a:lnTo>
                      <a:pt x="0" y="76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FB655D"/>
              </a:solidFill>
              <a:ln w="0">
                <a:solidFill>
                  <a:srgbClr val="FB655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92" name="Freeform 800"/>
              <p:cNvSpPr>
                <a:spLocks/>
              </p:cNvSpPr>
              <p:nvPr/>
            </p:nvSpPr>
            <p:spPr bwMode="auto">
              <a:xfrm>
                <a:off x="2941" y="1529"/>
                <a:ext cx="280" cy="88"/>
              </a:xfrm>
              <a:custGeom>
                <a:avLst/>
                <a:gdLst>
                  <a:gd name="T0" fmla="*/ 280 w 280"/>
                  <a:gd name="T1" fmla="*/ 0 h 88"/>
                  <a:gd name="T2" fmla="*/ 278 w 280"/>
                  <a:gd name="T3" fmla="*/ 12 h 88"/>
                  <a:gd name="T4" fmla="*/ 8 w 280"/>
                  <a:gd name="T5" fmla="*/ 88 h 88"/>
                  <a:gd name="T6" fmla="*/ 0 w 280"/>
                  <a:gd name="T7" fmla="*/ 79 h 88"/>
                  <a:gd name="T8" fmla="*/ 280 w 280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88">
                    <a:moveTo>
                      <a:pt x="280" y="0"/>
                    </a:moveTo>
                    <a:lnTo>
                      <a:pt x="278" y="12"/>
                    </a:lnTo>
                    <a:lnTo>
                      <a:pt x="8" y="88"/>
                    </a:lnTo>
                    <a:lnTo>
                      <a:pt x="0" y="79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93" name="Freeform 801"/>
              <p:cNvSpPr>
                <a:spLocks/>
              </p:cNvSpPr>
              <p:nvPr/>
            </p:nvSpPr>
            <p:spPr bwMode="auto">
              <a:xfrm>
                <a:off x="2907" y="1511"/>
                <a:ext cx="314" cy="97"/>
              </a:xfrm>
              <a:custGeom>
                <a:avLst/>
                <a:gdLst>
                  <a:gd name="T0" fmla="*/ 314 w 314"/>
                  <a:gd name="T1" fmla="*/ 0 h 97"/>
                  <a:gd name="T2" fmla="*/ 314 w 314"/>
                  <a:gd name="T3" fmla="*/ 15 h 97"/>
                  <a:gd name="T4" fmla="*/ 314 w 314"/>
                  <a:gd name="T5" fmla="*/ 18 h 97"/>
                  <a:gd name="T6" fmla="*/ 34 w 314"/>
                  <a:gd name="T7" fmla="*/ 97 h 97"/>
                  <a:gd name="T8" fmla="*/ 22 w 314"/>
                  <a:gd name="T9" fmla="*/ 86 h 97"/>
                  <a:gd name="T10" fmla="*/ 0 w 314"/>
                  <a:gd name="T11" fmla="*/ 56 h 97"/>
                  <a:gd name="T12" fmla="*/ 17 w 314"/>
                  <a:gd name="T13" fmla="*/ 55 h 97"/>
                  <a:gd name="T14" fmla="*/ 38 w 314"/>
                  <a:gd name="T15" fmla="*/ 53 h 97"/>
                  <a:gd name="T16" fmla="*/ 64 w 314"/>
                  <a:gd name="T17" fmla="*/ 51 h 97"/>
                  <a:gd name="T18" fmla="*/ 91 w 314"/>
                  <a:gd name="T19" fmla="*/ 46 h 97"/>
                  <a:gd name="T20" fmla="*/ 120 w 314"/>
                  <a:gd name="T21" fmla="*/ 40 h 97"/>
                  <a:gd name="T22" fmla="*/ 151 w 314"/>
                  <a:gd name="T23" fmla="*/ 35 h 97"/>
                  <a:gd name="T24" fmla="*/ 182 w 314"/>
                  <a:gd name="T25" fmla="*/ 28 h 97"/>
                  <a:gd name="T26" fmla="*/ 212 w 314"/>
                  <a:gd name="T27" fmla="*/ 23 h 97"/>
                  <a:gd name="T28" fmla="*/ 239 w 314"/>
                  <a:gd name="T29" fmla="*/ 17 h 97"/>
                  <a:gd name="T30" fmla="*/ 263 w 314"/>
                  <a:gd name="T31" fmla="*/ 11 h 97"/>
                  <a:gd name="T32" fmla="*/ 284 w 314"/>
                  <a:gd name="T33" fmla="*/ 6 h 97"/>
                  <a:gd name="T34" fmla="*/ 301 w 314"/>
                  <a:gd name="T35" fmla="*/ 4 h 97"/>
                  <a:gd name="T36" fmla="*/ 310 w 314"/>
                  <a:gd name="T37" fmla="*/ 1 h 97"/>
                  <a:gd name="T38" fmla="*/ 314 w 314"/>
                  <a:gd name="T3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14" h="97">
                    <a:moveTo>
                      <a:pt x="314" y="0"/>
                    </a:moveTo>
                    <a:lnTo>
                      <a:pt x="314" y="15"/>
                    </a:lnTo>
                    <a:lnTo>
                      <a:pt x="314" y="18"/>
                    </a:lnTo>
                    <a:lnTo>
                      <a:pt x="34" y="97"/>
                    </a:lnTo>
                    <a:lnTo>
                      <a:pt x="22" y="86"/>
                    </a:lnTo>
                    <a:lnTo>
                      <a:pt x="0" y="56"/>
                    </a:lnTo>
                    <a:lnTo>
                      <a:pt x="17" y="55"/>
                    </a:lnTo>
                    <a:lnTo>
                      <a:pt x="38" y="53"/>
                    </a:lnTo>
                    <a:lnTo>
                      <a:pt x="64" y="51"/>
                    </a:lnTo>
                    <a:lnTo>
                      <a:pt x="91" y="46"/>
                    </a:lnTo>
                    <a:lnTo>
                      <a:pt x="120" y="40"/>
                    </a:lnTo>
                    <a:lnTo>
                      <a:pt x="151" y="35"/>
                    </a:lnTo>
                    <a:lnTo>
                      <a:pt x="182" y="28"/>
                    </a:lnTo>
                    <a:lnTo>
                      <a:pt x="212" y="23"/>
                    </a:lnTo>
                    <a:lnTo>
                      <a:pt x="239" y="17"/>
                    </a:lnTo>
                    <a:lnTo>
                      <a:pt x="263" y="11"/>
                    </a:lnTo>
                    <a:lnTo>
                      <a:pt x="284" y="6"/>
                    </a:lnTo>
                    <a:lnTo>
                      <a:pt x="301" y="4"/>
                    </a:lnTo>
                    <a:lnTo>
                      <a:pt x="310" y="1"/>
                    </a:lnTo>
                    <a:lnTo>
                      <a:pt x="314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94" name="Freeform 802"/>
              <p:cNvSpPr>
                <a:spLocks/>
              </p:cNvSpPr>
              <p:nvPr/>
            </p:nvSpPr>
            <p:spPr bwMode="auto">
              <a:xfrm>
                <a:off x="2983" y="1622"/>
                <a:ext cx="176" cy="55"/>
              </a:xfrm>
              <a:custGeom>
                <a:avLst/>
                <a:gdLst>
                  <a:gd name="T0" fmla="*/ 91 w 176"/>
                  <a:gd name="T1" fmla="*/ 0 h 55"/>
                  <a:gd name="T2" fmla="*/ 113 w 176"/>
                  <a:gd name="T3" fmla="*/ 0 h 55"/>
                  <a:gd name="T4" fmla="*/ 133 w 176"/>
                  <a:gd name="T5" fmla="*/ 5 h 55"/>
                  <a:gd name="T6" fmla="*/ 149 w 176"/>
                  <a:gd name="T7" fmla="*/ 12 h 55"/>
                  <a:gd name="T8" fmla="*/ 161 w 176"/>
                  <a:gd name="T9" fmla="*/ 21 h 55"/>
                  <a:gd name="T10" fmla="*/ 170 w 176"/>
                  <a:gd name="T11" fmla="*/ 33 h 55"/>
                  <a:gd name="T12" fmla="*/ 176 w 176"/>
                  <a:gd name="T13" fmla="*/ 47 h 55"/>
                  <a:gd name="T14" fmla="*/ 164 w 176"/>
                  <a:gd name="T15" fmla="*/ 50 h 55"/>
                  <a:gd name="T16" fmla="*/ 133 w 176"/>
                  <a:gd name="T17" fmla="*/ 55 h 55"/>
                  <a:gd name="T18" fmla="*/ 100 w 176"/>
                  <a:gd name="T19" fmla="*/ 55 h 55"/>
                  <a:gd name="T20" fmla="*/ 66 w 176"/>
                  <a:gd name="T21" fmla="*/ 48 h 55"/>
                  <a:gd name="T22" fmla="*/ 32 w 176"/>
                  <a:gd name="T23" fmla="*/ 38 h 55"/>
                  <a:gd name="T24" fmla="*/ 0 w 176"/>
                  <a:gd name="T25" fmla="*/ 21 h 55"/>
                  <a:gd name="T26" fmla="*/ 35 w 176"/>
                  <a:gd name="T27" fmla="*/ 9 h 55"/>
                  <a:gd name="T28" fmla="*/ 65 w 176"/>
                  <a:gd name="T29" fmla="*/ 3 h 55"/>
                  <a:gd name="T30" fmla="*/ 91 w 176"/>
                  <a:gd name="T3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6" h="55">
                    <a:moveTo>
                      <a:pt x="91" y="0"/>
                    </a:moveTo>
                    <a:lnTo>
                      <a:pt x="113" y="0"/>
                    </a:lnTo>
                    <a:lnTo>
                      <a:pt x="133" y="5"/>
                    </a:lnTo>
                    <a:lnTo>
                      <a:pt x="149" y="12"/>
                    </a:lnTo>
                    <a:lnTo>
                      <a:pt x="161" y="21"/>
                    </a:lnTo>
                    <a:lnTo>
                      <a:pt x="170" y="33"/>
                    </a:lnTo>
                    <a:lnTo>
                      <a:pt x="176" y="47"/>
                    </a:lnTo>
                    <a:lnTo>
                      <a:pt x="164" y="50"/>
                    </a:lnTo>
                    <a:lnTo>
                      <a:pt x="133" y="55"/>
                    </a:lnTo>
                    <a:lnTo>
                      <a:pt x="100" y="55"/>
                    </a:lnTo>
                    <a:lnTo>
                      <a:pt x="66" y="48"/>
                    </a:lnTo>
                    <a:lnTo>
                      <a:pt x="32" y="38"/>
                    </a:lnTo>
                    <a:lnTo>
                      <a:pt x="0" y="21"/>
                    </a:lnTo>
                    <a:lnTo>
                      <a:pt x="35" y="9"/>
                    </a:lnTo>
                    <a:lnTo>
                      <a:pt x="65" y="3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95" name="Freeform 803"/>
              <p:cNvSpPr>
                <a:spLocks/>
              </p:cNvSpPr>
              <p:nvPr/>
            </p:nvSpPr>
            <p:spPr bwMode="auto">
              <a:xfrm>
                <a:off x="2907" y="1517"/>
                <a:ext cx="288" cy="97"/>
              </a:xfrm>
              <a:custGeom>
                <a:avLst/>
                <a:gdLst>
                  <a:gd name="T0" fmla="*/ 288 w 288"/>
                  <a:gd name="T1" fmla="*/ 0 h 97"/>
                  <a:gd name="T2" fmla="*/ 288 w 288"/>
                  <a:gd name="T3" fmla="*/ 11 h 97"/>
                  <a:gd name="T4" fmla="*/ 284 w 288"/>
                  <a:gd name="T5" fmla="*/ 20 h 97"/>
                  <a:gd name="T6" fmla="*/ 275 w 288"/>
                  <a:gd name="T7" fmla="*/ 30 h 97"/>
                  <a:gd name="T8" fmla="*/ 260 w 288"/>
                  <a:gd name="T9" fmla="*/ 40 h 97"/>
                  <a:gd name="T10" fmla="*/ 238 w 288"/>
                  <a:gd name="T11" fmla="*/ 50 h 97"/>
                  <a:gd name="T12" fmla="*/ 208 w 288"/>
                  <a:gd name="T13" fmla="*/ 60 h 97"/>
                  <a:gd name="T14" fmla="*/ 171 w 288"/>
                  <a:gd name="T15" fmla="*/ 71 h 97"/>
                  <a:gd name="T16" fmla="*/ 133 w 288"/>
                  <a:gd name="T17" fmla="*/ 80 h 97"/>
                  <a:gd name="T18" fmla="*/ 98 w 288"/>
                  <a:gd name="T19" fmla="*/ 87 h 97"/>
                  <a:gd name="T20" fmla="*/ 65 w 288"/>
                  <a:gd name="T21" fmla="*/ 93 h 97"/>
                  <a:gd name="T22" fmla="*/ 39 w 288"/>
                  <a:gd name="T23" fmla="*/ 97 h 97"/>
                  <a:gd name="T24" fmla="*/ 18 w 288"/>
                  <a:gd name="T25" fmla="*/ 75 h 97"/>
                  <a:gd name="T26" fmla="*/ 0 w 288"/>
                  <a:gd name="T27" fmla="*/ 50 h 97"/>
                  <a:gd name="T28" fmla="*/ 19 w 288"/>
                  <a:gd name="T29" fmla="*/ 49 h 97"/>
                  <a:gd name="T30" fmla="*/ 44 w 288"/>
                  <a:gd name="T31" fmla="*/ 47 h 97"/>
                  <a:gd name="T32" fmla="*/ 73 w 288"/>
                  <a:gd name="T33" fmla="*/ 43 h 97"/>
                  <a:gd name="T34" fmla="*/ 106 w 288"/>
                  <a:gd name="T35" fmla="*/ 37 h 97"/>
                  <a:gd name="T36" fmla="*/ 138 w 288"/>
                  <a:gd name="T37" fmla="*/ 32 h 97"/>
                  <a:gd name="T38" fmla="*/ 174 w 288"/>
                  <a:gd name="T39" fmla="*/ 25 h 97"/>
                  <a:gd name="T40" fmla="*/ 206 w 288"/>
                  <a:gd name="T41" fmla="*/ 17 h 97"/>
                  <a:gd name="T42" fmla="*/ 238 w 288"/>
                  <a:gd name="T43" fmla="*/ 11 h 97"/>
                  <a:gd name="T44" fmla="*/ 265 w 288"/>
                  <a:gd name="T45" fmla="*/ 5 h 97"/>
                  <a:gd name="T46" fmla="*/ 288 w 288"/>
                  <a:gd name="T47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88" h="97">
                    <a:moveTo>
                      <a:pt x="288" y="0"/>
                    </a:moveTo>
                    <a:lnTo>
                      <a:pt x="288" y="11"/>
                    </a:lnTo>
                    <a:lnTo>
                      <a:pt x="284" y="20"/>
                    </a:lnTo>
                    <a:lnTo>
                      <a:pt x="275" y="30"/>
                    </a:lnTo>
                    <a:lnTo>
                      <a:pt x="260" y="40"/>
                    </a:lnTo>
                    <a:lnTo>
                      <a:pt x="238" y="50"/>
                    </a:lnTo>
                    <a:lnTo>
                      <a:pt x="208" y="60"/>
                    </a:lnTo>
                    <a:lnTo>
                      <a:pt x="171" y="71"/>
                    </a:lnTo>
                    <a:lnTo>
                      <a:pt x="133" y="80"/>
                    </a:lnTo>
                    <a:lnTo>
                      <a:pt x="98" y="87"/>
                    </a:lnTo>
                    <a:lnTo>
                      <a:pt x="65" y="93"/>
                    </a:lnTo>
                    <a:lnTo>
                      <a:pt x="39" y="97"/>
                    </a:lnTo>
                    <a:lnTo>
                      <a:pt x="18" y="75"/>
                    </a:lnTo>
                    <a:lnTo>
                      <a:pt x="0" y="50"/>
                    </a:lnTo>
                    <a:lnTo>
                      <a:pt x="19" y="49"/>
                    </a:lnTo>
                    <a:lnTo>
                      <a:pt x="44" y="47"/>
                    </a:lnTo>
                    <a:lnTo>
                      <a:pt x="73" y="43"/>
                    </a:lnTo>
                    <a:lnTo>
                      <a:pt x="106" y="37"/>
                    </a:lnTo>
                    <a:lnTo>
                      <a:pt x="138" y="32"/>
                    </a:lnTo>
                    <a:lnTo>
                      <a:pt x="174" y="25"/>
                    </a:lnTo>
                    <a:lnTo>
                      <a:pt x="206" y="17"/>
                    </a:lnTo>
                    <a:lnTo>
                      <a:pt x="238" y="11"/>
                    </a:lnTo>
                    <a:lnTo>
                      <a:pt x="265" y="5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96" name="Freeform 804"/>
              <p:cNvSpPr>
                <a:spLocks/>
              </p:cNvSpPr>
              <p:nvPr/>
            </p:nvSpPr>
            <p:spPr bwMode="auto">
              <a:xfrm>
                <a:off x="3000" y="1411"/>
                <a:ext cx="51" cy="26"/>
              </a:xfrm>
              <a:custGeom>
                <a:avLst/>
                <a:gdLst>
                  <a:gd name="T0" fmla="*/ 51 w 51"/>
                  <a:gd name="T1" fmla="*/ 0 h 26"/>
                  <a:gd name="T2" fmla="*/ 45 w 51"/>
                  <a:gd name="T3" fmla="*/ 8 h 26"/>
                  <a:gd name="T4" fmla="*/ 28 w 51"/>
                  <a:gd name="T5" fmla="*/ 21 h 26"/>
                  <a:gd name="T6" fmla="*/ 9 w 51"/>
                  <a:gd name="T7" fmla="*/ 26 h 26"/>
                  <a:gd name="T8" fmla="*/ 0 w 51"/>
                  <a:gd name="T9" fmla="*/ 26 h 26"/>
                  <a:gd name="T10" fmla="*/ 51 w 51"/>
                  <a:gd name="T1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26">
                    <a:moveTo>
                      <a:pt x="51" y="0"/>
                    </a:moveTo>
                    <a:lnTo>
                      <a:pt x="45" y="8"/>
                    </a:lnTo>
                    <a:lnTo>
                      <a:pt x="28" y="21"/>
                    </a:lnTo>
                    <a:lnTo>
                      <a:pt x="9" y="26"/>
                    </a:lnTo>
                    <a:lnTo>
                      <a:pt x="0" y="2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97" name="Freeform 805"/>
              <p:cNvSpPr>
                <a:spLocks/>
              </p:cNvSpPr>
              <p:nvPr/>
            </p:nvSpPr>
            <p:spPr bwMode="auto">
              <a:xfrm>
                <a:off x="2980" y="1394"/>
                <a:ext cx="80" cy="43"/>
              </a:xfrm>
              <a:custGeom>
                <a:avLst/>
                <a:gdLst>
                  <a:gd name="T0" fmla="*/ 80 w 80"/>
                  <a:gd name="T1" fmla="*/ 0 h 43"/>
                  <a:gd name="T2" fmla="*/ 77 w 80"/>
                  <a:gd name="T3" fmla="*/ 9 h 43"/>
                  <a:gd name="T4" fmla="*/ 71 w 80"/>
                  <a:gd name="T5" fmla="*/ 17 h 43"/>
                  <a:gd name="T6" fmla="*/ 20 w 80"/>
                  <a:gd name="T7" fmla="*/ 43 h 43"/>
                  <a:gd name="T8" fmla="*/ 9 w 80"/>
                  <a:gd name="T9" fmla="*/ 43 h 43"/>
                  <a:gd name="T10" fmla="*/ 0 w 80"/>
                  <a:gd name="T11" fmla="*/ 41 h 43"/>
                  <a:gd name="T12" fmla="*/ 80 w 80"/>
                  <a:gd name="T1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43">
                    <a:moveTo>
                      <a:pt x="80" y="0"/>
                    </a:moveTo>
                    <a:lnTo>
                      <a:pt x="77" y="9"/>
                    </a:lnTo>
                    <a:lnTo>
                      <a:pt x="71" y="17"/>
                    </a:lnTo>
                    <a:lnTo>
                      <a:pt x="20" y="43"/>
                    </a:lnTo>
                    <a:lnTo>
                      <a:pt x="9" y="43"/>
                    </a:lnTo>
                    <a:lnTo>
                      <a:pt x="0" y="41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98" name="Freeform 806"/>
              <p:cNvSpPr>
                <a:spLocks/>
              </p:cNvSpPr>
              <p:nvPr/>
            </p:nvSpPr>
            <p:spPr bwMode="auto">
              <a:xfrm>
                <a:off x="2967" y="1380"/>
                <a:ext cx="95" cy="55"/>
              </a:xfrm>
              <a:custGeom>
                <a:avLst/>
                <a:gdLst>
                  <a:gd name="T0" fmla="*/ 95 w 95"/>
                  <a:gd name="T1" fmla="*/ 0 h 55"/>
                  <a:gd name="T2" fmla="*/ 95 w 95"/>
                  <a:gd name="T3" fmla="*/ 5 h 55"/>
                  <a:gd name="T4" fmla="*/ 93 w 95"/>
                  <a:gd name="T5" fmla="*/ 14 h 55"/>
                  <a:gd name="T6" fmla="*/ 13 w 95"/>
                  <a:gd name="T7" fmla="*/ 55 h 55"/>
                  <a:gd name="T8" fmla="*/ 4 w 95"/>
                  <a:gd name="T9" fmla="*/ 52 h 55"/>
                  <a:gd name="T10" fmla="*/ 0 w 95"/>
                  <a:gd name="T11" fmla="*/ 48 h 55"/>
                  <a:gd name="T12" fmla="*/ 95 w 95"/>
                  <a:gd name="T13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" h="55">
                    <a:moveTo>
                      <a:pt x="95" y="0"/>
                    </a:moveTo>
                    <a:lnTo>
                      <a:pt x="95" y="5"/>
                    </a:lnTo>
                    <a:lnTo>
                      <a:pt x="93" y="14"/>
                    </a:lnTo>
                    <a:lnTo>
                      <a:pt x="13" y="55"/>
                    </a:lnTo>
                    <a:lnTo>
                      <a:pt x="4" y="52"/>
                    </a:lnTo>
                    <a:lnTo>
                      <a:pt x="0" y="48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FFDCA6"/>
              </a:solidFill>
              <a:ln w="0">
                <a:solidFill>
                  <a:srgbClr val="FFDC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99" name="Freeform 807"/>
              <p:cNvSpPr>
                <a:spLocks/>
              </p:cNvSpPr>
              <p:nvPr/>
            </p:nvSpPr>
            <p:spPr bwMode="auto">
              <a:xfrm>
                <a:off x="2956" y="1368"/>
                <a:ext cx="106" cy="60"/>
              </a:xfrm>
              <a:custGeom>
                <a:avLst/>
                <a:gdLst>
                  <a:gd name="T0" fmla="*/ 106 w 106"/>
                  <a:gd name="T1" fmla="*/ 0 h 60"/>
                  <a:gd name="T2" fmla="*/ 106 w 106"/>
                  <a:gd name="T3" fmla="*/ 12 h 60"/>
                  <a:gd name="T4" fmla="*/ 11 w 106"/>
                  <a:gd name="T5" fmla="*/ 60 h 60"/>
                  <a:gd name="T6" fmla="*/ 0 w 106"/>
                  <a:gd name="T7" fmla="*/ 54 h 60"/>
                  <a:gd name="T8" fmla="*/ 106 w 106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60">
                    <a:moveTo>
                      <a:pt x="106" y="0"/>
                    </a:moveTo>
                    <a:lnTo>
                      <a:pt x="106" y="12"/>
                    </a:lnTo>
                    <a:lnTo>
                      <a:pt x="11" y="60"/>
                    </a:lnTo>
                    <a:lnTo>
                      <a:pt x="0" y="54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D89E"/>
              </a:solidFill>
              <a:ln w="0">
                <a:solidFill>
                  <a:srgbClr val="FFD8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  <p:sp>
          <p:nvSpPr>
            <p:cNvPr id="282" name="Freeform 809"/>
            <p:cNvSpPr>
              <a:spLocks/>
            </p:cNvSpPr>
            <p:nvPr/>
          </p:nvSpPr>
          <p:spPr bwMode="auto">
            <a:xfrm>
              <a:off x="4320661" y="2284455"/>
              <a:ext cx="177800" cy="104775"/>
            </a:xfrm>
            <a:custGeom>
              <a:avLst/>
              <a:gdLst>
                <a:gd name="T0" fmla="*/ 110 w 112"/>
                <a:gd name="T1" fmla="*/ 0 h 66"/>
                <a:gd name="T2" fmla="*/ 112 w 112"/>
                <a:gd name="T3" fmla="*/ 9 h 66"/>
                <a:gd name="T4" fmla="*/ 112 w 112"/>
                <a:gd name="T5" fmla="*/ 12 h 66"/>
                <a:gd name="T6" fmla="*/ 6 w 112"/>
                <a:gd name="T7" fmla="*/ 66 h 66"/>
                <a:gd name="T8" fmla="*/ 5 w 112"/>
                <a:gd name="T9" fmla="*/ 64 h 66"/>
                <a:gd name="T10" fmla="*/ 0 w 112"/>
                <a:gd name="T11" fmla="*/ 57 h 66"/>
                <a:gd name="T12" fmla="*/ 110 w 112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6">
                  <a:moveTo>
                    <a:pt x="110" y="0"/>
                  </a:moveTo>
                  <a:lnTo>
                    <a:pt x="112" y="9"/>
                  </a:lnTo>
                  <a:lnTo>
                    <a:pt x="112" y="12"/>
                  </a:lnTo>
                  <a:lnTo>
                    <a:pt x="6" y="66"/>
                  </a:lnTo>
                  <a:lnTo>
                    <a:pt x="5" y="64"/>
                  </a:lnTo>
                  <a:lnTo>
                    <a:pt x="0" y="57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D497"/>
            </a:solidFill>
            <a:ln w="0">
              <a:solidFill>
                <a:srgbClr val="FFD4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3" name="Freeform 810"/>
            <p:cNvSpPr>
              <a:spLocks/>
            </p:cNvSpPr>
            <p:nvPr/>
          </p:nvSpPr>
          <p:spPr bwMode="auto">
            <a:xfrm>
              <a:off x="4309549" y="2268580"/>
              <a:ext cx="185738" cy="106363"/>
            </a:xfrm>
            <a:custGeom>
              <a:avLst/>
              <a:gdLst>
                <a:gd name="T0" fmla="*/ 114 w 117"/>
                <a:gd name="T1" fmla="*/ 0 h 67"/>
                <a:gd name="T2" fmla="*/ 114 w 117"/>
                <a:gd name="T3" fmla="*/ 0 h 67"/>
                <a:gd name="T4" fmla="*/ 117 w 117"/>
                <a:gd name="T5" fmla="*/ 10 h 67"/>
                <a:gd name="T6" fmla="*/ 7 w 117"/>
                <a:gd name="T7" fmla="*/ 67 h 67"/>
                <a:gd name="T8" fmla="*/ 0 w 117"/>
                <a:gd name="T9" fmla="*/ 57 h 67"/>
                <a:gd name="T10" fmla="*/ 0 w 117"/>
                <a:gd name="T11" fmla="*/ 57 h 67"/>
                <a:gd name="T12" fmla="*/ 114 w 117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67">
                  <a:moveTo>
                    <a:pt x="114" y="0"/>
                  </a:moveTo>
                  <a:lnTo>
                    <a:pt x="114" y="0"/>
                  </a:lnTo>
                  <a:lnTo>
                    <a:pt x="117" y="10"/>
                  </a:lnTo>
                  <a:lnTo>
                    <a:pt x="7" y="6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D08F"/>
            </a:solidFill>
            <a:ln w="0">
              <a:solidFill>
                <a:srgbClr val="FFD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4" name="Freeform 811"/>
            <p:cNvSpPr>
              <a:spLocks/>
            </p:cNvSpPr>
            <p:nvPr/>
          </p:nvSpPr>
          <p:spPr bwMode="auto">
            <a:xfrm>
              <a:off x="4303199" y="2254293"/>
              <a:ext cx="187325" cy="104775"/>
            </a:xfrm>
            <a:custGeom>
              <a:avLst/>
              <a:gdLst>
                <a:gd name="T0" fmla="*/ 110 w 118"/>
                <a:gd name="T1" fmla="*/ 0 h 66"/>
                <a:gd name="T2" fmla="*/ 118 w 118"/>
                <a:gd name="T3" fmla="*/ 9 h 66"/>
                <a:gd name="T4" fmla="*/ 4 w 118"/>
                <a:gd name="T5" fmla="*/ 66 h 66"/>
                <a:gd name="T6" fmla="*/ 0 w 118"/>
                <a:gd name="T7" fmla="*/ 55 h 66"/>
                <a:gd name="T8" fmla="*/ 110 w 118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66">
                  <a:moveTo>
                    <a:pt x="110" y="0"/>
                  </a:moveTo>
                  <a:lnTo>
                    <a:pt x="118" y="9"/>
                  </a:lnTo>
                  <a:lnTo>
                    <a:pt x="4" y="66"/>
                  </a:lnTo>
                  <a:lnTo>
                    <a:pt x="0" y="55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CB86"/>
            </a:solidFill>
            <a:ln w="0">
              <a:solidFill>
                <a:srgbClr val="FFCB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5" name="Freeform 812"/>
            <p:cNvSpPr>
              <a:spLocks/>
            </p:cNvSpPr>
            <p:nvPr/>
          </p:nvSpPr>
          <p:spPr bwMode="auto">
            <a:xfrm>
              <a:off x="4300024" y="2238418"/>
              <a:ext cx="177800" cy="103188"/>
            </a:xfrm>
            <a:custGeom>
              <a:avLst/>
              <a:gdLst>
                <a:gd name="T0" fmla="*/ 106 w 112"/>
                <a:gd name="T1" fmla="*/ 0 h 65"/>
                <a:gd name="T2" fmla="*/ 108 w 112"/>
                <a:gd name="T3" fmla="*/ 2 h 65"/>
                <a:gd name="T4" fmla="*/ 112 w 112"/>
                <a:gd name="T5" fmla="*/ 10 h 65"/>
                <a:gd name="T6" fmla="*/ 2 w 112"/>
                <a:gd name="T7" fmla="*/ 65 h 65"/>
                <a:gd name="T8" fmla="*/ 0 w 112"/>
                <a:gd name="T9" fmla="*/ 57 h 65"/>
                <a:gd name="T10" fmla="*/ 0 w 112"/>
                <a:gd name="T11" fmla="*/ 54 h 65"/>
                <a:gd name="T12" fmla="*/ 106 w 112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5">
                  <a:moveTo>
                    <a:pt x="106" y="0"/>
                  </a:moveTo>
                  <a:lnTo>
                    <a:pt x="108" y="2"/>
                  </a:lnTo>
                  <a:lnTo>
                    <a:pt x="112" y="10"/>
                  </a:lnTo>
                  <a:lnTo>
                    <a:pt x="2" y="65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C87D"/>
            </a:solidFill>
            <a:ln w="0">
              <a:solidFill>
                <a:srgbClr val="FFC87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6" name="Freeform 813"/>
            <p:cNvSpPr>
              <a:spLocks/>
            </p:cNvSpPr>
            <p:nvPr/>
          </p:nvSpPr>
          <p:spPr bwMode="auto">
            <a:xfrm>
              <a:off x="4300024" y="2227305"/>
              <a:ext cx="168275" cy="96838"/>
            </a:xfrm>
            <a:custGeom>
              <a:avLst/>
              <a:gdLst>
                <a:gd name="T0" fmla="*/ 95 w 106"/>
                <a:gd name="T1" fmla="*/ 0 h 61"/>
                <a:gd name="T2" fmla="*/ 106 w 106"/>
                <a:gd name="T3" fmla="*/ 7 h 61"/>
                <a:gd name="T4" fmla="*/ 0 w 106"/>
                <a:gd name="T5" fmla="*/ 61 h 61"/>
                <a:gd name="T6" fmla="*/ 0 w 106"/>
                <a:gd name="T7" fmla="*/ 48 h 61"/>
                <a:gd name="T8" fmla="*/ 95 w 106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1">
                  <a:moveTo>
                    <a:pt x="95" y="0"/>
                  </a:moveTo>
                  <a:lnTo>
                    <a:pt x="106" y="7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C374"/>
            </a:solidFill>
            <a:ln w="0">
              <a:solidFill>
                <a:srgbClr val="FFC37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7" name="Freeform 814"/>
            <p:cNvSpPr>
              <a:spLocks/>
            </p:cNvSpPr>
            <p:nvPr/>
          </p:nvSpPr>
          <p:spPr bwMode="auto">
            <a:xfrm>
              <a:off x="4300024" y="2217780"/>
              <a:ext cx="150813" cy="85725"/>
            </a:xfrm>
            <a:custGeom>
              <a:avLst/>
              <a:gdLst>
                <a:gd name="T0" fmla="*/ 81 w 95"/>
                <a:gd name="T1" fmla="*/ 0 h 54"/>
                <a:gd name="T2" fmla="*/ 91 w 95"/>
                <a:gd name="T3" fmla="*/ 4 h 54"/>
                <a:gd name="T4" fmla="*/ 95 w 95"/>
                <a:gd name="T5" fmla="*/ 6 h 54"/>
                <a:gd name="T6" fmla="*/ 0 w 95"/>
                <a:gd name="T7" fmla="*/ 54 h 54"/>
                <a:gd name="T8" fmla="*/ 0 w 95"/>
                <a:gd name="T9" fmla="*/ 50 h 54"/>
                <a:gd name="T10" fmla="*/ 4 w 95"/>
                <a:gd name="T11" fmla="*/ 40 h 54"/>
                <a:gd name="T12" fmla="*/ 81 w 95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54">
                  <a:moveTo>
                    <a:pt x="81" y="0"/>
                  </a:moveTo>
                  <a:lnTo>
                    <a:pt x="91" y="4"/>
                  </a:lnTo>
                  <a:lnTo>
                    <a:pt x="95" y="6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4" y="4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BF6D"/>
            </a:solidFill>
            <a:ln w="0">
              <a:solidFill>
                <a:srgbClr val="FFBF6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8" name="Freeform 815"/>
            <p:cNvSpPr>
              <a:spLocks/>
            </p:cNvSpPr>
            <p:nvPr/>
          </p:nvSpPr>
          <p:spPr bwMode="auto">
            <a:xfrm>
              <a:off x="4306374" y="2214605"/>
              <a:ext cx="122238" cy="66675"/>
            </a:xfrm>
            <a:custGeom>
              <a:avLst/>
              <a:gdLst>
                <a:gd name="T0" fmla="*/ 57 w 77"/>
                <a:gd name="T1" fmla="*/ 0 h 42"/>
                <a:gd name="T2" fmla="*/ 69 w 77"/>
                <a:gd name="T3" fmla="*/ 0 h 42"/>
                <a:gd name="T4" fmla="*/ 77 w 77"/>
                <a:gd name="T5" fmla="*/ 2 h 42"/>
                <a:gd name="T6" fmla="*/ 0 w 77"/>
                <a:gd name="T7" fmla="*/ 42 h 42"/>
                <a:gd name="T8" fmla="*/ 2 w 77"/>
                <a:gd name="T9" fmla="*/ 34 h 42"/>
                <a:gd name="T10" fmla="*/ 9 w 77"/>
                <a:gd name="T11" fmla="*/ 25 h 42"/>
                <a:gd name="T12" fmla="*/ 57 w 77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42">
                  <a:moveTo>
                    <a:pt x="57" y="0"/>
                  </a:moveTo>
                  <a:lnTo>
                    <a:pt x="69" y="0"/>
                  </a:lnTo>
                  <a:lnTo>
                    <a:pt x="77" y="2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9" y="25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9" name="Freeform 816"/>
            <p:cNvSpPr>
              <a:spLocks/>
            </p:cNvSpPr>
            <p:nvPr/>
          </p:nvSpPr>
          <p:spPr bwMode="auto">
            <a:xfrm>
              <a:off x="4320661" y="2214605"/>
              <a:ext cx="76200" cy="39688"/>
            </a:xfrm>
            <a:custGeom>
              <a:avLst/>
              <a:gdLst>
                <a:gd name="T0" fmla="*/ 40 w 48"/>
                <a:gd name="T1" fmla="*/ 0 h 25"/>
                <a:gd name="T2" fmla="*/ 48 w 48"/>
                <a:gd name="T3" fmla="*/ 0 h 25"/>
                <a:gd name="T4" fmla="*/ 0 w 48"/>
                <a:gd name="T5" fmla="*/ 25 h 25"/>
                <a:gd name="T6" fmla="*/ 5 w 48"/>
                <a:gd name="T7" fmla="*/ 18 h 25"/>
                <a:gd name="T8" fmla="*/ 21 w 48"/>
                <a:gd name="T9" fmla="*/ 6 h 25"/>
                <a:gd name="T10" fmla="*/ 40 w 48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25">
                  <a:moveTo>
                    <a:pt x="40" y="0"/>
                  </a:moveTo>
                  <a:lnTo>
                    <a:pt x="48" y="0"/>
                  </a:lnTo>
                  <a:lnTo>
                    <a:pt x="0" y="25"/>
                  </a:lnTo>
                  <a:lnTo>
                    <a:pt x="5" y="18"/>
                  </a:lnTo>
                  <a:lnTo>
                    <a:pt x="21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0" name="Freeform 817"/>
            <p:cNvSpPr>
              <a:spLocks/>
            </p:cNvSpPr>
            <p:nvPr/>
          </p:nvSpPr>
          <p:spPr bwMode="auto">
            <a:xfrm>
              <a:off x="4309549" y="2224130"/>
              <a:ext cx="179388" cy="179388"/>
            </a:xfrm>
            <a:custGeom>
              <a:avLst/>
              <a:gdLst>
                <a:gd name="T0" fmla="*/ 49 w 113"/>
                <a:gd name="T1" fmla="*/ 0 h 113"/>
                <a:gd name="T2" fmla="*/ 66 w 113"/>
                <a:gd name="T3" fmla="*/ 0 h 113"/>
                <a:gd name="T4" fmla="*/ 83 w 113"/>
                <a:gd name="T5" fmla="*/ 5 h 113"/>
                <a:gd name="T6" fmla="*/ 97 w 113"/>
                <a:gd name="T7" fmla="*/ 16 h 113"/>
                <a:gd name="T8" fmla="*/ 108 w 113"/>
                <a:gd name="T9" fmla="*/ 30 h 113"/>
                <a:gd name="T10" fmla="*/ 113 w 113"/>
                <a:gd name="T11" fmla="*/ 49 h 113"/>
                <a:gd name="T12" fmla="*/ 113 w 113"/>
                <a:gd name="T13" fmla="*/ 66 h 113"/>
                <a:gd name="T14" fmla="*/ 108 w 113"/>
                <a:gd name="T15" fmla="*/ 83 h 113"/>
                <a:gd name="T16" fmla="*/ 97 w 113"/>
                <a:gd name="T17" fmla="*/ 97 h 113"/>
                <a:gd name="T18" fmla="*/ 83 w 113"/>
                <a:gd name="T19" fmla="*/ 108 h 113"/>
                <a:gd name="T20" fmla="*/ 66 w 113"/>
                <a:gd name="T21" fmla="*/ 113 h 113"/>
                <a:gd name="T22" fmla="*/ 47 w 113"/>
                <a:gd name="T23" fmla="*/ 113 h 113"/>
                <a:gd name="T24" fmla="*/ 30 w 113"/>
                <a:gd name="T25" fmla="*/ 108 h 113"/>
                <a:gd name="T26" fmla="*/ 16 w 113"/>
                <a:gd name="T27" fmla="*/ 97 h 113"/>
                <a:gd name="T28" fmla="*/ 6 w 113"/>
                <a:gd name="T29" fmla="*/ 83 h 113"/>
                <a:gd name="T30" fmla="*/ 0 w 113"/>
                <a:gd name="T31" fmla="*/ 66 h 113"/>
                <a:gd name="T32" fmla="*/ 0 w 113"/>
                <a:gd name="T33" fmla="*/ 47 h 113"/>
                <a:gd name="T34" fmla="*/ 6 w 113"/>
                <a:gd name="T35" fmla="*/ 30 h 113"/>
                <a:gd name="T36" fmla="*/ 16 w 113"/>
                <a:gd name="T37" fmla="*/ 16 h 113"/>
                <a:gd name="T38" fmla="*/ 30 w 113"/>
                <a:gd name="T39" fmla="*/ 5 h 113"/>
                <a:gd name="T40" fmla="*/ 49 w 113"/>
                <a:gd name="T4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3" h="113">
                  <a:moveTo>
                    <a:pt x="49" y="0"/>
                  </a:moveTo>
                  <a:lnTo>
                    <a:pt x="66" y="0"/>
                  </a:lnTo>
                  <a:lnTo>
                    <a:pt x="83" y="5"/>
                  </a:lnTo>
                  <a:lnTo>
                    <a:pt x="97" y="16"/>
                  </a:lnTo>
                  <a:lnTo>
                    <a:pt x="108" y="30"/>
                  </a:lnTo>
                  <a:lnTo>
                    <a:pt x="113" y="49"/>
                  </a:lnTo>
                  <a:lnTo>
                    <a:pt x="113" y="66"/>
                  </a:lnTo>
                  <a:lnTo>
                    <a:pt x="108" y="83"/>
                  </a:lnTo>
                  <a:lnTo>
                    <a:pt x="97" y="97"/>
                  </a:lnTo>
                  <a:lnTo>
                    <a:pt x="83" y="108"/>
                  </a:lnTo>
                  <a:lnTo>
                    <a:pt x="66" y="113"/>
                  </a:lnTo>
                  <a:lnTo>
                    <a:pt x="47" y="113"/>
                  </a:lnTo>
                  <a:lnTo>
                    <a:pt x="30" y="108"/>
                  </a:lnTo>
                  <a:lnTo>
                    <a:pt x="16" y="97"/>
                  </a:lnTo>
                  <a:lnTo>
                    <a:pt x="6" y="83"/>
                  </a:lnTo>
                  <a:lnTo>
                    <a:pt x="0" y="66"/>
                  </a:lnTo>
                  <a:lnTo>
                    <a:pt x="0" y="47"/>
                  </a:lnTo>
                  <a:lnTo>
                    <a:pt x="6" y="30"/>
                  </a:lnTo>
                  <a:lnTo>
                    <a:pt x="16" y="16"/>
                  </a:lnTo>
                  <a:lnTo>
                    <a:pt x="30" y="5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1" name="Freeform 818"/>
            <p:cNvSpPr>
              <a:spLocks/>
            </p:cNvSpPr>
            <p:nvPr/>
          </p:nvSpPr>
          <p:spPr bwMode="auto">
            <a:xfrm>
              <a:off x="4374636" y="2260643"/>
              <a:ext cx="60325" cy="31750"/>
            </a:xfrm>
            <a:custGeom>
              <a:avLst/>
              <a:gdLst>
                <a:gd name="T0" fmla="*/ 29 w 38"/>
                <a:gd name="T1" fmla="*/ 0 h 20"/>
                <a:gd name="T2" fmla="*/ 38 w 38"/>
                <a:gd name="T3" fmla="*/ 1 h 20"/>
                <a:gd name="T4" fmla="*/ 0 w 38"/>
                <a:gd name="T5" fmla="*/ 20 h 20"/>
                <a:gd name="T6" fmla="*/ 4 w 38"/>
                <a:gd name="T7" fmla="*/ 11 h 20"/>
                <a:gd name="T8" fmla="*/ 16 w 38"/>
                <a:gd name="T9" fmla="*/ 3 h 20"/>
                <a:gd name="T10" fmla="*/ 29 w 38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0">
                  <a:moveTo>
                    <a:pt x="29" y="0"/>
                  </a:moveTo>
                  <a:lnTo>
                    <a:pt x="38" y="1"/>
                  </a:lnTo>
                  <a:lnTo>
                    <a:pt x="0" y="20"/>
                  </a:lnTo>
                  <a:lnTo>
                    <a:pt x="4" y="11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2" name="Freeform 819"/>
            <p:cNvSpPr>
              <a:spLocks/>
            </p:cNvSpPr>
            <p:nvPr/>
          </p:nvSpPr>
          <p:spPr bwMode="auto">
            <a:xfrm>
              <a:off x="4368286" y="2262230"/>
              <a:ext cx="87313" cy="52388"/>
            </a:xfrm>
            <a:custGeom>
              <a:avLst/>
              <a:gdLst>
                <a:gd name="T0" fmla="*/ 42 w 55"/>
                <a:gd name="T1" fmla="*/ 0 h 33"/>
                <a:gd name="T2" fmla="*/ 46 w 55"/>
                <a:gd name="T3" fmla="*/ 0 h 33"/>
                <a:gd name="T4" fmla="*/ 55 w 55"/>
                <a:gd name="T5" fmla="*/ 5 h 33"/>
                <a:gd name="T6" fmla="*/ 0 w 55"/>
                <a:gd name="T7" fmla="*/ 33 h 33"/>
                <a:gd name="T8" fmla="*/ 1 w 55"/>
                <a:gd name="T9" fmla="*/ 22 h 33"/>
                <a:gd name="T10" fmla="*/ 4 w 55"/>
                <a:gd name="T11" fmla="*/ 19 h 33"/>
                <a:gd name="T12" fmla="*/ 42 w 55"/>
                <a:gd name="T1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3">
                  <a:moveTo>
                    <a:pt x="42" y="0"/>
                  </a:moveTo>
                  <a:lnTo>
                    <a:pt x="46" y="0"/>
                  </a:lnTo>
                  <a:lnTo>
                    <a:pt x="55" y="5"/>
                  </a:lnTo>
                  <a:lnTo>
                    <a:pt x="0" y="33"/>
                  </a:lnTo>
                  <a:lnTo>
                    <a:pt x="1" y="22"/>
                  </a:lnTo>
                  <a:lnTo>
                    <a:pt x="4" y="19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3" name="Freeform 820"/>
            <p:cNvSpPr>
              <a:spLocks/>
            </p:cNvSpPr>
            <p:nvPr/>
          </p:nvSpPr>
          <p:spPr bwMode="auto">
            <a:xfrm>
              <a:off x="4368286" y="2270168"/>
              <a:ext cx="100013" cy="61913"/>
            </a:xfrm>
            <a:custGeom>
              <a:avLst/>
              <a:gdLst>
                <a:gd name="T0" fmla="*/ 55 w 63"/>
                <a:gd name="T1" fmla="*/ 0 h 39"/>
                <a:gd name="T2" fmla="*/ 56 w 63"/>
                <a:gd name="T3" fmla="*/ 1 h 39"/>
                <a:gd name="T4" fmla="*/ 63 w 63"/>
                <a:gd name="T5" fmla="*/ 9 h 39"/>
                <a:gd name="T6" fmla="*/ 3 w 63"/>
                <a:gd name="T7" fmla="*/ 39 h 39"/>
                <a:gd name="T8" fmla="*/ 0 w 63"/>
                <a:gd name="T9" fmla="*/ 30 h 39"/>
                <a:gd name="T10" fmla="*/ 0 w 63"/>
                <a:gd name="T11" fmla="*/ 28 h 39"/>
                <a:gd name="T12" fmla="*/ 55 w 63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39">
                  <a:moveTo>
                    <a:pt x="55" y="0"/>
                  </a:moveTo>
                  <a:lnTo>
                    <a:pt x="56" y="1"/>
                  </a:lnTo>
                  <a:lnTo>
                    <a:pt x="63" y="9"/>
                  </a:lnTo>
                  <a:lnTo>
                    <a:pt x="3" y="39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250000"/>
            </a:solidFill>
            <a:ln w="0">
              <a:solidFill>
                <a:srgbClr val="25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4" name="Freeform 821"/>
            <p:cNvSpPr>
              <a:spLocks/>
            </p:cNvSpPr>
            <p:nvPr/>
          </p:nvSpPr>
          <p:spPr bwMode="auto">
            <a:xfrm>
              <a:off x="4373049" y="2284455"/>
              <a:ext cx="101600" cy="61913"/>
            </a:xfrm>
            <a:custGeom>
              <a:avLst/>
              <a:gdLst>
                <a:gd name="T0" fmla="*/ 60 w 64"/>
                <a:gd name="T1" fmla="*/ 0 h 39"/>
                <a:gd name="T2" fmla="*/ 62 w 64"/>
                <a:gd name="T3" fmla="*/ 3 h 39"/>
                <a:gd name="T4" fmla="*/ 64 w 64"/>
                <a:gd name="T5" fmla="*/ 9 h 39"/>
                <a:gd name="T6" fmla="*/ 5 w 64"/>
                <a:gd name="T7" fmla="*/ 39 h 39"/>
                <a:gd name="T8" fmla="*/ 1 w 64"/>
                <a:gd name="T9" fmla="*/ 34 h 39"/>
                <a:gd name="T10" fmla="*/ 0 w 64"/>
                <a:gd name="T11" fmla="*/ 30 h 39"/>
                <a:gd name="T12" fmla="*/ 60 w 64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39">
                  <a:moveTo>
                    <a:pt x="60" y="0"/>
                  </a:moveTo>
                  <a:lnTo>
                    <a:pt x="62" y="3"/>
                  </a:lnTo>
                  <a:lnTo>
                    <a:pt x="64" y="9"/>
                  </a:lnTo>
                  <a:lnTo>
                    <a:pt x="5" y="39"/>
                  </a:lnTo>
                  <a:lnTo>
                    <a:pt x="1" y="34"/>
                  </a:lnTo>
                  <a:lnTo>
                    <a:pt x="0" y="3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280000"/>
            </a:solidFill>
            <a:ln w="0">
              <a:solidFill>
                <a:srgbClr val="28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5" name="Freeform 822"/>
            <p:cNvSpPr>
              <a:spLocks/>
            </p:cNvSpPr>
            <p:nvPr/>
          </p:nvSpPr>
          <p:spPr bwMode="auto">
            <a:xfrm>
              <a:off x="4380986" y="2298743"/>
              <a:ext cx="96838" cy="60325"/>
            </a:xfrm>
            <a:custGeom>
              <a:avLst/>
              <a:gdLst>
                <a:gd name="T0" fmla="*/ 59 w 61"/>
                <a:gd name="T1" fmla="*/ 0 h 38"/>
                <a:gd name="T2" fmla="*/ 61 w 61"/>
                <a:gd name="T3" fmla="*/ 7 h 38"/>
                <a:gd name="T4" fmla="*/ 60 w 61"/>
                <a:gd name="T5" fmla="*/ 12 h 38"/>
                <a:gd name="T6" fmla="*/ 9 w 61"/>
                <a:gd name="T7" fmla="*/ 38 h 38"/>
                <a:gd name="T8" fmla="*/ 4 w 61"/>
                <a:gd name="T9" fmla="*/ 36 h 38"/>
                <a:gd name="T10" fmla="*/ 0 w 61"/>
                <a:gd name="T11" fmla="*/ 30 h 38"/>
                <a:gd name="T12" fmla="*/ 59 w 61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38">
                  <a:moveTo>
                    <a:pt x="59" y="0"/>
                  </a:moveTo>
                  <a:lnTo>
                    <a:pt x="61" y="7"/>
                  </a:lnTo>
                  <a:lnTo>
                    <a:pt x="60" y="12"/>
                  </a:lnTo>
                  <a:lnTo>
                    <a:pt x="9" y="38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290000"/>
            </a:solidFill>
            <a:ln w="0">
              <a:solidFill>
                <a:srgbClr val="29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6" name="Freeform 823"/>
            <p:cNvSpPr>
              <a:spLocks/>
            </p:cNvSpPr>
            <p:nvPr/>
          </p:nvSpPr>
          <p:spPr bwMode="auto">
            <a:xfrm>
              <a:off x="4395274" y="2317793"/>
              <a:ext cx="80963" cy="50800"/>
            </a:xfrm>
            <a:custGeom>
              <a:avLst/>
              <a:gdLst>
                <a:gd name="T0" fmla="*/ 51 w 51"/>
                <a:gd name="T1" fmla="*/ 0 h 32"/>
                <a:gd name="T2" fmla="*/ 50 w 51"/>
                <a:gd name="T3" fmla="*/ 8 h 32"/>
                <a:gd name="T4" fmla="*/ 46 w 51"/>
                <a:gd name="T5" fmla="*/ 16 h 32"/>
                <a:gd name="T6" fmla="*/ 16 w 51"/>
                <a:gd name="T7" fmla="*/ 32 h 32"/>
                <a:gd name="T8" fmla="*/ 6 w 51"/>
                <a:gd name="T9" fmla="*/ 30 h 32"/>
                <a:gd name="T10" fmla="*/ 0 w 51"/>
                <a:gd name="T11" fmla="*/ 26 h 32"/>
                <a:gd name="T12" fmla="*/ 51 w 51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32">
                  <a:moveTo>
                    <a:pt x="51" y="0"/>
                  </a:moveTo>
                  <a:lnTo>
                    <a:pt x="50" y="8"/>
                  </a:lnTo>
                  <a:lnTo>
                    <a:pt x="46" y="16"/>
                  </a:lnTo>
                  <a:lnTo>
                    <a:pt x="16" y="3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7" name="Freeform 824"/>
            <p:cNvSpPr>
              <a:spLocks/>
            </p:cNvSpPr>
            <p:nvPr/>
          </p:nvSpPr>
          <p:spPr bwMode="auto">
            <a:xfrm>
              <a:off x="4420674" y="2343193"/>
              <a:ext cx="47625" cy="25400"/>
            </a:xfrm>
            <a:custGeom>
              <a:avLst/>
              <a:gdLst>
                <a:gd name="T0" fmla="*/ 30 w 30"/>
                <a:gd name="T1" fmla="*/ 0 h 16"/>
                <a:gd name="T2" fmla="*/ 27 w 30"/>
                <a:gd name="T3" fmla="*/ 4 h 16"/>
                <a:gd name="T4" fmla="*/ 17 w 30"/>
                <a:gd name="T5" fmla="*/ 13 h 16"/>
                <a:gd name="T6" fmla="*/ 4 w 30"/>
                <a:gd name="T7" fmla="*/ 16 h 16"/>
                <a:gd name="T8" fmla="*/ 0 w 30"/>
                <a:gd name="T9" fmla="*/ 16 h 16"/>
                <a:gd name="T10" fmla="*/ 30 w 3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6">
                  <a:moveTo>
                    <a:pt x="30" y="0"/>
                  </a:moveTo>
                  <a:lnTo>
                    <a:pt x="27" y="4"/>
                  </a:lnTo>
                  <a:lnTo>
                    <a:pt x="17" y="13"/>
                  </a:lnTo>
                  <a:lnTo>
                    <a:pt x="4" y="16"/>
                  </a:lnTo>
                  <a:lnTo>
                    <a:pt x="0" y="1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8" name="Freeform 825"/>
            <p:cNvSpPr>
              <a:spLocks/>
            </p:cNvSpPr>
            <p:nvPr/>
          </p:nvSpPr>
          <p:spPr bwMode="auto">
            <a:xfrm>
              <a:off x="4438136" y="2289218"/>
              <a:ext cx="23813" cy="25400"/>
            </a:xfrm>
            <a:custGeom>
              <a:avLst/>
              <a:gdLst>
                <a:gd name="T0" fmla="*/ 7 w 15"/>
                <a:gd name="T1" fmla="*/ 0 h 16"/>
                <a:gd name="T2" fmla="*/ 10 w 15"/>
                <a:gd name="T3" fmla="*/ 1 h 16"/>
                <a:gd name="T4" fmla="*/ 12 w 15"/>
                <a:gd name="T5" fmla="*/ 2 h 16"/>
                <a:gd name="T6" fmla="*/ 15 w 15"/>
                <a:gd name="T7" fmla="*/ 4 h 16"/>
                <a:gd name="T8" fmla="*/ 15 w 15"/>
                <a:gd name="T9" fmla="*/ 8 h 16"/>
                <a:gd name="T10" fmla="*/ 15 w 15"/>
                <a:gd name="T11" fmla="*/ 10 h 16"/>
                <a:gd name="T12" fmla="*/ 14 w 15"/>
                <a:gd name="T13" fmla="*/ 13 h 16"/>
                <a:gd name="T14" fmla="*/ 11 w 15"/>
                <a:gd name="T15" fmla="*/ 14 h 16"/>
                <a:gd name="T16" fmla="*/ 8 w 15"/>
                <a:gd name="T17" fmla="*/ 16 h 16"/>
                <a:gd name="T18" fmla="*/ 6 w 15"/>
                <a:gd name="T19" fmla="*/ 14 h 16"/>
                <a:gd name="T20" fmla="*/ 3 w 15"/>
                <a:gd name="T21" fmla="*/ 13 h 16"/>
                <a:gd name="T22" fmla="*/ 2 w 15"/>
                <a:gd name="T23" fmla="*/ 10 h 16"/>
                <a:gd name="T24" fmla="*/ 0 w 15"/>
                <a:gd name="T25" fmla="*/ 8 h 16"/>
                <a:gd name="T26" fmla="*/ 0 w 15"/>
                <a:gd name="T27" fmla="*/ 5 h 16"/>
                <a:gd name="T28" fmla="*/ 2 w 15"/>
                <a:gd name="T29" fmla="*/ 2 h 16"/>
                <a:gd name="T30" fmla="*/ 4 w 15"/>
                <a:gd name="T31" fmla="*/ 1 h 16"/>
                <a:gd name="T32" fmla="*/ 7 w 15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16">
                  <a:moveTo>
                    <a:pt x="7" y="0"/>
                  </a:moveTo>
                  <a:lnTo>
                    <a:pt x="10" y="1"/>
                  </a:lnTo>
                  <a:lnTo>
                    <a:pt x="12" y="2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4" y="13"/>
                  </a:lnTo>
                  <a:lnTo>
                    <a:pt x="11" y="14"/>
                  </a:lnTo>
                  <a:lnTo>
                    <a:pt x="8" y="16"/>
                  </a:lnTo>
                  <a:lnTo>
                    <a:pt x="6" y="14"/>
                  </a:lnTo>
                  <a:lnTo>
                    <a:pt x="3" y="13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9" name="Freeform 826"/>
            <p:cNvSpPr>
              <a:spLocks/>
            </p:cNvSpPr>
            <p:nvPr/>
          </p:nvSpPr>
          <p:spPr bwMode="auto">
            <a:xfrm>
              <a:off x="4234936" y="2074905"/>
              <a:ext cx="147638" cy="92075"/>
            </a:xfrm>
            <a:custGeom>
              <a:avLst/>
              <a:gdLst>
                <a:gd name="T0" fmla="*/ 73 w 93"/>
                <a:gd name="T1" fmla="*/ 0 h 58"/>
                <a:gd name="T2" fmla="*/ 88 w 93"/>
                <a:gd name="T3" fmla="*/ 1 h 58"/>
                <a:gd name="T4" fmla="*/ 90 w 93"/>
                <a:gd name="T5" fmla="*/ 3 h 58"/>
                <a:gd name="T6" fmla="*/ 92 w 93"/>
                <a:gd name="T7" fmla="*/ 5 h 58"/>
                <a:gd name="T8" fmla="*/ 93 w 93"/>
                <a:gd name="T9" fmla="*/ 8 h 58"/>
                <a:gd name="T10" fmla="*/ 92 w 93"/>
                <a:gd name="T11" fmla="*/ 10 h 58"/>
                <a:gd name="T12" fmla="*/ 90 w 93"/>
                <a:gd name="T13" fmla="*/ 13 h 58"/>
                <a:gd name="T14" fmla="*/ 89 w 93"/>
                <a:gd name="T15" fmla="*/ 14 h 58"/>
                <a:gd name="T16" fmla="*/ 87 w 93"/>
                <a:gd name="T17" fmla="*/ 16 h 58"/>
                <a:gd name="T18" fmla="*/ 83 w 93"/>
                <a:gd name="T19" fmla="*/ 16 h 58"/>
                <a:gd name="T20" fmla="*/ 71 w 93"/>
                <a:gd name="T21" fmla="*/ 14 h 58"/>
                <a:gd name="T22" fmla="*/ 55 w 93"/>
                <a:gd name="T23" fmla="*/ 18 h 58"/>
                <a:gd name="T24" fmla="*/ 38 w 93"/>
                <a:gd name="T25" fmla="*/ 26 h 58"/>
                <a:gd name="T26" fmla="*/ 26 w 93"/>
                <a:gd name="T27" fmla="*/ 35 h 58"/>
                <a:gd name="T28" fmla="*/ 18 w 93"/>
                <a:gd name="T29" fmla="*/ 43 h 58"/>
                <a:gd name="T30" fmla="*/ 15 w 93"/>
                <a:gd name="T31" fmla="*/ 52 h 58"/>
                <a:gd name="T32" fmla="*/ 13 w 93"/>
                <a:gd name="T33" fmla="*/ 55 h 58"/>
                <a:gd name="T34" fmla="*/ 12 w 93"/>
                <a:gd name="T35" fmla="*/ 56 h 58"/>
                <a:gd name="T36" fmla="*/ 9 w 93"/>
                <a:gd name="T37" fmla="*/ 58 h 58"/>
                <a:gd name="T38" fmla="*/ 7 w 93"/>
                <a:gd name="T39" fmla="*/ 58 h 58"/>
                <a:gd name="T40" fmla="*/ 4 w 93"/>
                <a:gd name="T41" fmla="*/ 56 h 58"/>
                <a:gd name="T42" fmla="*/ 1 w 93"/>
                <a:gd name="T43" fmla="*/ 55 h 58"/>
                <a:gd name="T44" fmla="*/ 0 w 93"/>
                <a:gd name="T45" fmla="*/ 52 h 58"/>
                <a:gd name="T46" fmla="*/ 0 w 93"/>
                <a:gd name="T47" fmla="*/ 48 h 58"/>
                <a:gd name="T48" fmla="*/ 5 w 93"/>
                <a:gd name="T49" fmla="*/ 37 h 58"/>
                <a:gd name="T50" fmla="*/ 16 w 93"/>
                <a:gd name="T51" fmla="*/ 25 h 58"/>
                <a:gd name="T52" fmla="*/ 32 w 93"/>
                <a:gd name="T53" fmla="*/ 14 h 58"/>
                <a:gd name="T54" fmla="*/ 43 w 93"/>
                <a:gd name="T55" fmla="*/ 7 h 58"/>
                <a:gd name="T56" fmla="*/ 59 w 93"/>
                <a:gd name="T57" fmla="*/ 3 h 58"/>
                <a:gd name="T58" fmla="*/ 73 w 93"/>
                <a:gd name="T5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3" h="58">
                  <a:moveTo>
                    <a:pt x="73" y="0"/>
                  </a:moveTo>
                  <a:lnTo>
                    <a:pt x="88" y="1"/>
                  </a:lnTo>
                  <a:lnTo>
                    <a:pt x="90" y="3"/>
                  </a:lnTo>
                  <a:lnTo>
                    <a:pt x="92" y="5"/>
                  </a:lnTo>
                  <a:lnTo>
                    <a:pt x="93" y="8"/>
                  </a:lnTo>
                  <a:lnTo>
                    <a:pt x="92" y="10"/>
                  </a:lnTo>
                  <a:lnTo>
                    <a:pt x="90" y="13"/>
                  </a:lnTo>
                  <a:lnTo>
                    <a:pt x="89" y="14"/>
                  </a:lnTo>
                  <a:lnTo>
                    <a:pt x="87" y="16"/>
                  </a:lnTo>
                  <a:lnTo>
                    <a:pt x="83" y="16"/>
                  </a:lnTo>
                  <a:lnTo>
                    <a:pt x="71" y="14"/>
                  </a:lnTo>
                  <a:lnTo>
                    <a:pt x="55" y="18"/>
                  </a:lnTo>
                  <a:lnTo>
                    <a:pt x="38" y="26"/>
                  </a:lnTo>
                  <a:lnTo>
                    <a:pt x="26" y="35"/>
                  </a:lnTo>
                  <a:lnTo>
                    <a:pt x="18" y="43"/>
                  </a:lnTo>
                  <a:lnTo>
                    <a:pt x="15" y="52"/>
                  </a:lnTo>
                  <a:lnTo>
                    <a:pt x="13" y="55"/>
                  </a:lnTo>
                  <a:lnTo>
                    <a:pt x="12" y="56"/>
                  </a:lnTo>
                  <a:lnTo>
                    <a:pt x="9" y="58"/>
                  </a:lnTo>
                  <a:lnTo>
                    <a:pt x="7" y="58"/>
                  </a:lnTo>
                  <a:lnTo>
                    <a:pt x="4" y="56"/>
                  </a:lnTo>
                  <a:lnTo>
                    <a:pt x="1" y="55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5" y="37"/>
                  </a:lnTo>
                  <a:lnTo>
                    <a:pt x="16" y="25"/>
                  </a:lnTo>
                  <a:lnTo>
                    <a:pt x="32" y="14"/>
                  </a:lnTo>
                  <a:lnTo>
                    <a:pt x="43" y="7"/>
                  </a:lnTo>
                  <a:lnTo>
                    <a:pt x="59" y="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843E00"/>
            </a:solidFill>
            <a:ln w="0">
              <a:solidFill>
                <a:srgbClr val="843E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520" name="Texto explicativo em elipse 519"/>
          <p:cNvSpPr/>
          <p:nvPr/>
        </p:nvSpPr>
        <p:spPr>
          <a:xfrm>
            <a:off x="794183" y="3171555"/>
            <a:ext cx="1296144" cy="1305059"/>
          </a:xfrm>
          <a:prstGeom prst="wedgeEllipseCallout">
            <a:avLst>
              <a:gd name="adj1" fmla="val 199790"/>
              <a:gd name="adj2" fmla="val 13001"/>
            </a:avLst>
          </a:prstGeom>
          <a:solidFill>
            <a:schemeClr val="accent5">
              <a:lumMod val="50000"/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2" name="Texto explicativo em elipse 521"/>
          <p:cNvSpPr/>
          <p:nvPr/>
        </p:nvSpPr>
        <p:spPr>
          <a:xfrm>
            <a:off x="1115616" y="1866496"/>
            <a:ext cx="1296144" cy="1305059"/>
          </a:xfrm>
          <a:prstGeom prst="wedgeEllipseCallout">
            <a:avLst>
              <a:gd name="adj1" fmla="val 174314"/>
              <a:gd name="adj2" fmla="val 75281"/>
            </a:avLst>
          </a:prstGeom>
          <a:solidFill>
            <a:srgbClr val="FF00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3" name="Texto explicativo em elipse 522"/>
          <p:cNvSpPr/>
          <p:nvPr/>
        </p:nvSpPr>
        <p:spPr>
          <a:xfrm>
            <a:off x="1919941" y="819892"/>
            <a:ext cx="1296144" cy="1305059"/>
          </a:xfrm>
          <a:prstGeom prst="wedgeEllipseCallout">
            <a:avLst>
              <a:gd name="adj1" fmla="val 124343"/>
              <a:gd name="adj2" fmla="val 135616"/>
            </a:avLst>
          </a:prstGeom>
          <a:solidFill>
            <a:srgbClr val="FFC0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4" name="Texto explicativo em elipse 523"/>
          <p:cNvSpPr/>
          <p:nvPr/>
        </p:nvSpPr>
        <p:spPr>
          <a:xfrm>
            <a:off x="3216085" y="330587"/>
            <a:ext cx="1296144" cy="1305059"/>
          </a:xfrm>
          <a:prstGeom prst="wedgeEllipseCallout">
            <a:avLst>
              <a:gd name="adj1" fmla="val 38608"/>
              <a:gd name="adj2" fmla="val 168703"/>
            </a:avLst>
          </a:prstGeom>
          <a:solidFill>
            <a:srgbClr val="00B05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5" name="Texto explicativo em elipse 524"/>
          <p:cNvSpPr/>
          <p:nvPr/>
        </p:nvSpPr>
        <p:spPr>
          <a:xfrm>
            <a:off x="4572000" y="330587"/>
            <a:ext cx="1296144" cy="1305059"/>
          </a:xfrm>
          <a:prstGeom prst="wedgeEllipseCallout">
            <a:avLst>
              <a:gd name="adj1" fmla="val -45168"/>
              <a:gd name="adj2" fmla="val 171135"/>
            </a:avLst>
          </a:prstGeom>
          <a:solidFill>
            <a:srgbClr val="7030A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6" name="Texto explicativo em elipse 525"/>
          <p:cNvSpPr/>
          <p:nvPr/>
        </p:nvSpPr>
        <p:spPr>
          <a:xfrm>
            <a:off x="5796136" y="859560"/>
            <a:ext cx="1296144" cy="1305059"/>
          </a:xfrm>
          <a:prstGeom prst="wedgeEllipseCallout">
            <a:avLst>
              <a:gd name="adj1" fmla="val -111306"/>
              <a:gd name="adj2" fmla="val 132697"/>
            </a:avLst>
          </a:prstGeom>
          <a:solidFill>
            <a:srgbClr val="FFC0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7" name="Texto explicativo em elipse 526"/>
          <p:cNvSpPr/>
          <p:nvPr/>
        </p:nvSpPr>
        <p:spPr>
          <a:xfrm>
            <a:off x="6660232" y="1923678"/>
            <a:ext cx="1296144" cy="1305059"/>
          </a:xfrm>
          <a:prstGeom prst="wedgeEllipseCallout">
            <a:avLst>
              <a:gd name="adj1" fmla="val -162747"/>
              <a:gd name="adj2" fmla="val 77228"/>
            </a:avLst>
          </a:prstGeom>
          <a:solidFill>
            <a:schemeClr val="accent5">
              <a:lumMod val="50000"/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8" name="Texto explicativo em elipse 527"/>
          <p:cNvSpPr/>
          <p:nvPr/>
        </p:nvSpPr>
        <p:spPr>
          <a:xfrm>
            <a:off x="6946133" y="3272817"/>
            <a:ext cx="1296144" cy="1305059"/>
          </a:xfrm>
          <a:prstGeom prst="wedgeEllipseCallout">
            <a:avLst>
              <a:gd name="adj1" fmla="val -193612"/>
              <a:gd name="adj2" fmla="val -137"/>
            </a:avLst>
          </a:prstGeom>
          <a:solidFill>
            <a:srgbClr val="7030A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7" name="CaixaDeTexto 536"/>
          <p:cNvSpPr txBox="1"/>
          <p:nvPr/>
        </p:nvSpPr>
        <p:spPr>
          <a:xfrm>
            <a:off x="1201836" y="34207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FFFF"/>
                </a:solidFill>
              </a:rPr>
              <a:t>01</a:t>
            </a:r>
            <a:endParaRPr lang="pt-BR" b="1" dirty="0">
              <a:solidFill>
                <a:srgbClr val="FFFFFF"/>
              </a:solidFill>
            </a:endParaRPr>
          </a:p>
        </p:txBody>
      </p:sp>
      <p:cxnSp>
        <p:nvCxnSpPr>
          <p:cNvPr id="544" name="Conector reto 543"/>
          <p:cNvCxnSpPr/>
          <p:nvPr/>
        </p:nvCxnSpPr>
        <p:spPr>
          <a:xfrm>
            <a:off x="1102464" y="3744326"/>
            <a:ext cx="605567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Retângulo 545"/>
          <p:cNvSpPr/>
          <p:nvPr/>
        </p:nvSpPr>
        <p:spPr>
          <a:xfrm>
            <a:off x="688675" y="3772014"/>
            <a:ext cx="15720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solidFill>
                  <a:srgbClr val="FFFFFF"/>
                </a:solidFill>
              </a:rPr>
              <a:t>INTRODUÇÃO</a:t>
            </a:r>
          </a:p>
        </p:txBody>
      </p:sp>
      <p:sp>
        <p:nvSpPr>
          <p:cNvPr id="547" name="CaixaDeTexto 546"/>
          <p:cNvSpPr txBox="1"/>
          <p:nvPr/>
        </p:nvSpPr>
        <p:spPr>
          <a:xfrm>
            <a:off x="1552264" y="206330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FFFF"/>
                </a:solidFill>
              </a:rPr>
              <a:t>02</a:t>
            </a:r>
            <a:endParaRPr lang="pt-BR" b="1" dirty="0">
              <a:solidFill>
                <a:srgbClr val="FFFFFF"/>
              </a:solidFill>
            </a:endParaRPr>
          </a:p>
        </p:txBody>
      </p:sp>
      <p:cxnSp>
        <p:nvCxnSpPr>
          <p:cNvPr id="548" name="Conector reto 547"/>
          <p:cNvCxnSpPr/>
          <p:nvPr/>
        </p:nvCxnSpPr>
        <p:spPr>
          <a:xfrm>
            <a:off x="1454962" y="2401390"/>
            <a:ext cx="605567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9" name="Retângulo 548"/>
          <p:cNvSpPr/>
          <p:nvPr/>
        </p:nvSpPr>
        <p:spPr>
          <a:xfrm>
            <a:off x="1205298" y="2436732"/>
            <a:ext cx="11167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</a:pPr>
            <a:r>
              <a:rPr lang="pt-BR" sz="1600" dirty="0">
                <a:solidFill>
                  <a:srgbClr val="FFFFFF"/>
                </a:solidFill>
              </a:rPr>
              <a:t>OBJETIVOS</a:t>
            </a:r>
          </a:p>
        </p:txBody>
      </p:sp>
      <p:sp>
        <p:nvSpPr>
          <p:cNvPr id="550" name="CaixaDeTexto 549"/>
          <p:cNvSpPr txBox="1"/>
          <p:nvPr/>
        </p:nvSpPr>
        <p:spPr>
          <a:xfrm>
            <a:off x="2357872" y="101891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FFFF"/>
                </a:solidFill>
              </a:rPr>
              <a:t>03</a:t>
            </a:r>
            <a:endParaRPr lang="pt-BR" b="1" dirty="0">
              <a:solidFill>
                <a:srgbClr val="FFFFFF"/>
              </a:solidFill>
            </a:endParaRPr>
          </a:p>
        </p:txBody>
      </p:sp>
      <p:sp>
        <p:nvSpPr>
          <p:cNvPr id="551" name="Retângulo 550"/>
          <p:cNvSpPr/>
          <p:nvPr/>
        </p:nvSpPr>
        <p:spPr>
          <a:xfrm>
            <a:off x="1873385" y="1360101"/>
            <a:ext cx="13964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</a:pPr>
            <a:r>
              <a:rPr lang="pt-BR" sz="1600" dirty="0">
                <a:solidFill>
                  <a:srgbClr val="FFFFFF"/>
                </a:solidFill>
              </a:rPr>
              <a:t>JUSTIFICATIVA</a:t>
            </a:r>
          </a:p>
        </p:txBody>
      </p:sp>
      <p:cxnSp>
        <p:nvCxnSpPr>
          <p:cNvPr id="552" name="Conector reto 551"/>
          <p:cNvCxnSpPr/>
          <p:nvPr/>
        </p:nvCxnSpPr>
        <p:spPr>
          <a:xfrm>
            <a:off x="2289340" y="1377390"/>
            <a:ext cx="605567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" name="CaixaDeTexto 552"/>
          <p:cNvSpPr txBox="1"/>
          <p:nvPr/>
        </p:nvSpPr>
        <p:spPr>
          <a:xfrm>
            <a:off x="3672030" y="44532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FFFF"/>
                </a:solidFill>
              </a:rPr>
              <a:t>04</a:t>
            </a:r>
            <a:endParaRPr lang="pt-BR" b="1" dirty="0">
              <a:solidFill>
                <a:srgbClr val="FFFFFF"/>
              </a:solidFill>
            </a:endParaRPr>
          </a:p>
        </p:txBody>
      </p:sp>
      <p:cxnSp>
        <p:nvCxnSpPr>
          <p:cNvPr id="555" name="Conector reto 554"/>
          <p:cNvCxnSpPr/>
          <p:nvPr/>
        </p:nvCxnSpPr>
        <p:spPr>
          <a:xfrm>
            <a:off x="3595103" y="776598"/>
            <a:ext cx="605567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6" name="Retângulo 555"/>
          <p:cNvSpPr/>
          <p:nvPr/>
        </p:nvSpPr>
        <p:spPr>
          <a:xfrm>
            <a:off x="3162852" y="819892"/>
            <a:ext cx="1437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pt-BR" sz="1200" dirty="0">
                <a:solidFill>
                  <a:srgbClr val="FFFFFF"/>
                </a:solidFill>
              </a:rPr>
              <a:t>FUNDAMENTAÇÃO  </a:t>
            </a:r>
            <a:endParaRPr lang="pt-BR" sz="1200" dirty="0" smtClean="0">
              <a:solidFill>
                <a:srgbClr val="FFFFFF"/>
              </a:solidFill>
            </a:endParaRPr>
          </a:p>
          <a:p>
            <a:pPr algn="ctr"/>
            <a:r>
              <a:rPr lang="pt-BR" sz="1200" dirty="0" smtClean="0">
                <a:solidFill>
                  <a:srgbClr val="FFFFFF"/>
                </a:solidFill>
              </a:rPr>
              <a:t>TEÓRICA</a:t>
            </a:r>
            <a:endParaRPr lang="pt-BR" sz="1200" dirty="0">
              <a:solidFill>
                <a:srgbClr val="FFFFFF"/>
              </a:solidFill>
            </a:endParaRPr>
          </a:p>
        </p:txBody>
      </p:sp>
      <p:sp>
        <p:nvSpPr>
          <p:cNvPr id="557" name="CaixaDeTexto 556"/>
          <p:cNvSpPr txBox="1"/>
          <p:nvPr/>
        </p:nvSpPr>
        <p:spPr>
          <a:xfrm>
            <a:off x="5034055" y="4593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FFFF"/>
                </a:solidFill>
              </a:rPr>
              <a:t>05</a:t>
            </a:r>
            <a:endParaRPr lang="pt-BR" b="1" dirty="0">
              <a:solidFill>
                <a:srgbClr val="FFFFFF"/>
              </a:solidFill>
            </a:endParaRPr>
          </a:p>
        </p:txBody>
      </p:sp>
      <p:cxnSp>
        <p:nvCxnSpPr>
          <p:cNvPr id="558" name="Conector reto 557"/>
          <p:cNvCxnSpPr/>
          <p:nvPr/>
        </p:nvCxnSpPr>
        <p:spPr>
          <a:xfrm>
            <a:off x="4940624" y="826832"/>
            <a:ext cx="605567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9" name="Retângulo 558"/>
          <p:cNvSpPr/>
          <p:nvPr/>
        </p:nvSpPr>
        <p:spPr>
          <a:xfrm>
            <a:off x="4484087" y="826565"/>
            <a:ext cx="14711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</a:pPr>
            <a:r>
              <a:rPr lang="pt-BR" sz="1600" dirty="0">
                <a:solidFill>
                  <a:srgbClr val="FFFFFF"/>
                </a:solidFill>
              </a:rPr>
              <a:t>METODOLOGIA</a:t>
            </a:r>
          </a:p>
        </p:txBody>
      </p:sp>
      <p:sp>
        <p:nvSpPr>
          <p:cNvPr id="560" name="CaixaDeTexto 559"/>
          <p:cNvSpPr txBox="1"/>
          <p:nvPr/>
        </p:nvSpPr>
        <p:spPr>
          <a:xfrm>
            <a:off x="6241528" y="109170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FFFF"/>
                </a:solidFill>
              </a:rPr>
              <a:t>06</a:t>
            </a:r>
            <a:endParaRPr lang="pt-BR" b="1" dirty="0">
              <a:solidFill>
                <a:srgbClr val="FFFFFF"/>
              </a:solidFill>
            </a:endParaRPr>
          </a:p>
        </p:txBody>
      </p:sp>
      <p:cxnSp>
        <p:nvCxnSpPr>
          <p:cNvPr id="561" name="Conector reto 560"/>
          <p:cNvCxnSpPr/>
          <p:nvPr/>
        </p:nvCxnSpPr>
        <p:spPr>
          <a:xfrm>
            <a:off x="6177035" y="1417984"/>
            <a:ext cx="605567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Retângulo 561"/>
          <p:cNvSpPr/>
          <p:nvPr/>
        </p:nvSpPr>
        <p:spPr>
          <a:xfrm>
            <a:off x="5830900" y="1417984"/>
            <a:ext cx="12784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</a:pPr>
            <a:r>
              <a:rPr lang="pt-BR" sz="1600" dirty="0">
                <a:solidFill>
                  <a:srgbClr val="FFFFFF"/>
                </a:solidFill>
              </a:rPr>
              <a:t>RESULTADOS</a:t>
            </a:r>
          </a:p>
        </p:txBody>
      </p:sp>
      <p:sp>
        <p:nvSpPr>
          <p:cNvPr id="563" name="CaixaDeTexto 562"/>
          <p:cNvSpPr txBox="1"/>
          <p:nvPr/>
        </p:nvSpPr>
        <p:spPr>
          <a:xfrm>
            <a:off x="7123767" y="206618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FFFF"/>
                </a:solidFill>
              </a:rPr>
              <a:t>07</a:t>
            </a:r>
            <a:endParaRPr lang="pt-BR" b="1" dirty="0">
              <a:solidFill>
                <a:srgbClr val="FFFFFF"/>
              </a:solidFill>
            </a:endParaRPr>
          </a:p>
        </p:txBody>
      </p:sp>
      <p:cxnSp>
        <p:nvCxnSpPr>
          <p:cNvPr id="564" name="Conector reto 563"/>
          <p:cNvCxnSpPr/>
          <p:nvPr/>
        </p:nvCxnSpPr>
        <p:spPr>
          <a:xfrm>
            <a:off x="7030335" y="2385733"/>
            <a:ext cx="605567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5" name="Retângulo 564"/>
          <p:cNvSpPr/>
          <p:nvPr/>
        </p:nvSpPr>
        <p:spPr>
          <a:xfrm>
            <a:off x="6597949" y="2389780"/>
            <a:ext cx="1420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400" dirty="0" smtClean="0">
                <a:solidFill>
                  <a:srgbClr val="FFFFFF"/>
                </a:solidFill>
              </a:rPr>
              <a:t>CONSIDERAÇÕES</a:t>
            </a:r>
          </a:p>
          <a:p>
            <a:pPr algn="ctr"/>
            <a:r>
              <a:rPr lang="pt-BR" sz="1400" dirty="0" smtClean="0">
                <a:solidFill>
                  <a:srgbClr val="FFFFFF"/>
                </a:solidFill>
              </a:rPr>
              <a:t> </a:t>
            </a:r>
            <a:r>
              <a:rPr lang="pt-BR" sz="1400" dirty="0">
                <a:solidFill>
                  <a:srgbClr val="FFFFFF"/>
                </a:solidFill>
              </a:rPr>
              <a:t>FINAIS</a:t>
            </a:r>
          </a:p>
        </p:txBody>
      </p:sp>
      <p:sp>
        <p:nvSpPr>
          <p:cNvPr id="566" name="CaixaDeTexto 565"/>
          <p:cNvSpPr txBox="1"/>
          <p:nvPr/>
        </p:nvSpPr>
        <p:spPr>
          <a:xfrm>
            <a:off x="7371590" y="349088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FFFF"/>
                </a:solidFill>
              </a:rPr>
              <a:t>08</a:t>
            </a:r>
            <a:endParaRPr lang="pt-BR" b="1" dirty="0">
              <a:solidFill>
                <a:srgbClr val="FFFFFF"/>
              </a:solidFill>
            </a:endParaRPr>
          </a:p>
        </p:txBody>
      </p:sp>
      <p:cxnSp>
        <p:nvCxnSpPr>
          <p:cNvPr id="567" name="Conector reto 566"/>
          <p:cNvCxnSpPr/>
          <p:nvPr/>
        </p:nvCxnSpPr>
        <p:spPr>
          <a:xfrm>
            <a:off x="7274394" y="3809872"/>
            <a:ext cx="605567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8" name="Retângulo 567"/>
          <p:cNvSpPr/>
          <p:nvPr/>
        </p:nvSpPr>
        <p:spPr>
          <a:xfrm>
            <a:off x="6953919" y="3841581"/>
            <a:ext cx="13131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</a:pPr>
            <a:r>
              <a:rPr lang="pt-BR" sz="1600" dirty="0" smtClean="0">
                <a:solidFill>
                  <a:srgbClr val="FFFFFF"/>
                </a:solidFill>
              </a:rPr>
              <a:t>REFERÊNCIAS</a:t>
            </a:r>
            <a:endParaRPr lang="pt-BR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7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" grpId="0" animBg="1"/>
      <p:bldP spid="522" grpId="0" animBg="1"/>
      <p:bldP spid="523" grpId="0" animBg="1"/>
      <p:bldP spid="524" grpId="0" animBg="1"/>
      <p:bldP spid="525" grpId="0" animBg="1"/>
      <p:bldP spid="526" grpId="0" animBg="1"/>
      <p:bldP spid="527" grpId="0" animBg="1"/>
      <p:bldP spid="5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\Pictures\disig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41481"/>
            <a:ext cx="8951587" cy="461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ubtítulo 2"/>
          <p:cNvSpPr txBox="1">
            <a:spLocks/>
          </p:cNvSpPr>
          <p:nvPr/>
        </p:nvSpPr>
        <p:spPr>
          <a:xfrm>
            <a:off x="755576" y="771550"/>
            <a:ext cx="7488832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 pesquisa ...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Lorem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ipsum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dolor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amet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consectetuer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adipiscing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Maecenas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porttitor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congue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massa.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Fusce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posuere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magna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sed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pulvinar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ultricies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purus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lectus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malesuada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libero,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amet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magna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eros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quis urna.</a:t>
            </a:r>
          </a:p>
          <a:p>
            <a:pPr marL="0" marR="0" lvl="0" indent="0" algn="just" defTabSz="914400" rtl="0" eaLnBrk="1" fontAlgn="auto" latinLnBrk="0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Observação: 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insira pouco texto. Evite ficar lendo slides. Lembre-se de que eles são apenas um suporte para sua apresentação. Se possível, converta informação textual em visual.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Ondulado 7"/>
          <p:cNvSpPr/>
          <p:nvPr/>
        </p:nvSpPr>
        <p:spPr>
          <a:xfrm>
            <a:off x="2339752" y="51470"/>
            <a:ext cx="4104456" cy="620407"/>
          </a:xfrm>
          <a:prstGeom prst="wav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INTRODUÇÃO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 rot="623423">
            <a:off x="603970" y="4165129"/>
            <a:ext cx="1226475" cy="1624390"/>
            <a:chOff x="3152261" y="1751055"/>
            <a:chExt cx="2971800" cy="3525838"/>
          </a:xfrm>
        </p:grpSpPr>
        <p:sp>
          <p:nvSpPr>
            <p:cNvPr id="7" name="Freeform 582"/>
            <p:cNvSpPr>
              <a:spLocks/>
            </p:cNvSpPr>
            <p:nvPr/>
          </p:nvSpPr>
          <p:spPr bwMode="auto">
            <a:xfrm>
              <a:off x="5055674" y="2835318"/>
              <a:ext cx="17463" cy="155575"/>
            </a:xfrm>
            <a:custGeom>
              <a:avLst/>
              <a:gdLst>
                <a:gd name="T0" fmla="*/ 11 w 11"/>
                <a:gd name="T1" fmla="*/ 0 h 98"/>
                <a:gd name="T2" fmla="*/ 11 w 11"/>
                <a:gd name="T3" fmla="*/ 98 h 98"/>
                <a:gd name="T4" fmla="*/ 0 w 11"/>
                <a:gd name="T5" fmla="*/ 96 h 98"/>
                <a:gd name="T6" fmla="*/ 0 w 11"/>
                <a:gd name="T7" fmla="*/ 5 h 98"/>
                <a:gd name="T8" fmla="*/ 3 w 11"/>
                <a:gd name="T9" fmla="*/ 4 h 98"/>
                <a:gd name="T10" fmla="*/ 8 w 11"/>
                <a:gd name="T11" fmla="*/ 1 h 98"/>
                <a:gd name="T12" fmla="*/ 11 w 11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98">
                  <a:moveTo>
                    <a:pt x="11" y="0"/>
                  </a:moveTo>
                  <a:lnTo>
                    <a:pt x="11" y="98"/>
                  </a:lnTo>
                  <a:lnTo>
                    <a:pt x="0" y="96"/>
                  </a:lnTo>
                  <a:lnTo>
                    <a:pt x="0" y="5"/>
                  </a:lnTo>
                  <a:lnTo>
                    <a:pt x="3" y="4"/>
                  </a:lnTo>
                  <a:lnTo>
                    <a:pt x="8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" name="Freeform 583"/>
            <p:cNvSpPr>
              <a:spLocks/>
            </p:cNvSpPr>
            <p:nvPr/>
          </p:nvSpPr>
          <p:spPr bwMode="auto">
            <a:xfrm>
              <a:off x="5073136" y="2828968"/>
              <a:ext cx="15875" cy="168275"/>
            </a:xfrm>
            <a:custGeom>
              <a:avLst/>
              <a:gdLst>
                <a:gd name="T0" fmla="*/ 10 w 10"/>
                <a:gd name="T1" fmla="*/ 0 h 106"/>
                <a:gd name="T2" fmla="*/ 10 w 10"/>
                <a:gd name="T3" fmla="*/ 106 h 106"/>
                <a:gd name="T4" fmla="*/ 0 w 10"/>
                <a:gd name="T5" fmla="*/ 102 h 106"/>
                <a:gd name="T6" fmla="*/ 0 w 10"/>
                <a:gd name="T7" fmla="*/ 4 h 106"/>
                <a:gd name="T8" fmla="*/ 8 w 10"/>
                <a:gd name="T9" fmla="*/ 2 h 106"/>
                <a:gd name="T10" fmla="*/ 10 w 10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6">
                  <a:moveTo>
                    <a:pt x="10" y="0"/>
                  </a:moveTo>
                  <a:lnTo>
                    <a:pt x="10" y="106"/>
                  </a:lnTo>
                  <a:lnTo>
                    <a:pt x="0" y="102"/>
                  </a:lnTo>
                  <a:lnTo>
                    <a:pt x="0" y="4"/>
                  </a:lnTo>
                  <a:lnTo>
                    <a:pt x="8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B"/>
            </a:solidFill>
            <a:ln w="0">
              <a:solidFill>
                <a:srgbClr val="FFDFA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" name="Freeform 584"/>
            <p:cNvSpPr>
              <a:spLocks/>
            </p:cNvSpPr>
            <p:nvPr/>
          </p:nvSpPr>
          <p:spPr bwMode="auto">
            <a:xfrm>
              <a:off x="5089011" y="2822618"/>
              <a:ext cx="17463" cy="179388"/>
            </a:xfrm>
            <a:custGeom>
              <a:avLst/>
              <a:gdLst>
                <a:gd name="T0" fmla="*/ 11 w 11"/>
                <a:gd name="T1" fmla="*/ 0 h 113"/>
                <a:gd name="T2" fmla="*/ 11 w 11"/>
                <a:gd name="T3" fmla="*/ 113 h 113"/>
                <a:gd name="T4" fmla="*/ 0 w 11"/>
                <a:gd name="T5" fmla="*/ 110 h 113"/>
                <a:gd name="T6" fmla="*/ 0 w 11"/>
                <a:gd name="T7" fmla="*/ 4 h 113"/>
                <a:gd name="T8" fmla="*/ 8 w 11"/>
                <a:gd name="T9" fmla="*/ 0 h 113"/>
                <a:gd name="T10" fmla="*/ 11 w 11"/>
                <a:gd name="T1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13">
                  <a:moveTo>
                    <a:pt x="11" y="0"/>
                  </a:moveTo>
                  <a:lnTo>
                    <a:pt x="11" y="113"/>
                  </a:lnTo>
                  <a:lnTo>
                    <a:pt x="0" y="110"/>
                  </a:lnTo>
                  <a:lnTo>
                    <a:pt x="0" y="4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DA8"/>
            </a:solidFill>
            <a:ln w="0">
              <a:solidFill>
                <a:srgbClr val="FFDD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585"/>
            <p:cNvSpPr>
              <a:spLocks/>
            </p:cNvSpPr>
            <p:nvPr/>
          </p:nvSpPr>
          <p:spPr bwMode="auto">
            <a:xfrm>
              <a:off x="5106474" y="2816268"/>
              <a:ext cx="15875" cy="192088"/>
            </a:xfrm>
            <a:custGeom>
              <a:avLst/>
              <a:gdLst>
                <a:gd name="T0" fmla="*/ 10 w 10"/>
                <a:gd name="T1" fmla="*/ 0 h 121"/>
                <a:gd name="T2" fmla="*/ 10 w 10"/>
                <a:gd name="T3" fmla="*/ 121 h 121"/>
                <a:gd name="T4" fmla="*/ 0 w 10"/>
                <a:gd name="T5" fmla="*/ 117 h 121"/>
                <a:gd name="T6" fmla="*/ 0 w 10"/>
                <a:gd name="T7" fmla="*/ 4 h 121"/>
                <a:gd name="T8" fmla="*/ 10 w 10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1">
                  <a:moveTo>
                    <a:pt x="10" y="0"/>
                  </a:moveTo>
                  <a:lnTo>
                    <a:pt x="10" y="121"/>
                  </a:lnTo>
                  <a:lnTo>
                    <a:pt x="0" y="117"/>
                  </a:lnTo>
                  <a:lnTo>
                    <a:pt x="0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586"/>
            <p:cNvSpPr>
              <a:spLocks/>
            </p:cNvSpPr>
            <p:nvPr/>
          </p:nvSpPr>
          <p:spPr bwMode="auto">
            <a:xfrm>
              <a:off x="5122349" y="2813093"/>
              <a:ext cx="17463" cy="198438"/>
            </a:xfrm>
            <a:custGeom>
              <a:avLst/>
              <a:gdLst>
                <a:gd name="T0" fmla="*/ 11 w 11"/>
                <a:gd name="T1" fmla="*/ 0 h 125"/>
                <a:gd name="T2" fmla="*/ 11 w 11"/>
                <a:gd name="T3" fmla="*/ 125 h 125"/>
                <a:gd name="T4" fmla="*/ 0 w 11"/>
                <a:gd name="T5" fmla="*/ 123 h 125"/>
                <a:gd name="T6" fmla="*/ 0 w 11"/>
                <a:gd name="T7" fmla="*/ 2 h 125"/>
                <a:gd name="T8" fmla="*/ 0 w 11"/>
                <a:gd name="T9" fmla="*/ 2 h 125"/>
                <a:gd name="T10" fmla="*/ 11 w 11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5">
                  <a:moveTo>
                    <a:pt x="11" y="0"/>
                  </a:moveTo>
                  <a:lnTo>
                    <a:pt x="11" y="125"/>
                  </a:lnTo>
                  <a:lnTo>
                    <a:pt x="0" y="12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9A3"/>
            </a:solidFill>
            <a:ln w="0">
              <a:solidFill>
                <a:srgbClr val="FFD9A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587"/>
            <p:cNvSpPr>
              <a:spLocks/>
            </p:cNvSpPr>
            <p:nvPr/>
          </p:nvSpPr>
          <p:spPr bwMode="auto">
            <a:xfrm>
              <a:off x="5139811" y="2808330"/>
              <a:ext cx="15875" cy="207963"/>
            </a:xfrm>
            <a:custGeom>
              <a:avLst/>
              <a:gdLst>
                <a:gd name="T0" fmla="*/ 10 w 10"/>
                <a:gd name="T1" fmla="*/ 0 h 131"/>
                <a:gd name="T2" fmla="*/ 10 w 10"/>
                <a:gd name="T3" fmla="*/ 126 h 131"/>
                <a:gd name="T4" fmla="*/ 6 w 10"/>
                <a:gd name="T5" fmla="*/ 130 h 131"/>
                <a:gd name="T6" fmla="*/ 4 w 10"/>
                <a:gd name="T7" fmla="*/ 131 h 131"/>
                <a:gd name="T8" fmla="*/ 0 w 10"/>
                <a:gd name="T9" fmla="*/ 128 h 131"/>
                <a:gd name="T10" fmla="*/ 0 w 10"/>
                <a:gd name="T11" fmla="*/ 3 h 131"/>
                <a:gd name="T12" fmla="*/ 4 w 10"/>
                <a:gd name="T13" fmla="*/ 1 h 131"/>
                <a:gd name="T14" fmla="*/ 10 w 10"/>
                <a:gd name="T1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31">
                  <a:moveTo>
                    <a:pt x="10" y="0"/>
                  </a:moveTo>
                  <a:lnTo>
                    <a:pt x="10" y="126"/>
                  </a:lnTo>
                  <a:lnTo>
                    <a:pt x="6" y="130"/>
                  </a:lnTo>
                  <a:lnTo>
                    <a:pt x="4" y="131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4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7A0"/>
            </a:solidFill>
            <a:ln w="0">
              <a:solidFill>
                <a:srgbClr val="FFD7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" name="Freeform 588"/>
            <p:cNvSpPr>
              <a:spLocks/>
            </p:cNvSpPr>
            <p:nvPr/>
          </p:nvSpPr>
          <p:spPr bwMode="auto">
            <a:xfrm>
              <a:off x="5155686" y="2806743"/>
              <a:ext cx="17463" cy="201613"/>
            </a:xfrm>
            <a:custGeom>
              <a:avLst/>
              <a:gdLst>
                <a:gd name="T0" fmla="*/ 11 w 11"/>
                <a:gd name="T1" fmla="*/ 0 h 127"/>
                <a:gd name="T2" fmla="*/ 11 w 11"/>
                <a:gd name="T3" fmla="*/ 116 h 127"/>
                <a:gd name="T4" fmla="*/ 9 w 11"/>
                <a:gd name="T5" fmla="*/ 118 h 127"/>
                <a:gd name="T6" fmla="*/ 1 w 11"/>
                <a:gd name="T7" fmla="*/ 125 h 127"/>
                <a:gd name="T8" fmla="*/ 0 w 11"/>
                <a:gd name="T9" fmla="*/ 127 h 127"/>
                <a:gd name="T10" fmla="*/ 0 w 11"/>
                <a:gd name="T11" fmla="*/ 1 h 127"/>
                <a:gd name="T12" fmla="*/ 8 w 11"/>
                <a:gd name="T13" fmla="*/ 0 h 127"/>
                <a:gd name="T14" fmla="*/ 11 w 11"/>
                <a:gd name="T1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27">
                  <a:moveTo>
                    <a:pt x="11" y="0"/>
                  </a:moveTo>
                  <a:lnTo>
                    <a:pt x="11" y="116"/>
                  </a:lnTo>
                  <a:lnTo>
                    <a:pt x="9" y="118"/>
                  </a:lnTo>
                  <a:lnTo>
                    <a:pt x="1" y="125"/>
                  </a:lnTo>
                  <a:lnTo>
                    <a:pt x="0" y="127"/>
                  </a:lnTo>
                  <a:lnTo>
                    <a:pt x="0" y="1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C"/>
            </a:solidFill>
            <a:ln w="0">
              <a:solidFill>
                <a:srgbClr val="FFD59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" name="Freeform 589"/>
            <p:cNvSpPr>
              <a:spLocks/>
            </p:cNvSpPr>
            <p:nvPr/>
          </p:nvSpPr>
          <p:spPr bwMode="auto">
            <a:xfrm>
              <a:off x="5173149" y="2806743"/>
              <a:ext cx="14288" cy="184150"/>
            </a:xfrm>
            <a:custGeom>
              <a:avLst/>
              <a:gdLst>
                <a:gd name="T0" fmla="*/ 9 w 9"/>
                <a:gd name="T1" fmla="*/ 0 h 116"/>
                <a:gd name="T2" fmla="*/ 9 w 9"/>
                <a:gd name="T3" fmla="*/ 103 h 116"/>
                <a:gd name="T4" fmla="*/ 7 w 9"/>
                <a:gd name="T5" fmla="*/ 106 h 116"/>
                <a:gd name="T6" fmla="*/ 0 w 9"/>
                <a:gd name="T7" fmla="*/ 116 h 116"/>
                <a:gd name="T8" fmla="*/ 0 w 9"/>
                <a:gd name="T9" fmla="*/ 0 h 116"/>
                <a:gd name="T10" fmla="*/ 9 w 9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16">
                  <a:moveTo>
                    <a:pt x="9" y="0"/>
                  </a:moveTo>
                  <a:lnTo>
                    <a:pt x="9" y="103"/>
                  </a:lnTo>
                  <a:lnTo>
                    <a:pt x="7" y="106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D39A"/>
            </a:solidFill>
            <a:ln w="0">
              <a:solidFill>
                <a:srgbClr val="FFD39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8" name="Freeform 590"/>
            <p:cNvSpPr>
              <a:spLocks/>
            </p:cNvSpPr>
            <p:nvPr/>
          </p:nvSpPr>
          <p:spPr bwMode="auto">
            <a:xfrm>
              <a:off x="5187436" y="2806743"/>
              <a:ext cx="15875" cy="163513"/>
            </a:xfrm>
            <a:custGeom>
              <a:avLst/>
              <a:gdLst>
                <a:gd name="T0" fmla="*/ 1 w 10"/>
                <a:gd name="T1" fmla="*/ 0 h 103"/>
                <a:gd name="T2" fmla="*/ 10 w 10"/>
                <a:gd name="T3" fmla="*/ 2 h 103"/>
                <a:gd name="T4" fmla="*/ 10 w 10"/>
                <a:gd name="T5" fmla="*/ 85 h 103"/>
                <a:gd name="T6" fmla="*/ 9 w 10"/>
                <a:gd name="T7" fmla="*/ 88 h 103"/>
                <a:gd name="T8" fmla="*/ 0 w 10"/>
                <a:gd name="T9" fmla="*/ 103 h 103"/>
                <a:gd name="T10" fmla="*/ 0 w 10"/>
                <a:gd name="T11" fmla="*/ 0 h 103"/>
                <a:gd name="T12" fmla="*/ 1 w 10"/>
                <a:gd name="T13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3">
                  <a:moveTo>
                    <a:pt x="1" y="0"/>
                  </a:moveTo>
                  <a:lnTo>
                    <a:pt x="10" y="2"/>
                  </a:lnTo>
                  <a:lnTo>
                    <a:pt x="10" y="85"/>
                  </a:lnTo>
                  <a:lnTo>
                    <a:pt x="9" y="88"/>
                  </a:lnTo>
                  <a:lnTo>
                    <a:pt x="0" y="10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297"/>
            </a:solidFill>
            <a:ln w="0">
              <a:solidFill>
                <a:srgbClr val="FFD2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9" name="Freeform 591"/>
            <p:cNvSpPr>
              <a:spLocks/>
            </p:cNvSpPr>
            <p:nvPr/>
          </p:nvSpPr>
          <p:spPr bwMode="auto">
            <a:xfrm>
              <a:off x="5203311" y="2809918"/>
              <a:ext cx="17463" cy="131763"/>
            </a:xfrm>
            <a:custGeom>
              <a:avLst/>
              <a:gdLst>
                <a:gd name="T0" fmla="*/ 0 w 11"/>
                <a:gd name="T1" fmla="*/ 0 h 83"/>
                <a:gd name="T2" fmla="*/ 3 w 11"/>
                <a:gd name="T3" fmla="*/ 0 h 83"/>
                <a:gd name="T4" fmla="*/ 11 w 11"/>
                <a:gd name="T5" fmla="*/ 6 h 83"/>
                <a:gd name="T6" fmla="*/ 11 w 11"/>
                <a:gd name="T7" fmla="*/ 61 h 83"/>
                <a:gd name="T8" fmla="*/ 11 w 11"/>
                <a:gd name="T9" fmla="*/ 62 h 83"/>
                <a:gd name="T10" fmla="*/ 0 w 11"/>
                <a:gd name="T11" fmla="*/ 83 h 83"/>
                <a:gd name="T12" fmla="*/ 0 w 11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83">
                  <a:moveTo>
                    <a:pt x="0" y="0"/>
                  </a:moveTo>
                  <a:lnTo>
                    <a:pt x="3" y="0"/>
                  </a:lnTo>
                  <a:lnTo>
                    <a:pt x="11" y="6"/>
                  </a:lnTo>
                  <a:lnTo>
                    <a:pt x="11" y="61"/>
                  </a:lnTo>
                  <a:lnTo>
                    <a:pt x="11" y="62"/>
                  </a:lnTo>
                  <a:lnTo>
                    <a:pt x="0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094"/>
            </a:solidFill>
            <a:ln w="0">
              <a:solidFill>
                <a:srgbClr val="FFD0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" name="Freeform 592"/>
            <p:cNvSpPr>
              <a:spLocks/>
            </p:cNvSpPr>
            <p:nvPr/>
          </p:nvSpPr>
          <p:spPr bwMode="auto">
            <a:xfrm>
              <a:off x="5220774" y="2819443"/>
              <a:ext cx="15875" cy="87313"/>
            </a:xfrm>
            <a:custGeom>
              <a:avLst/>
              <a:gdLst>
                <a:gd name="T0" fmla="*/ 0 w 10"/>
                <a:gd name="T1" fmla="*/ 0 h 55"/>
                <a:gd name="T2" fmla="*/ 1 w 10"/>
                <a:gd name="T3" fmla="*/ 1 h 55"/>
                <a:gd name="T4" fmla="*/ 8 w 10"/>
                <a:gd name="T5" fmla="*/ 10 h 55"/>
                <a:gd name="T6" fmla="*/ 10 w 10"/>
                <a:gd name="T7" fmla="*/ 25 h 55"/>
                <a:gd name="T8" fmla="*/ 10 w 10"/>
                <a:gd name="T9" fmla="*/ 25 h 55"/>
                <a:gd name="T10" fmla="*/ 0 w 10"/>
                <a:gd name="T11" fmla="*/ 55 h 55"/>
                <a:gd name="T12" fmla="*/ 0 w 10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55">
                  <a:moveTo>
                    <a:pt x="0" y="0"/>
                  </a:moveTo>
                  <a:lnTo>
                    <a:pt x="1" y="1"/>
                  </a:lnTo>
                  <a:lnTo>
                    <a:pt x="8" y="1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0" y="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1" name="Rectangle 593"/>
            <p:cNvSpPr>
              <a:spLocks noChangeArrowheads="1"/>
            </p:cNvSpPr>
            <p:nvPr/>
          </p:nvSpPr>
          <p:spPr bwMode="auto">
            <a:xfrm>
              <a:off x="5236649" y="2859130"/>
              <a:ext cx="1588" cy="1588"/>
            </a:xfrm>
            <a:prstGeom prst="rect">
              <a:avLst/>
            </a:pr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2" name="Freeform 594"/>
            <p:cNvSpPr>
              <a:spLocks/>
            </p:cNvSpPr>
            <p:nvPr/>
          </p:nvSpPr>
          <p:spPr bwMode="auto">
            <a:xfrm>
              <a:off x="3299899" y="5068930"/>
              <a:ext cx="1330325" cy="207963"/>
            </a:xfrm>
            <a:custGeom>
              <a:avLst/>
              <a:gdLst>
                <a:gd name="T0" fmla="*/ 419 w 838"/>
                <a:gd name="T1" fmla="*/ 0 h 131"/>
                <a:gd name="T2" fmla="*/ 482 w 838"/>
                <a:gd name="T3" fmla="*/ 2 h 131"/>
                <a:gd name="T4" fmla="*/ 541 w 838"/>
                <a:gd name="T5" fmla="*/ 3 h 131"/>
                <a:gd name="T6" fmla="*/ 596 w 838"/>
                <a:gd name="T7" fmla="*/ 7 h 131"/>
                <a:gd name="T8" fmla="*/ 648 w 838"/>
                <a:gd name="T9" fmla="*/ 11 h 131"/>
                <a:gd name="T10" fmla="*/ 694 w 838"/>
                <a:gd name="T11" fmla="*/ 16 h 131"/>
                <a:gd name="T12" fmla="*/ 736 w 838"/>
                <a:gd name="T13" fmla="*/ 23 h 131"/>
                <a:gd name="T14" fmla="*/ 771 w 838"/>
                <a:gd name="T15" fmla="*/ 31 h 131"/>
                <a:gd name="T16" fmla="*/ 800 w 838"/>
                <a:gd name="T17" fmla="*/ 38 h 131"/>
                <a:gd name="T18" fmla="*/ 821 w 838"/>
                <a:gd name="T19" fmla="*/ 48 h 131"/>
                <a:gd name="T20" fmla="*/ 834 w 838"/>
                <a:gd name="T21" fmla="*/ 57 h 131"/>
                <a:gd name="T22" fmla="*/ 838 w 838"/>
                <a:gd name="T23" fmla="*/ 66 h 131"/>
                <a:gd name="T24" fmla="*/ 834 w 838"/>
                <a:gd name="T25" fmla="*/ 75 h 131"/>
                <a:gd name="T26" fmla="*/ 821 w 838"/>
                <a:gd name="T27" fmla="*/ 85 h 131"/>
                <a:gd name="T28" fmla="*/ 800 w 838"/>
                <a:gd name="T29" fmla="*/ 93 h 131"/>
                <a:gd name="T30" fmla="*/ 771 w 838"/>
                <a:gd name="T31" fmla="*/ 101 h 131"/>
                <a:gd name="T32" fmla="*/ 736 w 838"/>
                <a:gd name="T33" fmla="*/ 109 h 131"/>
                <a:gd name="T34" fmla="*/ 694 w 838"/>
                <a:gd name="T35" fmla="*/ 116 h 131"/>
                <a:gd name="T36" fmla="*/ 648 w 838"/>
                <a:gd name="T37" fmla="*/ 121 h 131"/>
                <a:gd name="T38" fmla="*/ 596 w 838"/>
                <a:gd name="T39" fmla="*/ 126 h 131"/>
                <a:gd name="T40" fmla="*/ 541 w 838"/>
                <a:gd name="T41" fmla="*/ 129 h 131"/>
                <a:gd name="T42" fmla="*/ 482 w 838"/>
                <a:gd name="T43" fmla="*/ 131 h 131"/>
                <a:gd name="T44" fmla="*/ 419 w 838"/>
                <a:gd name="T45" fmla="*/ 131 h 131"/>
                <a:gd name="T46" fmla="*/ 357 w 838"/>
                <a:gd name="T47" fmla="*/ 131 h 131"/>
                <a:gd name="T48" fmla="*/ 299 w 838"/>
                <a:gd name="T49" fmla="*/ 129 h 131"/>
                <a:gd name="T50" fmla="*/ 242 w 838"/>
                <a:gd name="T51" fmla="*/ 126 h 131"/>
                <a:gd name="T52" fmla="*/ 191 w 838"/>
                <a:gd name="T53" fmla="*/ 121 h 131"/>
                <a:gd name="T54" fmla="*/ 144 w 838"/>
                <a:gd name="T55" fmla="*/ 116 h 131"/>
                <a:gd name="T56" fmla="*/ 103 w 838"/>
                <a:gd name="T57" fmla="*/ 109 h 131"/>
                <a:gd name="T58" fmla="*/ 68 w 838"/>
                <a:gd name="T59" fmla="*/ 101 h 131"/>
                <a:gd name="T60" fmla="*/ 39 w 838"/>
                <a:gd name="T61" fmla="*/ 93 h 131"/>
                <a:gd name="T62" fmla="*/ 18 w 838"/>
                <a:gd name="T63" fmla="*/ 85 h 131"/>
                <a:gd name="T64" fmla="*/ 5 w 838"/>
                <a:gd name="T65" fmla="*/ 75 h 131"/>
                <a:gd name="T66" fmla="*/ 0 w 838"/>
                <a:gd name="T67" fmla="*/ 66 h 131"/>
                <a:gd name="T68" fmla="*/ 5 w 838"/>
                <a:gd name="T69" fmla="*/ 57 h 131"/>
                <a:gd name="T70" fmla="*/ 18 w 838"/>
                <a:gd name="T71" fmla="*/ 48 h 131"/>
                <a:gd name="T72" fmla="*/ 39 w 838"/>
                <a:gd name="T73" fmla="*/ 38 h 131"/>
                <a:gd name="T74" fmla="*/ 68 w 838"/>
                <a:gd name="T75" fmla="*/ 31 h 131"/>
                <a:gd name="T76" fmla="*/ 103 w 838"/>
                <a:gd name="T77" fmla="*/ 23 h 131"/>
                <a:gd name="T78" fmla="*/ 144 w 838"/>
                <a:gd name="T79" fmla="*/ 16 h 131"/>
                <a:gd name="T80" fmla="*/ 191 w 838"/>
                <a:gd name="T81" fmla="*/ 11 h 131"/>
                <a:gd name="T82" fmla="*/ 242 w 838"/>
                <a:gd name="T83" fmla="*/ 7 h 131"/>
                <a:gd name="T84" fmla="*/ 299 w 838"/>
                <a:gd name="T85" fmla="*/ 3 h 131"/>
                <a:gd name="T86" fmla="*/ 357 w 838"/>
                <a:gd name="T87" fmla="*/ 2 h 131"/>
                <a:gd name="T88" fmla="*/ 419 w 838"/>
                <a:gd name="T8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38" h="131">
                  <a:moveTo>
                    <a:pt x="419" y="0"/>
                  </a:moveTo>
                  <a:lnTo>
                    <a:pt x="482" y="2"/>
                  </a:lnTo>
                  <a:lnTo>
                    <a:pt x="541" y="3"/>
                  </a:lnTo>
                  <a:lnTo>
                    <a:pt x="596" y="7"/>
                  </a:lnTo>
                  <a:lnTo>
                    <a:pt x="648" y="11"/>
                  </a:lnTo>
                  <a:lnTo>
                    <a:pt x="694" y="16"/>
                  </a:lnTo>
                  <a:lnTo>
                    <a:pt x="736" y="23"/>
                  </a:lnTo>
                  <a:lnTo>
                    <a:pt x="771" y="31"/>
                  </a:lnTo>
                  <a:lnTo>
                    <a:pt x="800" y="38"/>
                  </a:lnTo>
                  <a:lnTo>
                    <a:pt x="821" y="48"/>
                  </a:lnTo>
                  <a:lnTo>
                    <a:pt x="834" y="57"/>
                  </a:lnTo>
                  <a:lnTo>
                    <a:pt x="838" y="66"/>
                  </a:lnTo>
                  <a:lnTo>
                    <a:pt x="834" y="75"/>
                  </a:lnTo>
                  <a:lnTo>
                    <a:pt x="821" y="85"/>
                  </a:lnTo>
                  <a:lnTo>
                    <a:pt x="800" y="93"/>
                  </a:lnTo>
                  <a:lnTo>
                    <a:pt x="771" y="101"/>
                  </a:lnTo>
                  <a:lnTo>
                    <a:pt x="736" y="109"/>
                  </a:lnTo>
                  <a:lnTo>
                    <a:pt x="694" y="116"/>
                  </a:lnTo>
                  <a:lnTo>
                    <a:pt x="648" y="121"/>
                  </a:lnTo>
                  <a:lnTo>
                    <a:pt x="596" y="126"/>
                  </a:lnTo>
                  <a:lnTo>
                    <a:pt x="541" y="129"/>
                  </a:lnTo>
                  <a:lnTo>
                    <a:pt x="482" y="131"/>
                  </a:lnTo>
                  <a:lnTo>
                    <a:pt x="419" y="131"/>
                  </a:lnTo>
                  <a:lnTo>
                    <a:pt x="357" y="131"/>
                  </a:lnTo>
                  <a:lnTo>
                    <a:pt x="299" y="129"/>
                  </a:lnTo>
                  <a:lnTo>
                    <a:pt x="242" y="126"/>
                  </a:lnTo>
                  <a:lnTo>
                    <a:pt x="191" y="121"/>
                  </a:lnTo>
                  <a:lnTo>
                    <a:pt x="144" y="116"/>
                  </a:lnTo>
                  <a:lnTo>
                    <a:pt x="103" y="109"/>
                  </a:lnTo>
                  <a:lnTo>
                    <a:pt x="68" y="101"/>
                  </a:lnTo>
                  <a:lnTo>
                    <a:pt x="39" y="93"/>
                  </a:lnTo>
                  <a:lnTo>
                    <a:pt x="18" y="85"/>
                  </a:lnTo>
                  <a:lnTo>
                    <a:pt x="5" y="75"/>
                  </a:lnTo>
                  <a:lnTo>
                    <a:pt x="0" y="66"/>
                  </a:lnTo>
                  <a:lnTo>
                    <a:pt x="5" y="57"/>
                  </a:lnTo>
                  <a:lnTo>
                    <a:pt x="18" y="48"/>
                  </a:lnTo>
                  <a:lnTo>
                    <a:pt x="39" y="38"/>
                  </a:lnTo>
                  <a:lnTo>
                    <a:pt x="68" y="31"/>
                  </a:lnTo>
                  <a:lnTo>
                    <a:pt x="103" y="23"/>
                  </a:lnTo>
                  <a:lnTo>
                    <a:pt x="144" y="16"/>
                  </a:lnTo>
                  <a:lnTo>
                    <a:pt x="191" y="11"/>
                  </a:lnTo>
                  <a:lnTo>
                    <a:pt x="242" y="7"/>
                  </a:lnTo>
                  <a:lnTo>
                    <a:pt x="299" y="3"/>
                  </a:lnTo>
                  <a:lnTo>
                    <a:pt x="357" y="2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B7C9B9"/>
            </a:solidFill>
            <a:ln w="0">
              <a:solidFill>
                <a:srgbClr val="B7C9B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3" name="Freeform 595"/>
            <p:cNvSpPr>
              <a:spLocks/>
            </p:cNvSpPr>
            <p:nvPr/>
          </p:nvSpPr>
          <p:spPr bwMode="auto">
            <a:xfrm>
              <a:off x="3152261" y="3646530"/>
              <a:ext cx="17463" cy="71438"/>
            </a:xfrm>
            <a:custGeom>
              <a:avLst/>
              <a:gdLst>
                <a:gd name="T0" fmla="*/ 11 w 11"/>
                <a:gd name="T1" fmla="*/ 0 h 45"/>
                <a:gd name="T2" fmla="*/ 11 w 11"/>
                <a:gd name="T3" fmla="*/ 45 h 45"/>
                <a:gd name="T4" fmla="*/ 7 w 11"/>
                <a:gd name="T5" fmla="*/ 38 h 45"/>
                <a:gd name="T6" fmla="*/ 3 w 11"/>
                <a:gd name="T7" fmla="*/ 28 h 45"/>
                <a:gd name="T8" fmla="*/ 0 w 11"/>
                <a:gd name="T9" fmla="*/ 22 h 45"/>
                <a:gd name="T10" fmla="*/ 0 w 11"/>
                <a:gd name="T11" fmla="*/ 19 h 45"/>
                <a:gd name="T12" fmla="*/ 9 w 11"/>
                <a:gd name="T13" fmla="*/ 1 h 45"/>
                <a:gd name="T14" fmla="*/ 11 w 11"/>
                <a:gd name="T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45">
                  <a:moveTo>
                    <a:pt x="11" y="0"/>
                  </a:moveTo>
                  <a:lnTo>
                    <a:pt x="11" y="45"/>
                  </a:lnTo>
                  <a:lnTo>
                    <a:pt x="7" y="38"/>
                  </a:lnTo>
                  <a:lnTo>
                    <a:pt x="3" y="28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9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4" name="Freeform 596"/>
            <p:cNvSpPr>
              <a:spLocks/>
            </p:cNvSpPr>
            <p:nvPr/>
          </p:nvSpPr>
          <p:spPr bwMode="auto">
            <a:xfrm>
              <a:off x="3169724" y="3627480"/>
              <a:ext cx="15875" cy="119063"/>
            </a:xfrm>
            <a:custGeom>
              <a:avLst/>
              <a:gdLst>
                <a:gd name="T0" fmla="*/ 10 w 10"/>
                <a:gd name="T1" fmla="*/ 0 h 75"/>
                <a:gd name="T2" fmla="*/ 10 w 10"/>
                <a:gd name="T3" fmla="*/ 75 h 75"/>
                <a:gd name="T4" fmla="*/ 10 w 10"/>
                <a:gd name="T5" fmla="*/ 73 h 75"/>
                <a:gd name="T6" fmla="*/ 1 w 10"/>
                <a:gd name="T7" fmla="*/ 61 h 75"/>
                <a:gd name="T8" fmla="*/ 0 w 10"/>
                <a:gd name="T9" fmla="*/ 57 h 75"/>
                <a:gd name="T10" fmla="*/ 0 w 10"/>
                <a:gd name="T11" fmla="*/ 12 h 75"/>
                <a:gd name="T12" fmla="*/ 10 w 10"/>
                <a:gd name="T1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0"/>
                  </a:moveTo>
                  <a:lnTo>
                    <a:pt x="10" y="75"/>
                  </a:lnTo>
                  <a:lnTo>
                    <a:pt x="10" y="73"/>
                  </a:lnTo>
                  <a:lnTo>
                    <a:pt x="1" y="61"/>
                  </a:lnTo>
                  <a:lnTo>
                    <a:pt x="0" y="57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C"/>
            </a:solidFill>
            <a:ln w="0">
              <a:solidFill>
                <a:srgbClr val="FFDFA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" name="Freeform 597"/>
            <p:cNvSpPr>
              <a:spLocks/>
            </p:cNvSpPr>
            <p:nvPr/>
          </p:nvSpPr>
          <p:spPr bwMode="auto">
            <a:xfrm>
              <a:off x="3185599" y="3614780"/>
              <a:ext cx="19050" cy="147638"/>
            </a:xfrm>
            <a:custGeom>
              <a:avLst/>
              <a:gdLst>
                <a:gd name="T0" fmla="*/ 12 w 12"/>
                <a:gd name="T1" fmla="*/ 0 h 93"/>
                <a:gd name="T2" fmla="*/ 12 w 12"/>
                <a:gd name="T3" fmla="*/ 93 h 93"/>
                <a:gd name="T4" fmla="*/ 0 w 12"/>
                <a:gd name="T5" fmla="*/ 83 h 93"/>
                <a:gd name="T6" fmla="*/ 0 w 12"/>
                <a:gd name="T7" fmla="*/ 8 h 93"/>
                <a:gd name="T8" fmla="*/ 3 w 12"/>
                <a:gd name="T9" fmla="*/ 5 h 93"/>
                <a:gd name="T10" fmla="*/ 12 w 12"/>
                <a:gd name="T1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93">
                  <a:moveTo>
                    <a:pt x="12" y="0"/>
                  </a:moveTo>
                  <a:lnTo>
                    <a:pt x="12" y="93"/>
                  </a:lnTo>
                  <a:lnTo>
                    <a:pt x="0" y="83"/>
                  </a:lnTo>
                  <a:lnTo>
                    <a:pt x="0" y="8"/>
                  </a:lnTo>
                  <a:lnTo>
                    <a:pt x="3" y="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EAA"/>
            </a:solidFill>
            <a:ln w="0">
              <a:solidFill>
                <a:srgbClr val="FFDEA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" name="Freeform 598"/>
            <p:cNvSpPr>
              <a:spLocks/>
            </p:cNvSpPr>
            <p:nvPr/>
          </p:nvSpPr>
          <p:spPr bwMode="auto">
            <a:xfrm>
              <a:off x="3204649" y="3602080"/>
              <a:ext cx="15875" cy="174625"/>
            </a:xfrm>
            <a:custGeom>
              <a:avLst/>
              <a:gdLst>
                <a:gd name="T0" fmla="*/ 10 w 10"/>
                <a:gd name="T1" fmla="*/ 0 h 110"/>
                <a:gd name="T2" fmla="*/ 10 w 10"/>
                <a:gd name="T3" fmla="*/ 110 h 110"/>
                <a:gd name="T4" fmla="*/ 0 w 10"/>
                <a:gd name="T5" fmla="*/ 102 h 110"/>
                <a:gd name="T6" fmla="*/ 0 w 10"/>
                <a:gd name="T7" fmla="*/ 101 h 110"/>
                <a:gd name="T8" fmla="*/ 0 w 10"/>
                <a:gd name="T9" fmla="*/ 8 h 110"/>
                <a:gd name="T10" fmla="*/ 8 w 10"/>
                <a:gd name="T11" fmla="*/ 1 h 110"/>
                <a:gd name="T12" fmla="*/ 10 w 10"/>
                <a:gd name="T1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10">
                  <a:moveTo>
                    <a:pt x="10" y="0"/>
                  </a:moveTo>
                  <a:lnTo>
                    <a:pt x="10" y="110"/>
                  </a:lnTo>
                  <a:lnTo>
                    <a:pt x="0" y="102"/>
                  </a:lnTo>
                  <a:lnTo>
                    <a:pt x="0" y="101"/>
                  </a:lnTo>
                  <a:lnTo>
                    <a:pt x="0" y="8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CA8"/>
            </a:solidFill>
            <a:ln w="0">
              <a:solidFill>
                <a:srgbClr val="FFDC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" name="Freeform 599"/>
            <p:cNvSpPr>
              <a:spLocks/>
            </p:cNvSpPr>
            <p:nvPr/>
          </p:nvSpPr>
          <p:spPr bwMode="auto">
            <a:xfrm>
              <a:off x="3220524" y="3594143"/>
              <a:ext cx="17463" cy="193675"/>
            </a:xfrm>
            <a:custGeom>
              <a:avLst/>
              <a:gdLst>
                <a:gd name="T0" fmla="*/ 11 w 11"/>
                <a:gd name="T1" fmla="*/ 0 h 122"/>
                <a:gd name="T2" fmla="*/ 11 w 11"/>
                <a:gd name="T3" fmla="*/ 122 h 122"/>
                <a:gd name="T4" fmla="*/ 4 w 11"/>
                <a:gd name="T5" fmla="*/ 118 h 122"/>
                <a:gd name="T6" fmla="*/ 0 w 11"/>
                <a:gd name="T7" fmla="*/ 115 h 122"/>
                <a:gd name="T8" fmla="*/ 0 w 11"/>
                <a:gd name="T9" fmla="*/ 5 h 122"/>
                <a:gd name="T10" fmla="*/ 11 w 11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2">
                  <a:moveTo>
                    <a:pt x="11" y="0"/>
                  </a:moveTo>
                  <a:lnTo>
                    <a:pt x="11" y="122"/>
                  </a:lnTo>
                  <a:lnTo>
                    <a:pt x="4" y="118"/>
                  </a:lnTo>
                  <a:lnTo>
                    <a:pt x="0" y="115"/>
                  </a:lnTo>
                  <a:lnTo>
                    <a:pt x="0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" name="Freeform 600"/>
            <p:cNvSpPr>
              <a:spLocks/>
            </p:cNvSpPr>
            <p:nvPr/>
          </p:nvSpPr>
          <p:spPr bwMode="auto">
            <a:xfrm>
              <a:off x="3237986" y="3587793"/>
              <a:ext cx="19050" cy="207963"/>
            </a:xfrm>
            <a:custGeom>
              <a:avLst/>
              <a:gdLst>
                <a:gd name="T0" fmla="*/ 12 w 12"/>
                <a:gd name="T1" fmla="*/ 0 h 131"/>
                <a:gd name="T2" fmla="*/ 12 w 12"/>
                <a:gd name="T3" fmla="*/ 131 h 131"/>
                <a:gd name="T4" fmla="*/ 0 w 12"/>
                <a:gd name="T5" fmla="*/ 126 h 131"/>
                <a:gd name="T6" fmla="*/ 0 w 12"/>
                <a:gd name="T7" fmla="*/ 4 h 131"/>
                <a:gd name="T8" fmla="*/ 4 w 12"/>
                <a:gd name="T9" fmla="*/ 3 h 131"/>
                <a:gd name="T10" fmla="*/ 12 w 12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31">
                  <a:moveTo>
                    <a:pt x="12" y="0"/>
                  </a:moveTo>
                  <a:lnTo>
                    <a:pt x="12" y="131"/>
                  </a:lnTo>
                  <a:lnTo>
                    <a:pt x="0" y="126"/>
                  </a:lnTo>
                  <a:lnTo>
                    <a:pt x="0" y="4"/>
                  </a:lnTo>
                  <a:lnTo>
                    <a:pt x="4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AA4"/>
            </a:solidFill>
            <a:ln w="0">
              <a:solidFill>
                <a:srgbClr val="FFDAA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" name="Freeform 601"/>
            <p:cNvSpPr>
              <a:spLocks/>
            </p:cNvSpPr>
            <p:nvPr/>
          </p:nvSpPr>
          <p:spPr bwMode="auto">
            <a:xfrm>
              <a:off x="3257036" y="3581443"/>
              <a:ext cx="15875" cy="219075"/>
            </a:xfrm>
            <a:custGeom>
              <a:avLst/>
              <a:gdLst>
                <a:gd name="T0" fmla="*/ 10 w 10"/>
                <a:gd name="T1" fmla="*/ 0 h 138"/>
                <a:gd name="T2" fmla="*/ 10 w 10"/>
                <a:gd name="T3" fmla="*/ 138 h 138"/>
                <a:gd name="T4" fmla="*/ 0 w 10"/>
                <a:gd name="T5" fmla="*/ 135 h 138"/>
                <a:gd name="T6" fmla="*/ 0 w 10"/>
                <a:gd name="T7" fmla="*/ 135 h 138"/>
                <a:gd name="T8" fmla="*/ 0 w 10"/>
                <a:gd name="T9" fmla="*/ 4 h 138"/>
                <a:gd name="T10" fmla="*/ 9 w 10"/>
                <a:gd name="T11" fmla="*/ 0 h 138"/>
                <a:gd name="T12" fmla="*/ 10 w 10"/>
                <a:gd name="T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38">
                  <a:moveTo>
                    <a:pt x="10" y="0"/>
                  </a:moveTo>
                  <a:lnTo>
                    <a:pt x="10" y="13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0" y="4"/>
                  </a:lnTo>
                  <a:lnTo>
                    <a:pt x="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8A1"/>
            </a:solidFill>
            <a:ln w="0">
              <a:solidFill>
                <a:srgbClr val="FFD8A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0" name="Freeform 602"/>
            <p:cNvSpPr>
              <a:spLocks/>
            </p:cNvSpPr>
            <p:nvPr/>
          </p:nvSpPr>
          <p:spPr bwMode="auto">
            <a:xfrm>
              <a:off x="3272911" y="3576680"/>
              <a:ext cx="17463" cy="227013"/>
            </a:xfrm>
            <a:custGeom>
              <a:avLst/>
              <a:gdLst>
                <a:gd name="T0" fmla="*/ 11 w 11"/>
                <a:gd name="T1" fmla="*/ 0 h 143"/>
                <a:gd name="T2" fmla="*/ 11 w 11"/>
                <a:gd name="T3" fmla="*/ 143 h 143"/>
                <a:gd name="T4" fmla="*/ 0 w 11"/>
                <a:gd name="T5" fmla="*/ 141 h 143"/>
                <a:gd name="T6" fmla="*/ 0 w 11"/>
                <a:gd name="T7" fmla="*/ 3 h 143"/>
                <a:gd name="T8" fmla="*/ 11 w 11"/>
                <a:gd name="T9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43">
                  <a:moveTo>
                    <a:pt x="11" y="0"/>
                  </a:moveTo>
                  <a:lnTo>
                    <a:pt x="11" y="143"/>
                  </a:lnTo>
                  <a:lnTo>
                    <a:pt x="0" y="141"/>
                  </a:lnTo>
                  <a:lnTo>
                    <a:pt x="0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79F"/>
            </a:solidFill>
            <a:ln w="0">
              <a:solidFill>
                <a:srgbClr val="FFD7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1" name="Freeform 603"/>
            <p:cNvSpPr>
              <a:spLocks/>
            </p:cNvSpPr>
            <p:nvPr/>
          </p:nvSpPr>
          <p:spPr bwMode="auto">
            <a:xfrm>
              <a:off x="3290374" y="3573505"/>
              <a:ext cx="17463" cy="230188"/>
            </a:xfrm>
            <a:custGeom>
              <a:avLst/>
              <a:gdLst>
                <a:gd name="T0" fmla="*/ 11 w 11"/>
                <a:gd name="T1" fmla="*/ 0 h 145"/>
                <a:gd name="T2" fmla="*/ 11 w 11"/>
                <a:gd name="T3" fmla="*/ 133 h 145"/>
                <a:gd name="T4" fmla="*/ 1 w 11"/>
                <a:gd name="T5" fmla="*/ 145 h 145"/>
                <a:gd name="T6" fmla="*/ 0 w 11"/>
                <a:gd name="T7" fmla="*/ 145 h 145"/>
                <a:gd name="T8" fmla="*/ 0 w 11"/>
                <a:gd name="T9" fmla="*/ 2 h 145"/>
                <a:gd name="T10" fmla="*/ 2 w 11"/>
                <a:gd name="T11" fmla="*/ 1 h 145"/>
                <a:gd name="T12" fmla="*/ 11 w 11"/>
                <a:gd name="T13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45">
                  <a:moveTo>
                    <a:pt x="11" y="0"/>
                  </a:moveTo>
                  <a:lnTo>
                    <a:pt x="11" y="133"/>
                  </a:lnTo>
                  <a:lnTo>
                    <a:pt x="1" y="145"/>
                  </a:lnTo>
                  <a:lnTo>
                    <a:pt x="0" y="145"/>
                  </a:lnTo>
                  <a:lnTo>
                    <a:pt x="0" y="2"/>
                  </a:lnTo>
                  <a:lnTo>
                    <a:pt x="2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D"/>
            </a:solidFill>
            <a:ln w="0">
              <a:solidFill>
                <a:srgbClr val="FFD59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2" name="Freeform 604"/>
            <p:cNvSpPr>
              <a:spLocks/>
            </p:cNvSpPr>
            <p:nvPr/>
          </p:nvSpPr>
          <p:spPr bwMode="auto">
            <a:xfrm>
              <a:off x="3307836" y="3571918"/>
              <a:ext cx="17463" cy="212725"/>
            </a:xfrm>
            <a:custGeom>
              <a:avLst/>
              <a:gdLst>
                <a:gd name="T0" fmla="*/ 4 w 11"/>
                <a:gd name="T1" fmla="*/ 0 h 134"/>
                <a:gd name="T2" fmla="*/ 11 w 11"/>
                <a:gd name="T3" fmla="*/ 6 h 134"/>
                <a:gd name="T4" fmla="*/ 11 w 11"/>
                <a:gd name="T5" fmla="*/ 121 h 134"/>
                <a:gd name="T6" fmla="*/ 0 w 11"/>
                <a:gd name="T7" fmla="*/ 134 h 134"/>
                <a:gd name="T8" fmla="*/ 0 w 11"/>
                <a:gd name="T9" fmla="*/ 1 h 134"/>
                <a:gd name="T10" fmla="*/ 0 w 11"/>
                <a:gd name="T11" fmla="*/ 1 h 134"/>
                <a:gd name="T12" fmla="*/ 4 w 11"/>
                <a:gd name="T1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34">
                  <a:moveTo>
                    <a:pt x="4" y="0"/>
                  </a:moveTo>
                  <a:lnTo>
                    <a:pt x="11" y="6"/>
                  </a:lnTo>
                  <a:lnTo>
                    <a:pt x="11" y="121"/>
                  </a:lnTo>
                  <a:lnTo>
                    <a:pt x="0" y="134"/>
                  </a:lnTo>
                  <a:lnTo>
                    <a:pt x="0" y="1"/>
                  </a:lnTo>
                  <a:lnTo>
                    <a:pt x="0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D49B"/>
            </a:solidFill>
            <a:ln w="0">
              <a:solidFill>
                <a:srgbClr val="FFD49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3" name="Freeform 605"/>
            <p:cNvSpPr>
              <a:spLocks/>
            </p:cNvSpPr>
            <p:nvPr/>
          </p:nvSpPr>
          <p:spPr bwMode="auto">
            <a:xfrm>
              <a:off x="3325299" y="3581443"/>
              <a:ext cx="15875" cy="182563"/>
            </a:xfrm>
            <a:custGeom>
              <a:avLst/>
              <a:gdLst>
                <a:gd name="T0" fmla="*/ 0 w 10"/>
                <a:gd name="T1" fmla="*/ 0 h 115"/>
                <a:gd name="T2" fmla="*/ 10 w 10"/>
                <a:gd name="T3" fmla="*/ 11 h 115"/>
                <a:gd name="T4" fmla="*/ 10 w 10"/>
                <a:gd name="T5" fmla="*/ 102 h 115"/>
                <a:gd name="T6" fmla="*/ 0 w 10"/>
                <a:gd name="T7" fmla="*/ 115 h 115"/>
                <a:gd name="T8" fmla="*/ 0 w 10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5">
                  <a:moveTo>
                    <a:pt x="0" y="0"/>
                  </a:moveTo>
                  <a:lnTo>
                    <a:pt x="10" y="11"/>
                  </a:lnTo>
                  <a:lnTo>
                    <a:pt x="10" y="102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399"/>
            </a:solidFill>
            <a:ln w="0">
              <a:solidFill>
                <a:srgbClr val="FFD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4" name="Freeform 606"/>
            <p:cNvSpPr>
              <a:spLocks/>
            </p:cNvSpPr>
            <p:nvPr/>
          </p:nvSpPr>
          <p:spPr bwMode="auto">
            <a:xfrm>
              <a:off x="3341174" y="3598905"/>
              <a:ext cx="19050" cy="144463"/>
            </a:xfrm>
            <a:custGeom>
              <a:avLst/>
              <a:gdLst>
                <a:gd name="T0" fmla="*/ 0 w 12"/>
                <a:gd name="T1" fmla="*/ 0 h 91"/>
                <a:gd name="T2" fmla="*/ 12 w 12"/>
                <a:gd name="T3" fmla="*/ 9 h 91"/>
                <a:gd name="T4" fmla="*/ 12 w 12"/>
                <a:gd name="T5" fmla="*/ 78 h 91"/>
                <a:gd name="T6" fmla="*/ 0 w 12"/>
                <a:gd name="T7" fmla="*/ 91 h 91"/>
                <a:gd name="T8" fmla="*/ 0 w 12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91">
                  <a:moveTo>
                    <a:pt x="0" y="0"/>
                  </a:moveTo>
                  <a:lnTo>
                    <a:pt x="12" y="9"/>
                  </a:lnTo>
                  <a:lnTo>
                    <a:pt x="12" y="78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196"/>
            </a:solidFill>
            <a:ln w="0">
              <a:solidFill>
                <a:srgbClr val="FFD19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grpSp>
          <p:nvGrpSpPr>
            <p:cNvPr id="35" name="Group 808"/>
            <p:cNvGrpSpPr>
              <a:grpSpLocks/>
            </p:cNvGrpSpPr>
            <p:nvPr/>
          </p:nvGrpSpPr>
          <p:grpSpPr bwMode="auto">
            <a:xfrm>
              <a:off x="3203061" y="1751055"/>
              <a:ext cx="2921000" cy="3490913"/>
              <a:chOff x="2246" y="1020"/>
              <a:chExt cx="1840" cy="2199"/>
            </a:xfrm>
          </p:grpSpPr>
          <p:sp>
            <p:nvSpPr>
              <p:cNvPr id="54" name="Freeform 608"/>
              <p:cNvSpPr>
                <a:spLocks/>
              </p:cNvSpPr>
              <p:nvPr/>
            </p:nvSpPr>
            <p:spPr bwMode="auto">
              <a:xfrm>
                <a:off x="2345" y="2193"/>
                <a:ext cx="10" cy="69"/>
              </a:xfrm>
              <a:custGeom>
                <a:avLst/>
                <a:gdLst>
                  <a:gd name="T0" fmla="*/ 0 w 10"/>
                  <a:gd name="T1" fmla="*/ 0 h 69"/>
                  <a:gd name="T2" fmla="*/ 10 w 10"/>
                  <a:gd name="T3" fmla="*/ 10 h 69"/>
                  <a:gd name="T4" fmla="*/ 10 w 10"/>
                  <a:gd name="T5" fmla="*/ 56 h 69"/>
                  <a:gd name="T6" fmla="*/ 0 w 10"/>
                  <a:gd name="T7" fmla="*/ 69 h 69"/>
                  <a:gd name="T8" fmla="*/ 0 w 10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9">
                    <a:moveTo>
                      <a:pt x="0" y="0"/>
                    </a:moveTo>
                    <a:lnTo>
                      <a:pt x="10" y="10"/>
                    </a:lnTo>
                    <a:lnTo>
                      <a:pt x="10" y="56"/>
                    </a:lnTo>
                    <a:lnTo>
                      <a:pt x="0" y="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5" name="Freeform 609"/>
              <p:cNvSpPr>
                <a:spLocks/>
              </p:cNvSpPr>
              <p:nvPr/>
            </p:nvSpPr>
            <p:spPr bwMode="auto">
              <a:xfrm>
                <a:off x="2355" y="2203"/>
                <a:ext cx="12" cy="46"/>
              </a:xfrm>
              <a:custGeom>
                <a:avLst/>
                <a:gdLst>
                  <a:gd name="T0" fmla="*/ 0 w 12"/>
                  <a:gd name="T1" fmla="*/ 0 h 46"/>
                  <a:gd name="T2" fmla="*/ 12 w 12"/>
                  <a:gd name="T3" fmla="*/ 11 h 46"/>
                  <a:gd name="T4" fmla="*/ 12 w 12"/>
                  <a:gd name="T5" fmla="*/ 33 h 46"/>
                  <a:gd name="T6" fmla="*/ 0 w 12"/>
                  <a:gd name="T7" fmla="*/ 46 h 46"/>
                  <a:gd name="T8" fmla="*/ 0 w 12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46">
                    <a:moveTo>
                      <a:pt x="0" y="0"/>
                    </a:moveTo>
                    <a:lnTo>
                      <a:pt x="12" y="11"/>
                    </a:lnTo>
                    <a:lnTo>
                      <a:pt x="12" y="33"/>
                    </a:lnTo>
                    <a:lnTo>
                      <a:pt x="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6" name="Freeform 610"/>
              <p:cNvSpPr>
                <a:spLocks/>
              </p:cNvSpPr>
              <p:nvPr/>
            </p:nvSpPr>
            <p:spPr bwMode="auto">
              <a:xfrm>
                <a:off x="2367" y="2214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11 w 11"/>
                  <a:gd name="T3" fmla="*/ 9 h 22"/>
                  <a:gd name="T4" fmla="*/ 0 w 11"/>
                  <a:gd name="T5" fmla="*/ 22 h 22"/>
                  <a:gd name="T6" fmla="*/ 0 w 11"/>
                  <a:gd name="T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11" y="9"/>
                    </a:lnTo>
                    <a:lnTo>
                      <a:pt x="0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7" name="Freeform 611"/>
              <p:cNvSpPr>
                <a:spLocks/>
              </p:cNvSpPr>
              <p:nvPr/>
            </p:nvSpPr>
            <p:spPr bwMode="auto">
              <a:xfrm>
                <a:off x="2819" y="3083"/>
                <a:ext cx="242" cy="98"/>
              </a:xfrm>
              <a:custGeom>
                <a:avLst/>
                <a:gdLst>
                  <a:gd name="T0" fmla="*/ 22 w 242"/>
                  <a:gd name="T1" fmla="*/ 0 h 98"/>
                  <a:gd name="T2" fmla="*/ 95 w 242"/>
                  <a:gd name="T3" fmla="*/ 6 h 98"/>
                  <a:gd name="T4" fmla="*/ 105 w 242"/>
                  <a:gd name="T5" fmla="*/ 21 h 98"/>
                  <a:gd name="T6" fmla="*/ 116 w 242"/>
                  <a:gd name="T7" fmla="*/ 33 h 98"/>
                  <a:gd name="T8" fmla="*/ 132 w 242"/>
                  <a:gd name="T9" fmla="*/ 42 h 98"/>
                  <a:gd name="T10" fmla="*/ 148 w 242"/>
                  <a:gd name="T11" fmla="*/ 50 h 98"/>
                  <a:gd name="T12" fmla="*/ 164 w 242"/>
                  <a:gd name="T13" fmla="*/ 55 h 98"/>
                  <a:gd name="T14" fmla="*/ 177 w 242"/>
                  <a:gd name="T15" fmla="*/ 58 h 98"/>
                  <a:gd name="T16" fmla="*/ 186 w 242"/>
                  <a:gd name="T17" fmla="*/ 60 h 98"/>
                  <a:gd name="T18" fmla="*/ 190 w 242"/>
                  <a:gd name="T19" fmla="*/ 60 h 98"/>
                  <a:gd name="T20" fmla="*/ 207 w 242"/>
                  <a:gd name="T21" fmla="*/ 63 h 98"/>
                  <a:gd name="T22" fmla="*/ 220 w 242"/>
                  <a:gd name="T23" fmla="*/ 68 h 98"/>
                  <a:gd name="T24" fmla="*/ 230 w 242"/>
                  <a:gd name="T25" fmla="*/ 75 h 98"/>
                  <a:gd name="T26" fmla="*/ 237 w 242"/>
                  <a:gd name="T27" fmla="*/ 82 h 98"/>
                  <a:gd name="T28" fmla="*/ 241 w 242"/>
                  <a:gd name="T29" fmla="*/ 89 h 98"/>
                  <a:gd name="T30" fmla="*/ 242 w 242"/>
                  <a:gd name="T31" fmla="*/ 93 h 98"/>
                  <a:gd name="T32" fmla="*/ 242 w 242"/>
                  <a:gd name="T33" fmla="*/ 95 h 98"/>
                  <a:gd name="T34" fmla="*/ 216 w 242"/>
                  <a:gd name="T35" fmla="*/ 97 h 98"/>
                  <a:gd name="T36" fmla="*/ 187 w 242"/>
                  <a:gd name="T37" fmla="*/ 98 h 98"/>
                  <a:gd name="T38" fmla="*/ 160 w 242"/>
                  <a:gd name="T39" fmla="*/ 98 h 98"/>
                  <a:gd name="T40" fmla="*/ 135 w 242"/>
                  <a:gd name="T41" fmla="*/ 98 h 98"/>
                  <a:gd name="T42" fmla="*/ 112 w 242"/>
                  <a:gd name="T43" fmla="*/ 98 h 98"/>
                  <a:gd name="T44" fmla="*/ 95 w 242"/>
                  <a:gd name="T45" fmla="*/ 97 h 98"/>
                  <a:gd name="T46" fmla="*/ 84 w 242"/>
                  <a:gd name="T47" fmla="*/ 97 h 98"/>
                  <a:gd name="T48" fmla="*/ 80 w 242"/>
                  <a:gd name="T49" fmla="*/ 97 h 98"/>
                  <a:gd name="T50" fmla="*/ 56 w 242"/>
                  <a:gd name="T51" fmla="*/ 76 h 98"/>
                  <a:gd name="T52" fmla="*/ 52 w 242"/>
                  <a:gd name="T53" fmla="*/ 97 h 98"/>
                  <a:gd name="T54" fmla="*/ 0 w 242"/>
                  <a:gd name="T55" fmla="*/ 94 h 98"/>
                  <a:gd name="T56" fmla="*/ 22 w 242"/>
                  <a:gd name="T5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2" h="98">
                    <a:moveTo>
                      <a:pt x="22" y="0"/>
                    </a:moveTo>
                    <a:lnTo>
                      <a:pt x="95" y="6"/>
                    </a:lnTo>
                    <a:lnTo>
                      <a:pt x="105" y="21"/>
                    </a:lnTo>
                    <a:lnTo>
                      <a:pt x="116" y="33"/>
                    </a:lnTo>
                    <a:lnTo>
                      <a:pt x="132" y="42"/>
                    </a:lnTo>
                    <a:lnTo>
                      <a:pt x="148" y="50"/>
                    </a:lnTo>
                    <a:lnTo>
                      <a:pt x="164" y="55"/>
                    </a:lnTo>
                    <a:lnTo>
                      <a:pt x="177" y="58"/>
                    </a:lnTo>
                    <a:lnTo>
                      <a:pt x="186" y="60"/>
                    </a:lnTo>
                    <a:lnTo>
                      <a:pt x="190" y="60"/>
                    </a:lnTo>
                    <a:lnTo>
                      <a:pt x="207" y="63"/>
                    </a:lnTo>
                    <a:lnTo>
                      <a:pt x="220" y="68"/>
                    </a:lnTo>
                    <a:lnTo>
                      <a:pt x="230" y="75"/>
                    </a:lnTo>
                    <a:lnTo>
                      <a:pt x="237" y="82"/>
                    </a:lnTo>
                    <a:lnTo>
                      <a:pt x="241" y="89"/>
                    </a:lnTo>
                    <a:lnTo>
                      <a:pt x="242" y="93"/>
                    </a:lnTo>
                    <a:lnTo>
                      <a:pt x="242" y="95"/>
                    </a:lnTo>
                    <a:lnTo>
                      <a:pt x="216" y="97"/>
                    </a:lnTo>
                    <a:lnTo>
                      <a:pt x="187" y="98"/>
                    </a:lnTo>
                    <a:lnTo>
                      <a:pt x="160" y="98"/>
                    </a:lnTo>
                    <a:lnTo>
                      <a:pt x="135" y="98"/>
                    </a:lnTo>
                    <a:lnTo>
                      <a:pt x="112" y="98"/>
                    </a:lnTo>
                    <a:lnTo>
                      <a:pt x="95" y="97"/>
                    </a:lnTo>
                    <a:lnTo>
                      <a:pt x="84" y="97"/>
                    </a:lnTo>
                    <a:lnTo>
                      <a:pt x="80" y="97"/>
                    </a:lnTo>
                    <a:lnTo>
                      <a:pt x="56" y="76"/>
                    </a:lnTo>
                    <a:lnTo>
                      <a:pt x="52" y="97"/>
                    </a:lnTo>
                    <a:lnTo>
                      <a:pt x="0" y="94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8" name="Freeform 612"/>
              <p:cNvSpPr>
                <a:spLocks/>
              </p:cNvSpPr>
              <p:nvPr/>
            </p:nvSpPr>
            <p:spPr bwMode="auto">
              <a:xfrm>
                <a:off x="2434" y="3108"/>
                <a:ext cx="241" cy="111"/>
              </a:xfrm>
              <a:custGeom>
                <a:avLst/>
                <a:gdLst>
                  <a:gd name="T0" fmla="*/ 28 w 241"/>
                  <a:gd name="T1" fmla="*/ 0 h 111"/>
                  <a:gd name="T2" fmla="*/ 101 w 241"/>
                  <a:gd name="T3" fmla="*/ 12 h 111"/>
                  <a:gd name="T4" fmla="*/ 109 w 241"/>
                  <a:gd name="T5" fmla="*/ 27 h 111"/>
                  <a:gd name="T6" fmla="*/ 120 w 241"/>
                  <a:gd name="T7" fmla="*/ 39 h 111"/>
                  <a:gd name="T8" fmla="*/ 135 w 241"/>
                  <a:gd name="T9" fmla="*/ 50 h 111"/>
                  <a:gd name="T10" fmla="*/ 151 w 241"/>
                  <a:gd name="T11" fmla="*/ 59 h 111"/>
                  <a:gd name="T12" fmla="*/ 165 w 241"/>
                  <a:gd name="T13" fmla="*/ 65 h 111"/>
                  <a:gd name="T14" fmla="*/ 178 w 241"/>
                  <a:gd name="T15" fmla="*/ 69 h 111"/>
                  <a:gd name="T16" fmla="*/ 187 w 241"/>
                  <a:gd name="T17" fmla="*/ 72 h 111"/>
                  <a:gd name="T18" fmla="*/ 191 w 241"/>
                  <a:gd name="T19" fmla="*/ 72 h 111"/>
                  <a:gd name="T20" fmla="*/ 208 w 241"/>
                  <a:gd name="T21" fmla="*/ 76 h 111"/>
                  <a:gd name="T22" fmla="*/ 221 w 241"/>
                  <a:gd name="T23" fmla="*/ 82 h 111"/>
                  <a:gd name="T24" fmla="*/ 230 w 241"/>
                  <a:gd name="T25" fmla="*/ 90 h 111"/>
                  <a:gd name="T26" fmla="*/ 236 w 241"/>
                  <a:gd name="T27" fmla="*/ 97 h 111"/>
                  <a:gd name="T28" fmla="*/ 240 w 241"/>
                  <a:gd name="T29" fmla="*/ 105 h 111"/>
                  <a:gd name="T30" fmla="*/ 241 w 241"/>
                  <a:gd name="T31" fmla="*/ 108 h 111"/>
                  <a:gd name="T32" fmla="*/ 241 w 241"/>
                  <a:gd name="T33" fmla="*/ 111 h 111"/>
                  <a:gd name="T34" fmla="*/ 213 w 241"/>
                  <a:gd name="T35" fmla="*/ 110 h 111"/>
                  <a:gd name="T36" fmla="*/ 186 w 241"/>
                  <a:gd name="T37" fmla="*/ 110 h 111"/>
                  <a:gd name="T38" fmla="*/ 158 w 241"/>
                  <a:gd name="T39" fmla="*/ 107 h 111"/>
                  <a:gd name="T40" fmla="*/ 134 w 241"/>
                  <a:gd name="T41" fmla="*/ 106 h 111"/>
                  <a:gd name="T42" fmla="*/ 111 w 241"/>
                  <a:gd name="T43" fmla="*/ 105 h 111"/>
                  <a:gd name="T44" fmla="*/ 94 w 241"/>
                  <a:gd name="T45" fmla="*/ 102 h 111"/>
                  <a:gd name="T46" fmla="*/ 83 w 241"/>
                  <a:gd name="T47" fmla="*/ 101 h 111"/>
                  <a:gd name="T48" fmla="*/ 79 w 241"/>
                  <a:gd name="T49" fmla="*/ 101 h 111"/>
                  <a:gd name="T50" fmla="*/ 56 w 241"/>
                  <a:gd name="T51" fmla="*/ 78 h 111"/>
                  <a:gd name="T52" fmla="*/ 52 w 241"/>
                  <a:gd name="T53" fmla="*/ 99 h 111"/>
                  <a:gd name="T54" fmla="*/ 0 w 241"/>
                  <a:gd name="T55" fmla="*/ 93 h 111"/>
                  <a:gd name="T56" fmla="*/ 28 w 241"/>
                  <a:gd name="T5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1" h="111">
                    <a:moveTo>
                      <a:pt x="28" y="0"/>
                    </a:moveTo>
                    <a:lnTo>
                      <a:pt x="101" y="12"/>
                    </a:lnTo>
                    <a:lnTo>
                      <a:pt x="109" y="27"/>
                    </a:lnTo>
                    <a:lnTo>
                      <a:pt x="120" y="39"/>
                    </a:lnTo>
                    <a:lnTo>
                      <a:pt x="135" y="50"/>
                    </a:lnTo>
                    <a:lnTo>
                      <a:pt x="151" y="59"/>
                    </a:lnTo>
                    <a:lnTo>
                      <a:pt x="165" y="65"/>
                    </a:lnTo>
                    <a:lnTo>
                      <a:pt x="178" y="69"/>
                    </a:lnTo>
                    <a:lnTo>
                      <a:pt x="187" y="72"/>
                    </a:lnTo>
                    <a:lnTo>
                      <a:pt x="191" y="72"/>
                    </a:lnTo>
                    <a:lnTo>
                      <a:pt x="208" y="76"/>
                    </a:lnTo>
                    <a:lnTo>
                      <a:pt x="221" y="82"/>
                    </a:lnTo>
                    <a:lnTo>
                      <a:pt x="230" y="90"/>
                    </a:lnTo>
                    <a:lnTo>
                      <a:pt x="236" y="97"/>
                    </a:lnTo>
                    <a:lnTo>
                      <a:pt x="240" y="105"/>
                    </a:lnTo>
                    <a:lnTo>
                      <a:pt x="241" y="108"/>
                    </a:lnTo>
                    <a:lnTo>
                      <a:pt x="241" y="111"/>
                    </a:lnTo>
                    <a:lnTo>
                      <a:pt x="213" y="110"/>
                    </a:lnTo>
                    <a:lnTo>
                      <a:pt x="186" y="110"/>
                    </a:lnTo>
                    <a:lnTo>
                      <a:pt x="158" y="107"/>
                    </a:lnTo>
                    <a:lnTo>
                      <a:pt x="134" y="106"/>
                    </a:lnTo>
                    <a:lnTo>
                      <a:pt x="111" y="105"/>
                    </a:lnTo>
                    <a:lnTo>
                      <a:pt x="94" y="102"/>
                    </a:lnTo>
                    <a:lnTo>
                      <a:pt x="83" y="101"/>
                    </a:lnTo>
                    <a:lnTo>
                      <a:pt x="79" y="101"/>
                    </a:lnTo>
                    <a:lnTo>
                      <a:pt x="56" y="78"/>
                    </a:lnTo>
                    <a:lnTo>
                      <a:pt x="52" y="99"/>
                    </a:lnTo>
                    <a:lnTo>
                      <a:pt x="0" y="9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9" name="Freeform 613"/>
              <p:cNvSpPr>
                <a:spLocks/>
              </p:cNvSpPr>
              <p:nvPr/>
            </p:nvSpPr>
            <p:spPr bwMode="auto">
              <a:xfrm>
                <a:off x="2293" y="1746"/>
                <a:ext cx="1225" cy="593"/>
              </a:xfrm>
              <a:custGeom>
                <a:avLst/>
                <a:gdLst>
                  <a:gd name="T0" fmla="*/ 1081 w 1225"/>
                  <a:gd name="T1" fmla="*/ 2 h 593"/>
                  <a:gd name="T2" fmla="*/ 1099 w 1225"/>
                  <a:gd name="T3" fmla="*/ 16 h 593"/>
                  <a:gd name="T4" fmla="*/ 1135 w 1225"/>
                  <a:gd name="T5" fmla="*/ 36 h 593"/>
                  <a:gd name="T6" fmla="*/ 1190 w 1225"/>
                  <a:gd name="T7" fmla="*/ 57 h 593"/>
                  <a:gd name="T8" fmla="*/ 1222 w 1225"/>
                  <a:gd name="T9" fmla="*/ 67 h 593"/>
                  <a:gd name="T10" fmla="*/ 1204 w 1225"/>
                  <a:gd name="T11" fmla="*/ 85 h 593"/>
                  <a:gd name="T12" fmla="*/ 1169 w 1225"/>
                  <a:gd name="T13" fmla="*/ 116 h 593"/>
                  <a:gd name="T14" fmla="*/ 1122 w 1225"/>
                  <a:gd name="T15" fmla="*/ 153 h 593"/>
                  <a:gd name="T16" fmla="*/ 1063 w 1225"/>
                  <a:gd name="T17" fmla="*/ 194 h 593"/>
                  <a:gd name="T18" fmla="*/ 996 w 1225"/>
                  <a:gd name="T19" fmla="*/ 232 h 593"/>
                  <a:gd name="T20" fmla="*/ 923 w 1225"/>
                  <a:gd name="T21" fmla="*/ 262 h 593"/>
                  <a:gd name="T22" fmla="*/ 848 w 1225"/>
                  <a:gd name="T23" fmla="*/ 280 h 593"/>
                  <a:gd name="T24" fmla="*/ 810 w 1225"/>
                  <a:gd name="T25" fmla="*/ 284 h 593"/>
                  <a:gd name="T26" fmla="*/ 814 w 1225"/>
                  <a:gd name="T27" fmla="*/ 300 h 593"/>
                  <a:gd name="T28" fmla="*/ 818 w 1225"/>
                  <a:gd name="T29" fmla="*/ 334 h 593"/>
                  <a:gd name="T30" fmla="*/ 819 w 1225"/>
                  <a:gd name="T31" fmla="*/ 385 h 593"/>
                  <a:gd name="T32" fmla="*/ 813 w 1225"/>
                  <a:gd name="T33" fmla="*/ 457 h 593"/>
                  <a:gd name="T34" fmla="*/ 797 w 1225"/>
                  <a:gd name="T35" fmla="*/ 551 h 593"/>
                  <a:gd name="T36" fmla="*/ 792 w 1225"/>
                  <a:gd name="T37" fmla="*/ 555 h 593"/>
                  <a:gd name="T38" fmla="*/ 776 w 1225"/>
                  <a:gd name="T39" fmla="*/ 565 h 593"/>
                  <a:gd name="T40" fmla="*/ 747 w 1225"/>
                  <a:gd name="T41" fmla="*/ 575 h 593"/>
                  <a:gd name="T42" fmla="*/ 705 w 1225"/>
                  <a:gd name="T43" fmla="*/ 585 h 593"/>
                  <a:gd name="T44" fmla="*/ 648 w 1225"/>
                  <a:gd name="T45" fmla="*/ 592 h 593"/>
                  <a:gd name="T46" fmla="*/ 573 w 1225"/>
                  <a:gd name="T47" fmla="*/ 591 h 593"/>
                  <a:gd name="T48" fmla="*/ 480 w 1225"/>
                  <a:gd name="T49" fmla="*/ 579 h 593"/>
                  <a:gd name="T50" fmla="*/ 366 w 1225"/>
                  <a:gd name="T51" fmla="*/ 554 h 593"/>
                  <a:gd name="T52" fmla="*/ 313 w 1225"/>
                  <a:gd name="T53" fmla="*/ 303 h 593"/>
                  <a:gd name="T54" fmla="*/ 301 w 1225"/>
                  <a:gd name="T55" fmla="*/ 308 h 593"/>
                  <a:gd name="T56" fmla="*/ 268 w 1225"/>
                  <a:gd name="T57" fmla="*/ 326 h 593"/>
                  <a:gd name="T58" fmla="*/ 222 w 1225"/>
                  <a:gd name="T59" fmla="*/ 358 h 593"/>
                  <a:gd name="T60" fmla="*/ 171 w 1225"/>
                  <a:gd name="T61" fmla="*/ 402 h 593"/>
                  <a:gd name="T62" fmla="*/ 121 w 1225"/>
                  <a:gd name="T63" fmla="*/ 460 h 593"/>
                  <a:gd name="T64" fmla="*/ 0 w 1225"/>
                  <a:gd name="T65" fmla="*/ 405 h 593"/>
                  <a:gd name="T66" fmla="*/ 10 w 1225"/>
                  <a:gd name="T67" fmla="*/ 396 h 593"/>
                  <a:gd name="T68" fmla="*/ 38 w 1225"/>
                  <a:gd name="T69" fmla="*/ 371 h 593"/>
                  <a:gd name="T70" fmla="*/ 82 w 1225"/>
                  <a:gd name="T71" fmla="*/ 337 h 593"/>
                  <a:gd name="T72" fmla="*/ 141 w 1225"/>
                  <a:gd name="T73" fmla="*/ 296 h 593"/>
                  <a:gd name="T74" fmla="*/ 212 w 1225"/>
                  <a:gd name="T75" fmla="*/ 256 h 593"/>
                  <a:gd name="T76" fmla="*/ 294 w 1225"/>
                  <a:gd name="T77" fmla="*/ 222 h 593"/>
                  <a:gd name="T78" fmla="*/ 386 w 1225"/>
                  <a:gd name="T79" fmla="*/ 197 h 593"/>
                  <a:gd name="T80" fmla="*/ 485 w 1225"/>
                  <a:gd name="T81" fmla="*/ 188 h 593"/>
                  <a:gd name="T82" fmla="*/ 835 w 1225"/>
                  <a:gd name="T83" fmla="*/ 188 h 593"/>
                  <a:gd name="T84" fmla="*/ 853 w 1225"/>
                  <a:gd name="T85" fmla="*/ 186 h 593"/>
                  <a:gd name="T86" fmla="*/ 887 w 1225"/>
                  <a:gd name="T87" fmla="*/ 181 h 593"/>
                  <a:gd name="T88" fmla="*/ 930 w 1225"/>
                  <a:gd name="T89" fmla="*/ 164 h 593"/>
                  <a:gd name="T90" fmla="*/ 980 w 1225"/>
                  <a:gd name="T91" fmla="*/ 133 h 593"/>
                  <a:gd name="T92" fmla="*/ 1031 w 1225"/>
                  <a:gd name="T93" fmla="*/ 79 h 593"/>
                  <a:gd name="T94" fmla="*/ 1078 w 1225"/>
                  <a:gd name="T95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5" h="593">
                    <a:moveTo>
                      <a:pt x="1078" y="0"/>
                    </a:moveTo>
                    <a:lnTo>
                      <a:pt x="1081" y="2"/>
                    </a:lnTo>
                    <a:lnTo>
                      <a:pt x="1088" y="7"/>
                    </a:lnTo>
                    <a:lnTo>
                      <a:pt x="1099" y="16"/>
                    </a:lnTo>
                    <a:lnTo>
                      <a:pt x="1115" y="25"/>
                    </a:lnTo>
                    <a:lnTo>
                      <a:pt x="1135" y="36"/>
                    </a:lnTo>
                    <a:lnTo>
                      <a:pt x="1161" y="46"/>
                    </a:lnTo>
                    <a:lnTo>
                      <a:pt x="1190" y="57"/>
                    </a:lnTo>
                    <a:lnTo>
                      <a:pt x="1225" y="64"/>
                    </a:lnTo>
                    <a:lnTo>
                      <a:pt x="1222" y="67"/>
                    </a:lnTo>
                    <a:lnTo>
                      <a:pt x="1214" y="74"/>
                    </a:lnTo>
                    <a:lnTo>
                      <a:pt x="1204" y="85"/>
                    </a:lnTo>
                    <a:lnTo>
                      <a:pt x="1188" y="99"/>
                    </a:lnTo>
                    <a:lnTo>
                      <a:pt x="1169" y="116"/>
                    </a:lnTo>
                    <a:lnTo>
                      <a:pt x="1146" y="134"/>
                    </a:lnTo>
                    <a:lnTo>
                      <a:pt x="1122" y="153"/>
                    </a:lnTo>
                    <a:lnTo>
                      <a:pt x="1093" y="173"/>
                    </a:lnTo>
                    <a:lnTo>
                      <a:pt x="1063" y="194"/>
                    </a:lnTo>
                    <a:lnTo>
                      <a:pt x="1030" y="214"/>
                    </a:lnTo>
                    <a:lnTo>
                      <a:pt x="996" y="232"/>
                    </a:lnTo>
                    <a:lnTo>
                      <a:pt x="959" y="249"/>
                    </a:lnTo>
                    <a:lnTo>
                      <a:pt x="923" y="262"/>
                    </a:lnTo>
                    <a:lnTo>
                      <a:pt x="886" y="274"/>
                    </a:lnTo>
                    <a:lnTo>
                      <a:pt x="848" y="280"/>
                    </a:lnTo>
                    <a:lnTo>
                      <a:pt x="810" y="283"/>
                    </a:lnTo>
                    <a:lnTo>
                      <a:pt x="810" y="284"/>
                    </a:lnTo>
                    <a:lnTo>
                      <a:pt x="813" y="291"/>
                    </a:lnTo>
                    <a:lnTo>
                      <a:pt x="814" y="300"/>
                    </a:lnTo>
                    <a:lnTo>
                      <a:pt x="817" y="315"/>
                    </a:lnTo>
                    <a:lnTo>
                      <a:pt x="818" y="334"/>
                    </a:lnTo>
                    <a:lnTo>
                      <a:pt x="819" y="356"/>
                    </a:lnTo>
                    <a:lnTo>
                      <a:pt x="819" y="385"/>
                    </a:lnTo>
                    <a:lnTo>
                      <a:pt x="818" y="419"/>
                    </a:lnTo>
                    <a:lnTo>
                      <a:pt x="813" y="457"/>
                    </a:lnTo>
                    <a:lnTo>
                      <a:pt x="806" y="502"/>
                    </a:lnTo>
                    <a:lnTo>
                      <a:pt x="797" y="551"/>
                    </a:lnTo>
                    <a:lnTo>
                      <a:pt x="796" y="553"/>
                    </a:lnTo>
                    <a:lnTo>
                      <a:pt x="792" y="555"/>
                    </a:lnTo>
                    <a:lnTo>
                      <a:pt x="785" y="559"/>
                    </a:lnTo>
                    <a:lnTo>
                      <a:pt x="776" y="565"/>
                    </a:lnTo>
                    <a:lnTo>
                      <a:pt x="763" y="570"/>
                    </a:lnTo>
                    <a:lnTo>
                      <a:pt x="747" y="575"/>
                    </a:lnTo>
                    <a:lnTo>
                      <a:pt x="729" y="582"/>
                    </a:lnTo>
                    <a:lnTo>
                      <a:pt x="705" y="585"/>
                    </a:lnTo>
                    <a:lnTo>
                      <a:pt x="679" y="589"/>
                    </a:lnTo>
                    <a:lnTo>
                      <a:pt x="648" y="592"/>
                    </a:lnTo>
                    <a:lnTo>
                      <a:pt x="612" y="593"/>
                    </a:lnTo>
                    <a:lnTo>
                      <a:pt x="573" y="591"/>
                    </a:lnTo>
                    <a:lnTo>
                      <a:pt x="529" y="587"/>
                    </a:lnTo>
                    <a:lnTo>
                      <a:pt x="480" y="579"/>
                    </a:lnTo>
                    <a:lnTo>
                      <a:pt x="425" y="568"/>
                    </a:lnTo>
                    <a:lnTo>
                      <a:pt x="366" y="554"/>
                    </a:lnTo>
                    <a:lnTo>
                      <a:pt x="301" y="534"/>
                    </a:lnTo>
                    <a:lnTo>
                      <a:pt x="313" y="303"/>
                    </a:lnTo>
                    <a:lnTo>
                      <a:pt x="310" y="304"/>
                    </a:lnTo>
                    <a:lnTo>
                      <a:pt x="301" y="308"/>
                    </a:lnTo>
                    <a:lnTo>
                      <a:pt x="286" y="316"/>
                    </a:lnTo>
                    <a:lnTo>
                      <a:pt x="268" y="326"/>
                    </a:lnTo>
                    <a:lnTo>
                      <a:pt x="246" y="341"/>
                    </a:lnTo>
                    <a:lnTo>
                      <a:pt x="222" y="358"/>
                    </a:lnTo>
                    <a:lnTo>
                      <a:pt x="196" y="379"/>
                    </a:lnTo>
                    <a:lnTo>
                      <a:pt x="171" y="402"/>
                    </a:lnTo>
                    <a:lnTo>
                      <a:pt x="145" y="430"/>
                    </a:lnTo>
                    <a:lnTo>
                      <a:pt x="121" y="460"/>
                    </a:lnTo>
                    <a:lnTo>
                      <a:pt x="99" y="494"/>
                    </a:lnTo>
                    <a:lnTo>
                      <a:pt x="0" y="405"/>
                    </a:lnTo>
                    <a:lnTo>
                      <a:pt x="2" y="404"/>
                    </a:lnTo>
                    <a:lnTo>
                      <a:pt x="10" y="396"/>
                    </a:lnTo>
                    <a:lnTo>
                      <a:pt x="22" y="385"/>
                    </a:lnTo>
                    <a:lnTo>
                      <a:pt x="38" y="371"/>
                    </a:lnTo>
                    <a:lnTo>
                      <a:pt x="57" y="355"/>
                    </a:lnTo>
                    <a:lnTo>
                      <a:pt x="82" y="337"/>
                    </a:lnTo>
                    <a:lnTo>
                      <a:pt x="110" y="317"/>
                    </a:lnTo>
                    <a:lnTo>
                      <a:pt x="141" y="296"/>
                    </a:lnTo>
                    <a:lnTo>
                      <a:pt x="175" y="277"/>
                    </a:lnTo>
                    <a:lnTo>
                      <a:pt x="212" y="256"/>
                    </a:lnTo>
                    <a:lnTo>
                      <a:pt x="252" y="237"/>
                    </a:lnTo>
                    <a:lnTo>
                      <a:pt x="294" y="222"/>
                    </a:lnTo>
                    <a:lnTo>
                      <a:pt x="339" y="207"/>
                    </a:lnTo>
                    <a:lnTo>
                      <a:pt x="386" y="197"/>
                    </a:lnTo>
                    <a:lnTo>
                      <a:pt x="436" y="190"/>
                    </a:lnTo>
                    <a:lnTo>
                      <a:pt x="485" y="188"/>
                    </a:lnTo>
                    <a:lnTo>
                      <a:pt x="832" y="188"/>
                    </a:lnTo>
                    <a:lnTo>
                      <a:pt x="835" y="188"/>
                    </a:lnTo>
                    <a:lnTo>
                      <a:pt x="843" y="188"/>
                    </a:lnTo>
                    <a:lnTo>
                      <a:pt x="853" y="186"/>
                    </a:lnTo>
                    <a:lnTo>
                      <a:pt x="869" y="185"/>
                    </a:lnTo>
                    <a:lnTo>
                      <a:pt x="887" y="181"/>
                    </a:lnTo>
                    <a:lnTo>
                      <a:pt x="908" y="174"/>
                    </a:lnTo>
                    <a:lnTo>
                      <a:pt x="930" y="164"/>
                    </a:lnTo>
                    <a:lnTo>
                      <a:pt x="954" y="151"/>
                    </a:lnTo>
                    <a:lnTo>
                      <a:pt x="980" y="133"/>
                    </a:lnTo>
                    <a:lnTo>
                      <a:pt x="1005" y="108"/>
                    </a:lnTo>
                    <a:lnTo>
                      <a:pt x="1031" y="79"/>
                    </a:lnTo>
                    <a:lnTo>
                      <a:pt x="1055" y="42"/>
                    </a:lnTo>
                    <a:lnTo>
                      <a:pt x="1078" y="0"/>
                    </a:lnTo>
                    <a:close/>
                  </a:path>
                </a:pathLst>
              </a:custGeom>
              <a:solidFill>
                <a:srgbClr val="B8CABB"/>
              </a:solidFill>
              <a:ln w="0">
                <a:solidFill>
                  <a:srgbClr val="B8CAB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0" name="Freeform 614"/>
              <p:cNvSpPr>
                <a:spLocks/>
              </p:cNvSpPr>
              <p:nvPr/>
            </p:nvSpPr>
            <p:spPr bwMode="auto">
              <a:xfrm>
                <a:off x="2446" y="2279"/>
                <a:ext cx="644" cy="858"/>
              </a:xfrm>
              <a:custGeom>
                <a:avLst/>
                <a:gdLst>
                  <a:gd name="T0" fmla="*/ 148 w 644"/>
                  <a:gd name="T1" fmla="*/ 0 h 858"/>
                  <a:gd name="T2" fmla="*/ 212 w 644"/>
                  <a:gd name="T3" fmla="*/ 18 h 858"/>
                  <a:gd name="T4" fmla="*/ 272 w 644"/>
                  <a:gd name="T5" fmla="*/ 33 h 858"/>
                  <a:gd name="T6" fmla="*/ 326 w 644"/>
                  <a:gd name="T7" fmla="*/ 45 h 858"/>
                  <a:gd name="T8" fmla="*/ 376 w 644"/>
                  <a:gd name="T9" fmla="*/ 51 h 858"/>
                  <a:gd name="T10" fmla="*/ 419 w 644"/>
                  <a:gd name="T11" fmla="*/ 56 h 858"/>
                  <a:gd name="T12" fmla="*/ 459 w 644"/>
                  <a:gd name="T13" fmla="*/ 58 h 858"/>
                  <a:gd name="T14" fmla="*/ 495 w 644"/>
                  <a:gd name="T15" fmla="*/ 58 h 858"/>
                  <a:gd name="T16" fmla="*/ 525 w 644"/>
                  <a:gd name="T17" fmla="*/ 55 h 858"/>
                  <a:gd name="T18" fmla="*/ 552 w 644"/>
                  <a:gd name="T19" fmla="*/ 51 h 858"/>
                  <a:gd name="T20" fmla="*/ 575 w 644"/>
                  <a:gd name="T21" fmla="*/ 47 h 858"/>
                  <a:gd name="T22" fmla="*/ 594 w 644"/>
                  <a:gd name="T23" fmla="*/ 42 h 858"/>
                  <a:gd name="T24" fmla="*/ 610 w 644"/>
                  <a:gd name="T25" fmla="*/ 35 h 858"/>
                  <a:gd name="T26" fmla="*/ 623 w 644"/>
                  <a:gd name="T27" fmla="*/ 30 h 858"/>
                  <a:gd name="T28" fmla="*/ 632 w 644"/>
                  <a:gd name="T29" fmla="*/ 25 h 858"/>
                  <a:gd name="T30" fmla="*/ 639 w 644"/>
                  <a:gd name="T31" fmla="*/ 21 h 858"/>
                  <a:gd name="T32" fmla="*/ 643 w 644"/>
                  <a:gd name="T33" fmla="*/ 18 h 858"/>
                  <a:gd name="T34" fmla="*/ 644 w 644"/>
                  <a:gd name="T35" fmla="*/ 17 h 858"/>
                  <a:gd name="T36" fmla="*/ 489 w 644"/>
                  <a:gd name="T37" fmla="*/ 820 h 858"/>
                  <a:gd name="T38" fmla="*/ 378 w 644"/>
                  <a:gd name="T39" fmla="*/ 817 h 858"/>
                  <a:gd name="T40" fmla="*/ 433 w 644"/>
                  <a:gd name="T41" fmla="*/ 215 h 858"/>
                  <a:gd name="T42" fmla="*/ 399 w 644"/>
                  <a:gd name="T43" fmla="*/ 216 h 858"/>
                  <a:gd name="T44" fmla="*/ 369 w 644"/>
                  <a:gd name="T45" fmla="*/ 217 h 858"/>
                  <a:gd name="T46" fmla="*/ 344 w 644"/>
                  <a:gd name="T47" fmla="*/ 216 h 858"/>
                  <a:gd name="T48" fmla="*/ 323 w 644"/>
                  <a:gd name="T49" fmla="*/ 215 h 858"/>
                  <a:gd name="T50" fmla="*/ 307 w 644"/>
                  <a:gd name="T51" fmla="*/ 214 h 858"/>
                  <a:gd name="T52" fmla="*/ 298 w 644"/>
                  <a:gd name="T53" fmla="*/ 211 h 858"/>
                  <a:gd name="T54" fmla="*/ 294 w 644"/>
                  <a:gd name="T55" fmla="*/ 211 h 858"/>
                  <a:gd name="T56" fmla="*/ 108 w 644"/>
                  <a:gd name="T57" fmla="*/ 858 h 858"/>
                  <a:gd name="T58" fmla="*/ 0 w 644"/>
                  <a:gd name="T59" fmla="*/ 842 h 858"/>
                  <a:gd name="T60" fmla="*/ 16 w 644"/>
                  <a:gd name="T61" fmla="*/ 783 h 858"/>
                  <a:gd name="T62" fmla="*/ 30 w 644"/>
                  <a:gd name="T63" fmla="*/ 723 h 858"/>
                  <a:gd name="T64" fmla="*/ 43 w 644"/>
                  <a:gd name="T65" fmla="*/ 660 h 858"/>
                  <a:gd name="T66" fmla="*/ 56 w 644"/>
                  <a:gd name="T67" fmla="*/ 597 h 858"/>
                  <a:gd name="T68" fmla="*/ 68 w 644"/>
                  <a:gd name="T69" fmla="*/ 534 h 858"/>
                  <a:gd name="T70" fmla="*/ 80 w 644"/>
                  <a:gd name="T71" fmla="*/ 473 h 858"/>
                  <a:gd name="T72" fmla="*/ 90 w 644"/>
                  <a:gd name="T73" fmla="*/ 411 h 858"/>
                  <a:gd name="T74" fmla="*/ 99 w 644"/>
                  <a:gd name="T75" fmla="*/ 352 h 858"/>
                  <a:gd name="T76" fmla="*/ 108 w 644"/>
                  <a:gd name="T77" fmla="*/ 296 h 858"/>
                  <a:gd name="T78" fmla="*/ 116 w 644"/>
                  <a:gd name="T79" fmla="*/ 242 h 858"/>
                  <a:gd name="T80" fmla="*/ 123 w 644"/>
                  <a:gd name="T81" fmla="*/ 193 h 858"/>
                  <a:gd name="T82" fmla="*/ 129 w 644"/>
                  <a:gd name="T83" fmla="*/ 147 h 858"/>
                  <a:gd name="T84" fmla="*/ 135 w 644"/>
                  <a:gd name="T85" fmla="*/ 106 h 858"/>
                  <a:gd name="T86" fmla="*/ 139 w 644"/>
                  <a:gd name="T87" fmla="*/ 72 h 858"/>
                  <a:gd name="T88" fmla="*/ 143 w 644"/>
                  <a:gd name="T89" fmla="*/ 43 h 858"/>
                  <a:gd name="T90" fmla="*/ 145 w 644"/>
                  <a:gd name="T91" fmla="*/ 21 h 858"/>
                  <a:gd name="T92" fmla="*/ 146 w 644"/>
                  <a:gd name="T93" fmla="*/ 7 h 858"/>
                  <a:gd name="T94" fmla="*/ 148 w 644"/>
                  <a:gd name="T95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44" h="858">
                    <a:moveTo>
                      <a:pt x="148" y="0"/>
                    </a:moveTo>
                    <a:lnTo>
                      <a:pt x="212" y="18"/>
                    </a:lnTo>
                    <a:lnTo>
                      <a:pt x="272" y="33"/>
                    </a:lnTo>
                    <a:lnTo>
                      <a:pt x="326" y="45"/>
                    </a:lnTo>
                    <a:lnTo>
                      <a:pt x="376" y="51"/>
                    </a:lnTo>
                    <a:lnTo>
                      <a:pt x="419" y="56"/>
                    </a:lnTo>
                    <a:lnTo>
                      <a:pt x="459" y="58"/>
                    </a:lnTo>
                    <a:lnTo>
                      <a:pt x="495" y="58"/>
                    </a:lnTo>
                    <a:lnTo>
                      <a:pt x="525" y="55"/>
                    </a:lnTo>
                    <a:lnTo>
                      <a:pt x="552" y="51"/>
                    </a:lnTo>
                    <a:lnTo>
                      <a:pt x="575" y="47"/>
                    </a:lnTo>
                    <a:lnTo>
                      <a:pt x="594" y="42"/>
                    </a:lnTo>
                    <a:lnTo>
                      <a:pt x="610" y="35"/>
                    </a:lnTo>
                    <a:lnTo>
                      <a:pt x="623" y="30"/>
                    </a:lnTo>
                    <a:lnTo>
                      <a:pt x="632" y="25"/>
                    </a:lnTo>
                    <a:lnTo>
                      <a:pt x="639" y="21"/>
                    </a:lnTo>
                    <a:lnTo>
                      <a:pt x="643" y="18"/>
                    </a:lnTo>
                    <a:lnTo>
                      <a:pt x="644" y="17"/>
                    </a:lnTo>
                    <a:lnTo>
                      <a:pt x="489" y="820"/>
                    </a:lnTo>
                    <a:lnTo>
                      <a:pt x="378" y="817"/>
                    </a:lnTo>
                    <a:lnTo>
                      <a:pt x="433" y="215"/>
                    </a:lnTo>
                    <a:lnTo>
                      <a:pt x="399" y="216"/>
                    </a:lnTo>
                    <a:lnTo>
                      <a:pt x="369" y="217"/>
                    </a:lnTo>
                    <a:lnTo>
                      <a:pt x="344" y="216"/>
                    </a:lnTo>
                    <a:lnTo>
                      <a:pt x="323" y="215"/>
                    </a:lnTo>
                    <a:lnTo>
                      <a:pt x="307" y="214"/>
                    </a:lnTo>
                    <a:lnTo>
                      <a:pt x="298" y="211"/>
                    </a:lnTo>
                    <a:lnTo>
                      <a:pt x="294" y="211"/>
                    </a:lnTo>
                    <a:lnTo>
                      <a:pt x="108" y="858"/>
                    </a:lnTo>
                    <a:lnTo>
                      <a:pt x="0" y="842"/>
                    </a:lnTo>
                    <a:lnTo>
                      <a:pt x="16" y="783"/>
                    </a:lnTo>
                    <a:lnTo>
                      <a:pt x="30" y="723"/>
                    </a:lnTo>
                    <a:lnTo>
                      <a:pt x="43" y="660"/>
                    </a:lnTo>
                    <a:lnTo>
                      <a:pt x="56" y="597"/>
                    </a:lnTo>
                    <a:lnTo>
                      <a:pt x="68" y="534"/>
                    </a:lnTo>
                    <a:lnTo>
                      <a:pt x="80" y="473"/>
                    </a:lnTo>
                    <a:lnTo>
                      <a:pt x="90" y="411"/>
                    </a:lnTo>
                    <a:lnTo>
                      <a:pt x="99" y="352"/>
                    </a:lnTo>
                    <a:lnTo>
                      <a:pt x="108" y="296"/>
                    </a:lnTo>
                    <a:lnTo>
                      <a:pt x="116" y="242"/>
                    </a:lnTo>
                    <a:lnTo>
                      <a:pt x="123" y="193"/>
                    </a:lnTo>
                    <a:lnTo>
                      <a:pt x="129" y="147"/>
                    </a:lnTo>
                    <a:lnTo>
                      <a:pt x="135" y="106"/>
                    </a:lnTo>
                    <a:lnTo>
                      <a:pt x="139" y="72"/>
                    </a:lnTo>
                    <a:lnTo>
                      <a:pt x="143" y="43"/>
                    </a:lnTo>
                    <a:lnTo>
                      <a:pt x="145" y="21"/>
                    </a:lnTo>
                    <a:lnTo>
                      <a:pt x="146" y="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1" name="Freeform 615"/>
              <p:cNvSpPr>
                <a:spLocks/>
              </p:cNvSpPr>
              <p:nvPr/>
            </p:nvSpPr>
            <p:spPr bwMode="auto">
              <a:xfrm>
                <a:off x="3327" y="1166"/>
                <a:ext cx="526" cy="600"/>
              </a:xfrm>
              <a:custGeom>
                <a:avLst/>
                <a:gdLst>
                  <a:gd name="T0" fmla="*/ 453 w 526"/>
                  <a:gd name="T1" fmla="*/ 0 h 600"/>
                  <a:gd name="T2" fmla="*/ 474 w 526"/>
                  <a:gd name="T3" fmla="*/ 147 h 600"/>
                  <a:gd name="T4" fmla="*/ 482 w 526"/>
                  <a:gd name="T5" fmla="*/ 154 h 600"/>
                  <a:gd name="T6" fmla="*/ 488 w 526"/>
                  <a:gd name="T7" fmla="*/ 165 h 600"/>
                  <a:gd name="T8" fmla="*/ 495 w 526"/>
                  <a:gd name="T9" fmla="*/ 181 h 600"/>
                  <a:gd name="T10" fmla="*/ 500 w 526"/>
                  <a:gd name="T11" fmla="*/ 202 h 600"/>
                  <a:gd name="T12" fmla="*/ 505 w 526"/>
                  <a:gd name="T13" fmla="*/ 224 h 600"/>
                  <a:gd name="T14" fmla="*/ 509 w 526"/>
                  <a:gd name="T15" fmla="*/ 249 h 600"/>
                  <a:gd name="T16" fmla="*/ 512 w 526"/>
                  <a:gd name="T17" fmla="*/ 273 h 600"/>
                  <a:gd name="T18" fmla="*/ 513 w 526"/>
                  <a:gd name="T19" fmla="*/ 296 h 600"/>
                  <a:gd name="T20" fmla="*/ 514 w 526"/>
                  <a:gd name="T21" fmla="*/ 317 h 600"/>
                  <a:gd name="T22" fmla="*/ 512 w 526"/>
                  <a:gd name="T23" fmla="*/ 334 h 600"/>
                  <a:gd name="T24" fmla="*/ 509 w 526"/>
                  <a:gd name="T25" fmla="*/ 347 h 600"/>
                  <a:gd name="T26" fmla="*/ 504 w 526"/>
                  <a:gd name="T27" fmla="*/ 355 h 600"/>
                  <a:gd name="T28" fmla="*/ 526 w 526"/>
                  <a:gd name="T29" fmla="*/ 502 h 600"/>
                  <a:gd name="T30" fmla="*/ 215 w 526"/>
                  <a:gd name="T31" fmla="*/ 371 h 600"/>
                  <a:gd name="T32" fmla="*/ 169 w 526"/>
                  <a:gd name="T33" fmla="*/ 380 h 600"/>
                  <a:gd name="T34" fmla="*/ 186 w 526"/>
                  <a:gd name="T35" fmla="*/ 563 h 600"/>
                  <a:gd name="T36" fmla="*/ 184 w 526"/>
                  <a:gd name="T37" fmla="*/ 571 h 600"/>
                  <a:gd name="T38" fmla="*/ 179 w 526"/>
                  <a:gd name="T39" fmla="*/ 580 h 600"/>
                  <a:gd name="T40" fmla="*/ 171 w 526"/>
                  <a:gd name="T41" fmla="*/ 588 h 600"/>
                  <a:gd name="T42" fmla="*/ 163 w 526"/>
                  <a:gd name="T43" fmla="*/ 595 h 600"/>
                  <a:gd name="T44" fmla="*/ 157 w 526"/>
                  <a:gd name="T45" fmla="*/ 599 h 600"/>
                  <a:gd name="T46" fmla="*/ 132 w 526"/>
                  <a:gd name="T47" fmla="*/ 600 h 600"/>
                  <a:gd name="T48" fmla="*/ 123 w 526"/>
                  <a:gd name="T49" fmla="*/ 597 h 600"/>
                  <a:gd name="T50" fmla="*/ 114 w 526"/>
                  <a:gd name="T51" fmla="*/ 591 h 600"/>
                  <a:gd name="T52" fmla="*/ 107 w 526"/>
                  <a:gd name="T53" fmla="*/ 582 h 600"/>
                  <a:gd name="T54" fmla="*/ 103 w 526"/>
                  <a:gd name="T55" fmla="*/ 574 h 600"/>
                  <a:gd name="T56" fmla="*/ 101 w 526"/>
                  <a:gd name="T57" fmla="*/ 389 h 600"/>
                  <a:gd name="T58" fmla="*/ 23 w 526"/>
                  <a:gd name="T59" fmla="*/ 400 h 600"/>
                  <a:gd name="T60" fmla="*/ 0 w 526"/>
                  <a:gd name="T61" fmla="*/ 240 h 600"/>
                  <a:gd name="T62" fmla="*/ 192 w 526"/>
                  <a:gd name="T63" fmla="*/ 212 h 600"/>
                  <a:gd name="T64" fmla="*/ 453 w 526"/>
                  <a:gd name="T65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26" h="600">
                    <a:moveTo>
                      <a:pt x="453" y="0"/>
                    </a:moveTo>
                    <a:lnTo>
                      <a:pt x="474" y="147"/>
                    </a:lnTo>
                    <a:lnTo>
                      <a:pt x="482" y="154"/>
                    </a:lnTo>
                    <a:lnTo>
                      <a:pt x="488" y="165"/>
                    </a:lnTo>
                    <a:lnTo>
                      <a:pt x="495" y="181"/>
                    </a:lnTo>
                    <a:lnTo>
                      <a:pt x="500" y="202"/>
                    </a:lnTo>
                    <a:lnTo>
                      <a:pt x="505" y="224"/>
                    </a:lnTo>
                    <a:lnTo>
                      <a:pt x="509" y="249"/>
                    </a:lnTo>
                    <a:lnTo>
                      <a:pt x="512" y="273"/>
                    </a:lnTo>
                    <a:lnTo>
                      <a:pt x="513" y="296"/>
                    </a:lnTo>
                    <a:lnTo>
                      <a:pt x="514" y="317"/>
                    </a:lnTo>
                    <a:lnTo>
                      <a:pt x="512" y="334"/>
                    </a:lnTo>
                    <a:lnTo>
                      <a:pt x="509" y="347"/>
                    </a:lnTo>
                    <a:lnTo>
                      <a:pt x="504" y="355"/>
                    </a:lnTo>
                    <a:lnTo>
                      <a:pt x="526" y="502"/>
                    </a:lnTo>
                    <a:lnTo>
                      <a:pt x="215" y="371"/>
                    </a:lnTo>
                    <a:lnTo>
                      <a:pt x="169" y="380"/>
                    </a:lnTo>
                    <a:lnTo>
                      <a:pt x="186" y="563"/>
                    </a:lnTo>
                    <a:lnTo>
                      <a:pt x="184" y="571"/>
                    </a:lnTo>
                    <a:lnTo>
                      <a:pt x="179" y="580"/>
                    </a:lnTo>
                    <a:lnTo>
                      <a:pt x="171" y="588"/>
                    </a:lnTo>
                    <a:lnTo>
                      <a:pt x="163" y="595"/>
                    </a:lnTo>
                    <a:lnTo>
                      <a:pt x="157" y="599"/>
                    </a:lnTo>
                    <a:lnTo>
                      <a:pt x="132" y="600"/>
                    </a:lnTo>
                    <a:lnTo>
                      <a:pt x="123" y="597"/>
                    </a:lnTo>
                    <a:lnTo>
                      <a:pt x="114" y="591"/>
                    </a:lnTo>
                    <a:lnTo>
                      <a:pt x="107" y="582"/>
                    </a:lnTo>
                    <a:lnTo>
                      <a:pt x="103" y="574"/>
                    </a:lnTo>
                    <a:lnTo>
                      <a:pt x="101" y="389"/>
                    </a:lnTo>
                    <a:lnTo>
                      <a:pt x="23" y="400"/>
                    </a:lnTo>
                    <a:lnTo>
                      <a:pt x="0" y="240"/>
                    </a:lnTo>
                    <a:lnTo>
                      <a:pt x="192" y="212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2" name="Freeform 616"/>
              <p:cNvSpPr>
                <a:spLocks/>
              </p:cNvSpPr>
              <p:nvPr/>
            </p:nvSpPr>
            <p:spPr bwMode="auto">
              <a:xfrm>
                <a:off x="3290" y="1426"/>
                <a:ext cx="68" cy="116"/>
              </a:xfrm>
              <a:custGeom>
                <a:avLst/>
                <a:gdLst>
                  <a:gd name="T0" fmla="*/ 51 w 68"/>
                  <a:gd name="T1" fmla="*/ 0 h 116"/>
                  <a:gd name="T2" fmla="*/ 68 w 68"/>
                  <a:gd name="T3" fmla="*/ 116 h 116"/>
                  <a:gd name="T4" fmla="*/ 58 w 68"/>
                  <a:gd name="T5" fmla="*/ 115 h 116"/>
                  <a:gd name="T6" fmla="*/ 43 w 68"/>
                  <a:gd name="T7" fmla="*/ 111 h 116"/>
                  <a:gd name="T8" fmla="*/ 29 w 68"/>
                  <a:gd name="T9" fmla="*/ 103 h 116"/>
                  <a:gd name="T10" fmla="*/ 16 w 68"/>
                  <a:gd name="T11" fmla="*/ 94 h 116"/>
                  <a:gd name="T12" fmla="*/ 5 w 68"/>
                  <a:gd name="T13" fmla="*/ 81 h 116"/>
                  <a:gd name="T14" fmla="*/ 0 w 68"/>
                  <a:gd name="T15" fmla="*/ 66 h 116"/>
                  <a:gd name="T16" fmla="*/ 1 w 68"/>
                  <a:gd name="T17" fmla="*/ 52 h 116"/>
                  <a:gd name="T18" fmla="*/ 8 w 68"/>
                  <a:gd name="T19" fmla="*/ 38 h 116"/>
                  <a:gd name="T20" fmla="*/ 17 w 68"/>
                  <a:gd name="T21" fmla="*/ 23 h 116"/>
                  <a:gd name="T22" fmla="*/ 29 w 68"/>
                  <a:gd name="T23" fmla="*/ 13 h 116"/>
                  <a:gd name="T24" fmla="*/ 42 w 68"/>
                  <a:gd name="T25" fmla="*/ 5 h 116"/>
                  <a:gd name="T26" fmla="*/ 51 w 68"/>
                  <a:gd name="T2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8" h="116">
                    <a:moveTo>
                      <a:pt x="51" y="0"/>
                    </a:moveTo>
                    <a:lnTo>
                      <a:pt x="68" y="116"/>
                    </a:lnTo>
                    <a:lnTo>
                      <a:pt x="58" y="115"/>
                    </a:lnTo>
                    <a:lnTo>
                      <a:pt x="43" y="111"/>
                    </a:lnTo>
                    <a:lnTo>
                      <a:pt x="29" y="103"/>
                    </a:lnTo>
                    <a:lnTo>
                      <a:pt x="16" y="94"/>
                    </a:lnTo>
                    <a:lnTo>
                      <a:pt x="5" y="81"/>
                    </a:lnTo>
                    <a:lnTo>
                      <a:pt x="0" y="66"/>
                    </a:lnTo>
                    <a:lnTo>
                      <a:pt x="1" y="52"/>
                    </a:lnTo>
                    <a:lnTo>
                      <a:pt x="8" y="38"/>
                    </a:lnTo>
                    <a:lnTo>
                      <a:pt x="17" y="23"/>
                    </a:lnTo>
                    <a:lnTo>
                      <a:pt x="29" y="13"/>
                    </a:lnTo>
                    <a:lnTo>
                      <a:pt x="42" y="5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3" name="Freeform 617"/>
              <p:cNvSpPr>
                <a:spLocks/>
              </p:cNvSpPr>
              <p:nvPr/>
            </p:nvSpPr>
            <p:spPr bwMode="auto">
              <a:xfrm>
                <a:off x="3743" y="1169"/>
                <a:ext cx="136" cy="500"/>
              </a:xfrm>
              <a:custGeom>
                <a:avLst/>
                <a:gdLst>
                  <a:gd name="T0" fmla="*/ 33 w 136"/>
                  <a:gd name="T1" fmla="*/ 0 h 500"/>
                  <a:gd name="T2" fmla="*/ 43 w 136"/>
                  <a:gd name="T3" fmla="*/ 3 h 500"/>
                  <a:gd name="T4" fmla="*/ 55 w 136"/>
                  <a:gd name="T5" fmla="*/ 13 h 500"/>
                  <a:gd name="T6" fmla="*/ 67 w 136"/>
                  <a:gd name="T7" fmla="*/ 30 h 500"/>
                  <a:gd name="T8" fmla="*/ 77 w 136"/>
                  <a:gd name="T9" fmla="*/ 54 h 500"/>
                  <a:gd name="T10" fmla="*/ 89 w 136"/>
                  <a:gd name="T11" fmla="*/ 82 h 500"/>
                  <a:gd name="T12" fmla="*/ 100 w 136"/>
                  <a:gd name="T13" fmla="*/ 117 h 500"/>
                  <a:gd name="T14" fmla="*/ 110 w 136"/>
                  <a:gd name="T15" fmla="*/ 154 h 500"/>
                  <a:gd name="T16" fmla="*/ 119 w 136"/>
                  <a:gd name="T17" fmla="*/ 196 h 500"/>
                  <a:gd name="T18" fmla="*/ 126 w 136"/>
                  <a:gd name="T19" fmla="*/ 241 h 500"/>
                  <a:gd name="T20" fmla="*/ 132 w 136"/>
                  <a:gd name="T21" fmla="*/ 287 h 500"/>
                  <a:gd name="T22" fmla="*/ 135 w 136"/>
                  <a:gd name="T23" fmla="*/ 329 h 500"/>
                  <a:gd name="T24" fmla="*/ 136 w 136"/>
                  <a:gd name="T25" fmla="*/ 369 h 500"/>
                  <a:gd name="T26" fmla="*/ 136 w 136"/>
                  <a:gd name="T27" fmla="*/ 405 h 500"/>
                  <a:gd name="T28" fmla="*/ 134 w 136"/>
                  <a:gd name="T29" fmla="*/ 436 h 500"/>
                  <a:gd name="T30" fmla="*/ 128 w 136"/>
                  <a:gd name="T31" fmla="*/ 461 h 500"/>
                  <a:gd name="T32" fmla="*/ 123 w 136"/>
                  <a:gd name="T33" fmla="*/ 480 h 500"/>
                  <a:gd name="T34" fmla="*/ 114 w 136"/>
                  <a:gd name="T35" fmla="*/ 494 h 500"/>
                  <a:gd name="T36" fmla="*/ 105 w 136"/>
                  <a:gd name="T37" fmla="*/ 500 h 500"/>
                  <a:gd name="T38" fmla="*/ 94 w 136"/>
                  <a:gd name="T39" fmla="*/ 497 h 500"/>
                  <a:gd name="T40" fmla="*/ 83 w 136"/>
                  <a:gd name="T41" fmla="*/ 487 h 500"/>
                  <a:gd name="T42" fmla="*/ 71 w 136"/>
                  <a:gd name="T43" fmla="*/ 470 h 500"/>
                  <a:gd name="T44" fmla="*/ 59 w 136"/>
                  <a:gd name="T45" fmla="*/ 446 h 500"/>
                  <a:gd name="T46" fmla="*/ 49 w 136"/>
                  <a:gd name="T47" fmla="*/ 418 h 500"/>
                  <a:gd name="T48" fmla="*/ 37 w 136"/>
                  <a:gd name="T49" fmla="*/ 384 h 500"/>
                  <a:gd name="T50" fmla="*/ 28 w 136"/>
                  <a:gd name="T51" fmla="*/ 344 h 500"/>
                  <a:gd name="T52" fmla="*/ 18 w 136"/>
                  <a:gd name="T53" fmla="*/ 302 h 500"/>
                  <a:gd name="T54" fmla="*/ 11 w 136"/>
                  <a:gd name="T55" fmla="*/ 258 h 500"/>
                  <a:gd name="T56" fmla="*/ 5 w 136"/>
                  <a:gd name="T57" fmla="*/ 213 h 500"/>
                  <a:gd name="T58" fmla="*/ 1 w 136"/>
                  <a:gd name="T59" fmla="*/ 170 h 500"/>
                  <a:gd name="T60" fmla="*/ 0 w 136"/>
                  <a:gd name="T61" fmla="*/ 131 h 500"/>
                  <a:gd name="T62" fmla="*/ 1 w 136"/>
                  <a:gd name="T63" fmla="*/ 96 h 500"/>
                  <a:gd name="T64" fmla="*/ 4 w 136"/>
                  <a:gd name="T65" fmla="*/ 64 h 500"/>
                  <a:gd name="T66" fmla="*/ 8 w 136"/>
                  <a:gd name="T67" fmla="*/ 38 h 500"/>
                  <a:gd name="T68" fmla="*/ 15 w 136"/>
                  <a:gd name="T69" fmla="*/ 18 h 500"/>
                  <a:gd name="T70" fmla="*/ 22 w 136"/>
                  <a:gd name="T71" fmla="*/ 5 h 500"/>
                  <a:gd name="T72" fmla="*/ 33 w 136"/>
                  <a:gd name="T73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6" h="500">
                    <a:moveTo>
                      <a:pt x="33" y="0"/>
                    </a:moveTo>
                    <a:lnTo>
                      <a:pt x="43" y="3"/>
                    </a:lnTo>
                    <a:lnTo>
                      <a:pt x="55" y="13"/>
                    </a:lnTo>
                    <a:lnTo>
                      <a:pt x="67" y="30"/>
                    </a:lnTo>
                    <a:lnTo>
                      <a:pt x="77" y="54"/>
                    </a:lnTo>
                    <a:lnTo>
                      <a:pt x="89" y="82"/>
                    </a:lnTo>
                    <a:lnTo>
                      <a:pt x="100" y="117"/>
                    </a:lnTo>
                    <a:lnTo>
                      <a:pt x="110" y="154"/>
                    </a:lnTo>
                    <a:lnTo>
                      <a:pt x="119" y="196"/>
                    </a:lnTo>
                    <a:lnTo>
                      <a:pt x="126" y="241"/>
                    </a:lnTo>
                    <a:lnTo>
                      <a:pt x="132" y="287"/>
                    </a:lnTo>
                    <a:lnTo>
                      <a:pt x="135" y="329"/>
                    </a:lnTo>
                    <a:lnTo>
                      <a:pt x="136" y="369"/>
                    </a:lnTo>
                    <a:lnTo>
                      <a:pt x="136" y="405"/>
                    </a:lnTo>
                    <a:lnTo>
                      <a:pt x="134" y="436"/>
                    </a:lnTo>
                    <a:lnTo>
                      <a:pt x="128" y="461"/>
                    </a:lnTo>
                    <a:lnTo>
                      <a:pt x="123" y="480"/>
                    </a:lnTo>
                    <a:lnTo>
                      <a:pt x="114" y="494"/>
                    </a:lnTo>
                    <a:lnTo>
                      <a:pt x="105" y="500"/>
                    </a:lnTo>
                    <a:lnTo>
                      <a:pt x="94" y="497"/>
                    </a:lnTo>
                    <a:lnTo>
                      <a:pt x="83" y="487"/>
                    </a:lnTo>
                    <a:lnTo>
                      <a:pt x="71" y="470"/>
                    </a:lnTo>
                    <a:lnTo>
                      <a:pt x="59" y="446"/>
                    </a:lnTo>
                    <a:lnTo>
                      <a:pt x="49" y="418"/>
                    </a:lnTo>
                    <a:lnTo>
                      <a:pt x="37" y="384"/>
                    </a:lnTo>
                    <a:lnTo>
                      <a:pt x="28" y="344"/>
                    </a:lnTo>
                    <a:lnTo>
                      <a:pt x="18" y="302"/>
                    </a:lnTo>
                    <a:lnTo>
                      <a:pt x="11" y="258"/>
                    </a:lnTo>
                    <a:lnTo>
                      <a:pt x="5" y="213"/>
                    </a:lnTo>
                    <a:lnTo>
                      <a:pt x="1" y="170"/>
                    </a:lnTo>
                    <a:lnTo>
                      <a:pt x="0" y="131"/>
                    </a:lnTo>
                    <a:lnTo>
                      <a:pt x="1" y="96"/>
                    </a:lnTo>
                    <a:lnTo>
                      <a:pt x="4" y="64"/>
                    </a:lnTo>
                    <a:lnTo>
                      <a:pt x="8" y="38"/>
                    </a:lnTo>
                    <a:lnTo>
                      <a:pt x="15" y="18"/>
                    </a:lnTo>
                    <a:lnTo>
                      <a:pt x="22" y="5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4" name="Freeform 618"/>
              <p:cNvSpPr>
                <a:spLocks/>
              </p:cNvSpPr>
              <p:nvPr/>
            </p:nvSpPr>
            <p:spPr bwMode="auto">
              <a:xfrm>
                <a:off x="3382" y="1708"/>
                <a:ext cx="10" cy="54"/>
              </a:xfrm>
              <a:custGeom>
                <a:avLst/>
                <a:gdLst>
                  <a:gd name="T0" fmla="*/ 10 w 10"/>
                  <a:gd name="T1" fmla="*/ 0 h 54"/>
                  <a:gd name="T2" fmla="*/ 10 w 10"/>
                  <a:gd name="T3" fmla="*/ 54 h 54"/>
                  <a:gd name="T4" fmla="*/ 10 w 10"/>
                  <a:gd name="T5" fmla="*/ 54 h 54"/>
                  <a:gd name="T6" fmla="*/ 0 w 10"/>
                  <a:gd name="T7" fmla="*/ 46 h 54"/>
                  <a:gd name="T8" fmla="*/ 10 w 10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54">
                    <a:moveTo>
                      <a:pt x="10" y="0"/>
                    </a:moveTo>
                    <a:lnTo>
                      <a:pt x="10" y="54"/>
                    </a:lnTo>
                    <a:lnTo>
                      <a:pt x="10" y="54"/>
                    </a:lnTo>
                    <a:lnTo>
                      <a:pt x="0" y="4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5" name="Freeform 619"/>
              <p:cNvSpPr>
                <a:spLocks/>
              </p:cNvSpPr>
              <p:nvPr/>
            </p:nvSpPr>
            <p:spPr bwMode="auto">
              <a:xfrm>
                <a:off x="3392" y="1673"/>
                <a:ext cx="12" cy="96"/>
              </a:xfrm>
              <a:custGeom>
                <a:avLst/>
                <a:gdLst>
                  <a:gd name="T0" fmla="*/ 12 w 12"/>
                  <a:gd name="T1" fmla="*/ 0 h 96"/>
                  <a:gd name="T2" fmla="*/ 12 w 12"/>
                  <a:gd name="T3" fmla="*/ 96 h 96"/>
                  <a:gd name="T4" fmla="*/ 9 w 12"/>
                  <a:gd name="T5" fmla="*/ 94 h 96"/>
                  <a:gd name="T6" fmla="*/ 0 w 12"/>
                  <a:gd name="T7" fmla="*/ 89 h 96"/>
                  <a:gd name="T8" fmla="*/ 0 w 12"/>
                  <a:gd name="T9" fmla="*/ 35 h 96"/>
                  <a:gd name="T10" fmla="*/ 8 w 12"/>
                  <a:gd name="T11" fmla="*/ 4 h 96"/>
                  <a:gd name="T12" fmla="*/ 12 w 12"/>
                  <a:gd name="T1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96">
                    <a:moveTo>
                      <a:pt x="12" y="0"/>
                    </a:moveTo>
                    <a:lnTo>
                      <a:pt x="12" y="96"/>
                    </a:lnTo>
                    <a:lnTo>
                      <a:pt x="9" y="94"/>
                    </a:lnTo>
                    <a:lnTo>
                      <a:pt x="0" y="89"/>
                    </a:lnTo>
                    <a:lnTo>
                      <a:pt x="0" y="35"/>
                    </a:lnTo>
                    <a:lnTo>
                      <a:pt x="8" y="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6" name="Freeform 620"/>
              <p:cNvSpPr>
                <a:spLocks/>
              </p:cNvSpPr>
              <p:nvPr/>
            </p:nvSpPr>
            <p:spPr bwMode="auto">
              <a:xfrm>
                <a:off x="3404" y="1660"/>
                <a:ext cx="11" cy="115"/>
              </a:xfrm>
              <a:custGeom>
                <a:avLst/>
                <a:gdLst>
                  <a:gd name="T0" fmla="*/ 11 w 11"/>
                  <a:gd name="T1" fmla="*/ 0 h 115"/>
                  <a:gd name="T2" fmla="*/ 11 w 11"/>
                  <a:gd name="T3" fmla="*/ 115 h 115"/>
                  <a:gd name="T4" fmla="*/ 5 w 11"/>
                  <a:gd name="T5" fmla="*/ 111 h 115"/>
                  <a:gd name="T6" fmla="*/ 0 w 11"/>
                  <a:gd name="T7" fmla="*/ 109 h 115"/>
                  <a:gd name="T8" fmla="*/ 0 w 11"/>
                  <a:gd name="T9" fmla="*/ 13 h 115"/>
                  <a:gd name="T10" fmla="*/ 11 w 11"/>
                  <a:gd name="T11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15">
                    <a:moveTo>
                      <a:pt x="11" y="0"/>
                    </a:moveTo>
                    <a:lnTo>
                      <a:pt x="11" y="115"/>
                    </a:lnTo>
                    <a:lnTo>
                      <a:pt x="5" y="111"/>
                    </a:lnTo>
                    <a:lnTo>
                      <a:pt x="0" y="109"/>
                    </a:lnTo>
                    <a:lnTo>
                      <a:pt x="0" y="1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7" name="Freeform 621"/>
              <p:cNvSpPr>
                <a:spLocks/>
              </p:cNvSpPr>
              <p:nvPr/>
            </p:nvSpPr>
            <p:spPr bwMode="auto">
              <a:xfrm>
                <a:off x="3415" y="1647"/>
                <a:ext cx="10" cy="133"/>
              </a:xfrm>
              <a:custGeom>
                <a:avLst/>
                <a:gdLst>
                  <a:gd name="T0" fmla="*/ 10 w 10"/>
                  <a:gd name="T1" fmla="*/ 0 h 133"/>
                  <a:gd name="T2" fmla="*/ 10 w 10"/>
                  <a:gd name="T3" fmla="*/ 133 h 133"/>
                  <a:gd name="T4" fmla="*/ 3 w 10"/>
                  <a:gd name="T5" fmla="*/ 129 h 133"/>
                  <a:gd name="T6" fmla="*/ 0 w 10"/>
                  <a:gd name="T7" fmla="*/ 128 h 133"/>
                  <a:gd name="T8" fmla="*/ 0 w 10"/>
                  <a:gd name="T9" fmla="*/ 13 h 133"/>
                  <a:gd name="T10" fmla="*/ 10 w 10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33">
                    <a:moveTo>
                      <a:pt x="10" y="0"/>
                    </a:moveTo>
                    <a:lnTo>
                      <a:pt x="10" y="133"/>
                    </a:lnTo>
                    <a:lnTo>
                      <a:pt x="3" y="129"/>
                    </a:lnTo>
                    <a:lnTo>
                      <a:pt x="0" y="128"/>
                    </a:lnTo>
                    <a:lnTo>
                      <a:pt x="0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8" name="Freeform 622"/>
              <p:cNvSpPr>
                <a:spLocks/>
              </p:cNvSpPr>
              <p:nvPr/>
            </p:nvSpPr>
            <p:spPr bwMode="auto">
              <a:xfrm>
                <a:off x="3425" y="1635"/>
                <a:ext cx="10" cy="148"/>
              </a:xfrm>
              <a:custGeom>
                <a:avLst/>
                <a:gdLst>
                  <a:gd name="T0" fmla="*/ 10 w 10"/>
                  <a:gd name="T1" fmla="*/ 0 h 148"/>
                  <a:gd name="T2" fmla="*/ 10 w 10"/>
                  <a:gd name="T3" fmla="*/ 59 h 148"/>
                  <a:gd name="T4" fmla="*/ 9 w 10"/>
                  <a:gd name="T5" fmla="*/ 60 h 148"/>
                  <a:gd name="T6" fmla="*/ 10 w 10"/>
                  <a:gd name="T7" fmla="*/ 64 h 148"/>
                  <a:gd name="T8" fmla="*/ 10 w 10"/>
                  <a:gd name="T9" fmla="*/ 64 h 148"/>
                  <a:gd name="T10" fmla="*/ 10 w 10"/>
                  <a:gd name="T11" fmla="*/ 138 h 148"/>
                  <a:gd name="T12" fmla="*/ 5 w 10"/>
                  <a:gd name="T13" fmla="*/ 148 h 148"/>
                  <a:gd name="T14" fmla="*/ 0 w 10"/>
                  <a:gd name="T15" fmla="*/ 145 h 148"/>
                  <a:gd name="T16" fmla="*/ 0 w 10"/>
                  <a:gd name="T17" fmla="*/ 12 h 148"/>
                  <a:gd name="T18" fmla="*/ 10 w 10"/>
                  <a:gd name="T19" fmla="*/ 0 h 148"/>
                  <a:gd name="T20" fmla="*/ 10 w 10"/>
                  <a:gd name="T2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148">
                    <a:moveTo>
                      <a:pt x="10" y="0"/>
                    </a:moveTo>
                    <a:lnTo>
                      <a:pt x="10" y="59"/>
                    </a:lnTo>
                    <a:lnTo>
                      <a:pt x="9" y="60"/>
                    </a:lnTo>
                    <a:lnTo>
                      <a:pt x="10" y="64"/>
                    </a:lnTo>
                    <a:lnTo>
                      <a:pt x="10" y="64"/>
                    </a:lnTo>
                    <a:lnTo>
                      <a:pt x="10" y="138"/>
                    </a:lnTo>
                    <a:lnTo>
                      <a:pt x="5" y="148"/>
                    </a:lnTo>
                    <a:lnTo>
                      <a:pt x="0" y="145"/>
                    </a:lnTo>
                    <a:lnTo>
                      <a:pt x="0" y="1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9" name="Freeform 623"/>
              <p:cNvSpPr>
                <a:spLocks noEditPoints="1"/>
              </p:cNvSpPr>
              <p:nvPr/>
            </p:nvSpPr>
            <p:spPr bwMode="auto">
              <a:xfrm>
                <a:off x="3435" y="1634"/>
                <a:ext cx="11" cy="139"/>
              </a:xfrm>
              <a:custGeom>
                <a:avLst/>
                <a:gdLst>
                  <a:gd name="T0" fmla="*/ 0 w 11"/>
                  <a:gd name="T1" fmla="*/ 65 h 139"/>
                  <a:gd name="T2" fmla="*/ 3 w 11"/>
                  <a:gd name="T3" fmla="*/ 73 h 139"/>
                  <a:gd name="T4" fmla="*/ 6 w 11"/>
                  <a:gd name="T5" fmla="*/ 86 h 139"/>
                  <a:gd name="T6" fmla="*/ 7 w 11"/>
                  <a:gd name="T7" fmla="*/ 101 h 139"/>
                  <a:gd name="T8" fmla="*/ 7 w 11"/>
                  <a:gd name="T9" fmla="*/ 118 h 139"/>
                  <a:gd name="T10" fmla="*/ 3 w 11"/>
                  <a:gd name="T11" fmla="*/ 135 h 139"/>
                  <a:gd name="T12" fmla="*/ 0 w 11"/>
                  <a:gd name="T13" fmla="*/ 139 h 139"/>
                  <a:gd name="T14" fmla="*/ 0 w 11"/>
                  <a:gd name="T15" fmla="*/ 65 h 139"/>
                  <a:gd name="T16" fmla="*/ 11 w 11"/>
                  <a:gd name="T17" fmla="*/ 0 h 139"/>
                  <a:gd name="T18" fmla="*/ 11 w 11"/>
                  <a:gd name="T19" fmla="*/ 46 h 139"/>
                  <a:gd name="T20" fmla="*/ 8 w 11"/>
                  <a:gd name="T21" fmla="*/ 51 h 139"/>
                  <a:gd name="T22" fmla="*/ 0 w 11"/>
                  <a:gd name="T23" fmla="*/ 60 h 139"/>
                  <a:gd name="T24" fmla="*/ 0 w 11"/>
                  <a:gd name="T25" fmla="*/ 1 h 139"/>
                  <a:gd name="T26" fmla="*/ 4 w 11"/>
                  <a:gd name="T27" fmla="*/ 1 h 139"/>
                  <a:gd name="T28" fmla="*/ 11 w 11"/>
                  <a:gd name="T2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" h="139">
                    <a:moveTo>
                      <a:pt x="0" y="65"/>
                    </a:moveTo>
                    <a:lnTo>
                      <a:pt x="3" y="73"/>
                    </a:lnTo>
                    <a:lnTo>
                      <a:pt x="6" y="86"/>
                    </a:lnTo>
                    <a:lnTo>
                      <a:pt x="7" y="101"/>
                    </a:lnTo>
                    <a:lnTo>
                      <a:pt x="7" y="118"/>
                    </a:lnTo>
                    <a:lnTo>
                      <a:pt x="3" y="135"/>
                    </a:lnTo>
                    <a:lnTo>
                      <a:pt x="0" y="139"/>
                    </a:lnTo>
                    <a:lnTo>
                      <a:pt x="0" y="65"/>
                    </a:lnTo>
                    <a:close/>
                    <a:moveTo>
                      <a:pt x="11" y="0"/>
                    </a:moveTo>
                    <a:lnTo>
                      <a:pt x="11" y="46"/>
                    </a:lnTo>
                    <a:lnTo>
                      <a:pt x="8" y="51"/>
                    </a:lnTo>
                    <a:lnTo>
                      <a:pt x="0" y="60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0" name="Freeform 624"/>
              <p:cNvSpPr>
                <a:spLocks/>
              </p:cNvSpPr>
              <p:nvPr/>
            </p:nvSpPr>
            <p:spPr bwMode="auto">
              <a:xfrm>
                <a:off x="3446" y="1632"/>
                <a:ext cx="12" cy="48"/>
              </a:xfrm>
              <a:custGeom>
                <a:avLst/>
                <a:gdLst>
                  <a:gd name="T0" fmla="*/ 12 w 12"/>
                  <a:gd name="T1" fmla="*/ 0 h 48"/>
                  <a:gd name="T2" fmla="*/ 12 w 12"/>
                  <a:gd name="T3" fmla="*/ 28 h 48"/>
                  <a:gd name="T4" fmla="*/ 4 w 12"/>
                  <a:gd name="T5" fmla="*/ 31 h 48"/>
                  <a:gd name="T6" fmla="*/ 4 w 12"/>
                  <a:gd name="T7" fmla="*/ 34 h 48"/>
                  <a:gd name="T8" fmla="*/ 3 w 12"/>
                  <a:gd name="T9" fmla="*/ 42 h 48"/>
                  <a:gd name="T10" fmla="*/ 0 w 12"/>
                  <a:gd name="T11" fmla="*/ 48 h 48"/>
                  <a:gd name="T12" fmla="*/ 0 w 12"/>
                  <a:gd name="T13" fmla="*/ 2 h 48"/>
                  <a:gd name="T14" fmla="*/ 3 w 12"/>
                  <a:gd name="T15" fmla="*/ 2 h 48"/>
                  <a:gd name="T16" fmla="*/ 12 w 12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8">
                    <a:moveTo>
                      <a:pt x="12" y="0"/>
                    </a:moveTo>
                    <a:lnTo>
                      <a:pt x="12" y="28"/>
                    </a:lnTo>
                    <a:lnTo>
                      <a:pt x="4" y="31"/>
                    </a:lnTo>
                    <a:lnTo>
                      <a:pt x="4" y="34"/>
                    </a:lnTo>
                    <a:lnTo>
                      <a:pt x="3" y="42"/>
                    </a:lnTo>
                    <a:lnTo>
                      <a:pt x="0" y="48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1" name="Freeform 625"/>
              <p:cNvSpPr>
                <a:spLocks/>
              </p:cNvSpPr>
              <p:nvPr/>
            </p:nvSpPr>
            <p:spPr bwMode="auto">
              <a:xfrm>
                <a:off x="3458" y="1630"/>
                <a:ext cx="10" cy="30"/>
              </a:xfrm>
              <a:custGeom>
                <a:avLst/>
                <a:gdLst>
                  <a:gd name="T0" fmla="*/ 10 w 10"/>
                  <a:gd name="T1" fmla="*/ 0 h 30"/>
                  <a:gd name="T2" fmla="*/ 10 w 10"/>
                  <a:gd name="T3" fmla="*/ 25 h 30"/>
                  <a:gd name="T4" fmla="*/ 6 w 10"/>
                  <a:gd name="T5" fmla="*/ 27 h 30"/>
                  <a:gd name="T6" fmla="*/ 0 w 10"/>
                  <a:gd name="T7" fmla="*/ 30 h 30"/>
                  <a:gd name="T8" fmla="*/ 0 w 10"/>
                  <a:gd name="T9" fmla="*/ 2 h 30"/>
                  <a:gd name="T10" fmla="*/ 5 w 10"/>
                  <a:gd name="T11" fmla="*/ 1 h 30"/>
                  <a:gd name="T12" fmla="*/ 10 w 10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0">
                    <a:moveTo>
                      <a:pt x="10" y="0"/>
                    </a:moveTo>
                    <a:lnTo>
                      <a:pt x="10" y="25"/>
                    </a:lnTo>
                    <a:lnTo>
                      <a:pt x="6" y="27"/>
                    </a:lnTo>
                    <a:lnTo>
                      <a:pt x="0" y="30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2" name="Freeform 626"/>
              <p:cNvSpPr>
                <a:spLocks/>
              </p:cNvSpPr>
              <p:nvPr/>
            </p:nvSpPr>
            <p:spPr bwMode="auto">
              <a:xfrm>
                <a:off x="3468" y="1627"/>
                <a:ext cx="11" cy="28"/>
              </a:xfrm>
              <a:custGeom>
                <a:avLst/>
                <a:gdLst>
                  <a:gd name="T0" fmla="*/ 9 w 11"/>
                  <a:gd name="T1" fmla="*/ 0 h 28"/>
                  <a:gd name="T2" fmla="*/ 9 w 11"/>
                  <a:gd name="T3" fmla="*/ 2 h 28"/>
                  <a:gd name="T4" fmla="*/ 11 w 11"/>
                  <a:gd name="T5" fmla="*/ 5 h 28"/>
                  <a:gd name="T6" fmla="*/ 11 w 11"/>
                  <a:gd name="T7" fmla="*/ 11 h 28"/>
                  <a:gd name="T8" fmla="*/ 9 w 11"/>
                  <a:gd name="T9" fmla="*/ 17 h 28"/>
                  <a:gd name="T10" fmla="*/ 4 w 11"/>
                  <a:gd name="T11" fmla="*/ 24 h 28"/>
                  <a:gd name="T12" fmla="*/ 0 w 11"/>
                  <a:gd name="T13" fmla="*/ 28 h 28"/>
                  <a:gd name="T14" fmla="*/ 0 w 11"/>
                  <a:gd name="T15" fmla="*/ 3 h 28"/>
                  <a:gd name="T16" fmla="*/ 9 w 11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28">
                    <a:moveTo>
                      <a:pt x="9" y="0"/>
                    </a:moveTo>
                    <a:lnTo>
                      <a:pt x="9" y="2"/>
                    </a:lnTo>
                    <a:lnTo>
                      <a:pt x="11" y="5"/>
                    </a:lnTo>
                    <a:lnTo>
                      <a:pt x="11" y="11"/>
                    </a:lnTo>
                    <a:lnTo>
                      <a:pt x="9" y="17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3" name="Freeform 627"/>
              <p:cNvSpPr>
                <a:spLocks/>
              </p:cNvSpPr>
              <p:nvPr/>
            </p:nvSpPr>
            <p:spPr bwMode="auto">
              <a:xfrm>
                <a:off x="2943" y="1922"/>
                <a:ext cx="126" cy="375"/>
              </a:xfrm>
              <a:custGeom>
                <a:avLst/>
                <a:gdLst>
                  <a:gd name="T0" fmla="*/ 4 w 126"/>
                  <a:gd name="T1" fmla="*/ 0 h 375"/>
                  <a:gd name="T2" fmla="*/ 126 w 126"/>
                  <a:gd name="T3" fmla="*/ 260 h 375"/>
                  <a:gd name="T4" fmla="*/ 81 w 126"/>
                  <a:gd name="T5" fmla="*/ 375 h 375"/>
                  <a:gd name="T6" fmla="*/ 0 w 126"/>
                  <a:gd name="T7" fmla="*/ 289 h 375"/>
                  <a:gd name="T8" fmla="*/ 4 w 126"/>
                  <a:gd name="T9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" h="375">
                    <a:moveTo>
                      <a:pt x="4" y="0"/>
                    </a:moveTo>
                    <a:lnTo>
                      <a:pt x="126" y="260"/>
                    </a:lnTo>
                    <a:lnTo>
                      <a:pt x="81" y="375"/>
                    </a:lnTo>
                    <a:lnTo>
                      <a:pt x="0" y="28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4" name="Freeform 628"/>
              <p:cNvSpPr>
                <a:spLocks/>
              </p:cNvSpPr>
              <p:nvPr/>
            </p:nvSpPr>
            <p:spPr bwMode="auto">
              <a:xfrm>
                <a:off x="2795" y="1922"/>
                <a:ext cx="151" cy="91"/>
              </a:xfrm>
              <a:custGeom>
                <a:avLst/>
                <a:gdLst>
                  <a:gd name="T0" fmla="*/ 151 w 151"/>
                  <a:gd name="T1" fmla="*/ 0 h 91"/>
                  <a:gd name="T2" fmla="*/ 113 w 151"/>
                  <a:gd name="T3" fmla="*/ 91 h 91"/>
                  <a:gd name="T4" fmla="*/ 0 w 151"/>
                  <a:gd name="T5" fmla="*/ 12 h 91"/>
                  <a:gd name="T6" fmla="*/ 151 w 151"/>
                  <a:gd name="T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91">
                    <a:moveTo>
                      <a:pt x="151" y="0"/>
                    </a:moveTo>
                    <a:lnTo>
                      <a:pt x="113" y="91"/>
                    </a:lnTo>
                    <a:lnTo>
                      <a:pt x="0" y="12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5" name="Freeform 629"/>
              <p:cNvSpPr>
                <a:spLocks/>
              </p:cNvSpPr>
              <p:nvPr/>
            </p:nvSpPr>
            <p:spPr bwMode="auto">
              <a:xfrm>
                <a:off x="2943" y="1919"/>
                <a:ext cx="71" cy="62"/>
              </a:xfrm>
              <a:custGeom>
                <a:avLst/>
                <a:gdLst>
                  <a:gd name="T0" fmla="*/ 63 w 71"/>
                  <a:gd name="T1" fmla="*/ 0 h 62"/>
                  <a:gd name="T2" fmla="*/ 71 w 71"/>
                  <a:gd name="T3" fmla="*/ 62 h 62"/>
                  <a:gd name="T4" fmla="*/ 0 w 71"/>
                  <a:gd name="T5" fmla="*/ 4 h 62"/>
                  <a:gd name="T6" fmla="*/ 63 w 71"/>
                  <a:gd name="T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" h="62">
                    <a:moveTo>
                      <a:pt x="63" y="0"/>
                    </a:moveTo>
                    <a:lnTo>
                      <a:pt x="71" y="62"/>
                    </a:lnTo>
                    <a:lnTo>
                      <a:pt x="0" y="4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6" name="Freeform 630"/>
              <p:cNvSpPr>
                <a:spLocks/>
              </p:cNvSpPr>
              <p:nvPr/>
            </p:nvSpPr>
            <p:spPr bwMode="auto">
              <a:xfrm>
                <a:off x="2246" y="1403"/>
                <a:ext cx="10" cy="163"/>
              </a:xfrm>
              <a:custGeom>
                <a:avLst/>
                <a:gdLst>
                  <a:gd name="T0" fmla="*/ 10 w 10"/>
                  <a:gd name="T1" fmla="*/ 0 h 163"/>
                  <a:gd name="T2" fmla="*/ 10 w 10"/>
                  <a:gd name="T3" fmla="*/ 163 h 163"/>
                  <a:gd name="T4" fmla="*/ 10 w 10"/>
                  <a:gd name="T5" fmla="*/ 161 h 163"/>
                  <a:gd name="T6" fmla="*/ 2 w 10"/>
                  <a:gd name="T7" fmla="*/ 119 h 163"/>
                  <a:gd name="T8" fmla="*/ 0 w 10"/>
                  <a:gd name="T9" fmla="*/ 80 h 163"/>
                  <a:gd name="T10" fmla="*/ 1 w 10"/>
                  <a:gd name="T11" fmla="*/ 45 h 163"/>
                  <a:gd name="T12" fmla="*/ 6 w 10"/>
                  <a:gd name="T13" fmla="*/ 12 h 163"/>
                  <a:gd name="T14" fmla="*/ 10 w 10"/>
                  <a:gd name="T15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63">
                    <a:moveTo>
                      <a:pt x="10" y="0"/>
                    </a:moveTo>
                    <a:lnTo>
                      <a:pt x="10" y="163"/>
                    </a:lnTo>
                    <a:lnTo>
                      <a:pt x="10" y="161"/>
                    </a:lnTo>
                    <a:lnTo>
                      <a:pt x="2" y="119"/>
                    </a:lnTo>
                    <a:lnTo>
                      <a:pt x="0" y="80"/>
                    </a:lnTo>
                    <a:lnTo>
                      <a:pt x="1" y="45"/>
                    </a:lnTo>
                    <a:lnTo>
                      <a:pt x="6" y="1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7" name="Freeform 631"/>
              <p:cNvSpPr>
                <a:spLocks/>
              </p:cNvSpPr>
              <p:nvPr/>
            </p:nvSpPr>
            <p:spPr bwMode="auto">
              <a:xfrm>
                <a:off x="2256" y="1373"/>
                <a:ext cx="10" cy="231"/>
              </a:xfrm>
              <a:custGeom>
                <a:avLst/>
                <a:gdLst>
                  <a:gd name="T0" fmla="*/ 10 w 10"/>
                  <a:gd name="T1" fmla="*/ 0 h 231"/>
                  <a:gd name="T2" fmla="*/ 10 w 10"/>
                  <a:gd name="T3" fmla="*/ 231 h 231"/>
                  <a:gd name="T4" fmla="*/ 0 w 10"/>
                  <a:gd name="T5" fmla="*/ 193 h 231"/>
                  <a:gd name="T6" fmla="*/ 0 w 10"/>
                  <a:gd name="T7" fmla="*/ 30 h 231"/>
                  <a:gd name="T8" fmla="*/ 5 w 10"/>
                  <a:gd name="T9" fmla="*/ 13 h 231"/>
                  <a:gd name="T10" fmla="*/ 10 w 10"/>
                  <a:gd name="T1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231">
                    <a:moveTo>
                      <a:pt x="10" y="0"/>
                    </a:moveTo>
                    <a:lnTo>
                      <a:pt x="10" y="231"/>
                    </a:lnTo>
                    <a:lnTo>
                      <a:pt x="0" y="193"/>
                    </a:lnTo>
                    <a:lnTo>
                      <a:pt x="0" y="30"/>
                    </a:lnTo>
                    <a:lnTo>
                      <a:pt x="5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8" name="Freeform 632"/>
              <p:cNvSpPr>
                <a:spLocks/>
              </p:cNvSpPr>
              <p:nvPr/>
            </p:nvSpPr>
            <p:spPr bwMode="auto">
              <a:xfrm>
                <a:off x="2266" y="1351"/>
                <a:ext cx="11" cy="283"/>
              </a:xfrm>
              <a:custGeom>
                <a:avLst/>
                <a:gdLst>
                  <a:gd name="T0" fmla="*/ 11 w 11"/>
                  <a:gd name="T1" fmla="*/ 0 h 283"/>
                  <a:gd name="T2" fmla="*/ 11 w 11"/>
                  <a:gd name="T3" fmla="*/ 283 h 283"/>
                  <a:gd name="T4" fmla="*/ 3 w 11"/>
                  <a:gd name="T5" fmla="*/ 260 h 283"/>
                  <a:gd name="T6" fmla="*/ 0 w 11"/>
                  <a:gd name="T7" fmla="*/ 253 h 283"/>
                  <a:gd name="T8" fmla="*/ 0 w 11"/>
                  <a:gd name="T9" fmla="*/ 22 h 283"/>
                  <a:gd name="T10" fmla="*/ 7 w 11"/>
                  <a:gd name="T11" fmla="*/ 8 h 283"/>
                  <a:gd name="T12" fmla="*/ 11 w 11"/>
                  <a:gd name="T13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283">
                    <a:moveTo>
                      <a:pt x="11" y="0"/>
                    </a:moveTo>
                    <a:lnTo>
                      <a:pt x="11" y="283"/>
                    </a:lnTo>
                    <a:lnTo>
                      <a:pt x="3" y="260"/>
                    </a:lnTo>
                    <a:lnTo>
                      <a:pt x="0" y="253"/>
                    </a:lnTo>
                    <a:lnTo>
                      <a:pt x="0" y="22"/>
                    </a:lnTo>
                    <a:lnTo>
                      <a:pt x="7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9" name="Freeform 633"/>
              <p:cNvSpPr>
                <a:spLocks/>
              </p:cNvSpPr>
              <p:nvPr/>
            </p:nvSpPr>
            <p:spPr bwMode="auto">
              <a:xfrm>
                <a:off x="2277" y="1334"/>
                <a:ext cx="12" cy="329"/>
              </a:xfrm>
              <a:custGeom>
                <a:avLst/>
                <a:gdLst>
                  <a:gd name="T0" fmla="*/ 12 w 12"/>
                  <a:gd name="T1" fmla="*/ 0 h 329"/>
                  <a:gd name="T2" fmla="*/ 12 w 12"/>
                  <a:gd name="T3" fmla="*/ 329 h 329"/>
                  <a:gd name="T4" fmla="*/ 10 w 12"/>
                  <a:gd name="T5" fmla="*/ 327 h 329"/>
                  <a:gd name="T6" fmla="*/ 0 w 12"/>
                  <a:gd name="T7" fmla="*/ 300 h 329"/>
                  <a:gd name="T8" fmla="*/ 0 w 12"/>
                  <a:gd name="T9" fmla="*/ 17 h 329"/>
                  <a:gd name="T10" fmla="*/ 9 w 12"/>
                  <a:gd name="T11" fmla="*/ 1 h 329"/>
                  <a:gd name="T12" fmla="*/ 12 w 12"/>
                  <a:gd name="T13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29">
                    <a:moveTo>
                      <a:pt x="12" y="0"/>
                    </a:moveTo>
                    <a:lnTo>
                      <a:pt x="12" y="329"/>
                    </a:lnTo>
                    <a:lnTo>
                      <a:pt x="10" y="327"/>
                    </a:lnTo>
                    <a:lnTo>
                      <a:pt x="0" y="300"/>
                    </a:lnTo>
                    <a:lnTo>
                      <a:pt x="0" y="17"/>
                    </a:lnTo>
                    <a:lnTo>
                      <a:pt x="9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0" name="Freeform 634"/>
              <p:cNvSpPr>
                <a:spLocks/>
              </p:cNvSpPr>
              <p:nvPr/>
            </p:nvSpPr>
            <p:spPr bwMode="auto">
              <a:xfrm>
                <a:off x="2289" y="1320"/>
                <a:ext cx="10" cy="362"/>
              </a:xfrm>
              <a:custGeom>
                <a:avLst/>
                <a:gdLst>
                  <a:gd name="T0" fmla="*/ 10 w 10"/>
                  <a:gd name="T1" fmla="*/ 0 h 362"/>
                  <a:gd name="T2" fmla="*/ 10 w 10"/>
                  <a:gd name="T3" fmla="*/ 362 h 362"/>
                  <a:gd name="T4" fmla="*/ 5 w 10"/>
                  <a:gd name="T5" fmla="*/ 353 h 362"/>
                  <a:gd name="T6" fmla="*/ 0 w 10"/>
                  <a:gd name="T7" fmla="*/ 345 h 362"/>
                  <a:gd name="T8" fmla="*/ 0 w 10"/>
                  <a:gd name="T9" fmla="*/ 343 h 362"/>
                  <a:gd name="T10" fmla="*/ 0 w 10"/>
                  <a:gd name="T11" fmla="*/ 14 h 362"/>
                  <a:gd name="T12" fmla="*/ 10 w 10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2">
                    <a:moveTo>
                      <a:pt x="10" y="0"/>
                    </a:moveTo>
                    <a:lnTo>
                      <a:pt x="10" y="362"/>
                    </a:lnTo>
                    <a:lnTo>
                      <a:pt x="5" y="353"/>
                    </a:lnTo>
                    <a:lnTo>
                      <a:pt x="0" y="345"/>
                    </a:lnTo>
                    <a:lnTo>
                      <a:pt x="0" y="343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1" name="Freeform 635"/>
              <p:cNvSpPr>
                <a:spLocks/>
              </p:cNvSpPr>
              <p:nvPr/>
            </p:nvSpPr>
            <p:spPr bwMode="auto">
              <a:xfrm>
                <a:off x="2299" y="1308"/>
                <a:ext cx="11" cy="393"/>
              </a:xfrm>
              <a:custGeom>
                <a:avLst/>
                <a:gdLst>
                  <a:gd name="T0" fmla="*/ 11 w 11"/>
                  <a:gd name="T1" fmla="*/ 0 h 393"/>
                  <a:gd name="T2" fmla="*/ 11 w 11"/>
                  <a:gd name="T3" fmla="*/ 393 h 393"/>
                  <a:gd name="T4" fmla="*/ 3 w 11"/>
                  <a:gd name="T5" fmla="*/ 379 h 393"/>
                  <a:gd name="T6" fmla="*/ 0 w 11"/>
                  <a:gd name="T7" fmla="*/ 374 h 393"/>
                  <a:gd name="T8" fmla="*/ 0 w 11"/>
                  <a:gd name="T9" fmla="*/ 12 h 393"/>
                  <a:gd name="T10" fmla="*/ 4 w 11"/>
                  <a:gd name="T11" fmla="*/ 8 h 393"/>
                  <a:gd name="T12" fmla="*/ 11 w 11"/>
                  <a:gd name="T13" fmla="*/ 0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93">
                    <a:moveTo>
                      <a:pt x="11" y="0"/>
                    </a:moveTo>
                    <a:lnTo>
                      <a:pt x="11" y="393"/>
                    </a:lnTo>
                    <a:lnTo>
                      <a:pt x="3" y="379"/>
                    </a:lnTo>
                    <a:lnTo>
                      <a:pt x="0" y="374"/>
                    </a:lnTo>
                    <a:lnTo>
                      <a:pt x="0" y="12"/>
                    </a:lnTo>
                    <a:lnTo>
                      <a:pt x="4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2" name="Freeform 636"/>
              <p:cNvSpPr>
                <a:spLocks/>
              </p:cNvSpPr>
              <p:nvPr/>
            </p:nvSpPr>
            <p:spPr bwMode="auto">
              <a:xfrm>
                <a:off x="2310" y="1296"/>
                <a:ext cx="10" cy="420"/>
              </a:xfrm>
              <a:custGeom>
                <a:avLst/>
                <a:gdLst>
                  <a:gd name="T0" fmla="*/ 10 w 10"/>
                  <a:gd name="T1" fmla="*/ 0 h 420"/>
                  <a:gd name="T2" fmla="*/ 10 w 10"/>
                  <a:gd name="T3" fmla="*/ 420 h 420"/>
                  <a:gd name="T4" fmla="*/ 2 w 10"/>
                  <a:gd name="T5" fmla="*/ 408 h 420"/>
                  <a:gd name="T6" fmla="*/ 0 w 10"/>
                  <a:gd name="T7" fmla="*/ 405 h 420"/>
                  <a:gd name="T8" fmla="*/ 0 w 10"/>
                  <a:gd name="T9" fmla="*/ 12 h 420"/>
                  <a:gd name="T10" fmla="*/ 10 w 10"/>
                  <a:gd name="T11" fmla="*/ 1 h 420"/>
                  <a:gd name="T12" fmla="*/ 10 w 10"/>
                  <a:gd name="T13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420">
                    <a:moveTo>
                      <a:pt x="10" y="0"/>
                    </a:moveTo>
                    <a:lnTo>
                      <a:pt x="10" y="420"/>
                    </a:lnTo>
                    <a:lnTo>
                      <a:pt x="2" y="408"/>
                    </a:lnTo>
                    <a:lnTo>
                      <a:pt x="0" y="405"/>
                    </a:lnTo>
                    <a:lnTo>
                      <a:pt x="0" y="12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3" name="Freeform 637"/>
              <p:cNvSpPr>
                <a:spLocks/>
              </p:cNvSpPr>
              <p:nvPr/>
            </p:nvSpPr>
            <p:spPr bwMode="auto">
              <a:xfrm>
                <a:off x="2320" y="1287"/>
                <a:ext cx="12" cy="445"/>
              </a:xfrm>
              <a:custGeom>
                <a:avLst/>
                <a:gdLst>
                  <a:gd name="T0" fmla="*/ 12 w 12"/>
                  <a:gd name="T1" fmla="*/ 0 h 445"/>
                  <a:gd name="T2" fmla="*/ 12 w 12"/>
                  <a:gd name="T3" fmla="*/ 445 h 445"/>
                  <a:gd name="T4" fmla="*/ 7 w 12"/>
                  <a:gd name="T5" fmla="*/ 438 h 445"/>
                  <a:gd name="T6" fmla="*/ 0 w 12"/>
                  <a:gd name="T7" fmla="*/ 429 h 445"/>
                  <a:gd name="T8" fmla="*/ 0 w 12"/>
                  <a:gd name="T9" fmla="*/ 9 h 445"/>
                  <a:gd name="T10" fmla="*/ 12 w 12"/>
                  <a:gd name="T11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45">
                    <a:moveTo>
                      <a:pt x="12" y="0"/>
                    </a:moveTo>
                    <a:lnTo>
                      <a:pt x="12" y="445"/>
                    </a:lnTo>
                    <a:lnTo>
                      <a:pt x="7" y="438"/>
                    </a:lnTo>
                    <a:lnTo>
                      <a:pt x="0" y="429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4" name="Freeform 638"/>
              <p:cNvSpPr>
                <a:spLocks/>
              </p:cNvSpPr>
              <p:nvPr/>
            </p:nvSpPr>
            <p:spPr bwMode="auto">
              <a:xfrm>
                <a:off x="2332" y="1278"/>
                <a:ext cx="10" cy="468"/>
              </a:xfrm>
              <a:custGeom>
                <a:avLst/>
                <a:gdLst>
                  <a:gd name="T0" fmla="*/ 10 w 10"/>
                  <a:gd name="T1" fmla="*/ 0 h 468"/>
                  <a:gd name="T2" fmla="*/ 10 w 10"/>
                  <a:gd name="T3" fmla="*/ 468 h 468"/>
                  <a:gd name="T4" fmla="*/ 0 w 10"/>
                  <a:gd name="T5" fmla="*/ 454 h 468"/>
                  <a:gd name="T6" fmla="*/ 0 w 10"/>
                  <a:gd name="T7" fmla="*/ 9 h 468"/>
                  <a:gd name="T8" fmla="*/ 5 w 10"/>
                  <a:gd name="T9" fmla="*/ 4 h 468"/>
                  <a:gd name="T10" fmla="*/ 10 w 10"/>
                  <a:gd name="T11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468">
                    <a:moveTo>
                      <a:pt x="10" y="0"/>
                    </a:moveTo>
                    <a:lnTo>
                      <a:pt x="10" y="468"/>
                    </a:lnTo>
                    <a:lnTo>
                      <a:pt x="0" y="454"/>
                    </a:lnTo>
                    <a:lnTo>
                      <a:pt x="0" y="9"/>
                    </a:lnTo>
                    <a:lnTo>
                      <a:pt x="5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5" name="Freeform 639"/>
              <p:cNvSpPr>
                <a:spLocks/>
              </p:cNvSpPr>
              <p:nvPr/>
            </p:nvSpPr>
            <p:spPr bwMode="auto">
              <a:xfrm>
                <a:off x="2342" y="1270"/>
                <a:ext cx="11" cy="489"/>
              </a:xfrm>
              <a:custGeom>
                <a:avLst/>
                <a:gdLst>
                  <a:gd name="T0" fmla="*/ 11 w 11"/>
                  <a:gd name="T1" fmla="*/ 0 h 489"/>
                  <a:gd name="T2" fmla="*/ 11 w 11"/>
                  <a:gd name="T3" fmla="*/ 489 h 489"/>
                  <a:gd name="T4" fmla="*/ 2 w 11"/>
                  <a:gd name="T5" fmla="*/ 479 h 489"/>
                  <a:gd name="T6" fmla="*/ 0 w 11"/>
                  <a:gd name="T7" fmla="*/ 476 h 489"/>
                  <a:gd name="T8" fmla="*/ 0 w 11"/>
                  <a:gd name="T9" fmla="*/ 8 h 489"/>
                  <a:gd name="T10" fmla="*/ 11 w 11"/>
                  <a:gd name="T11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489">
                    <a:moveTo>
                      <a:pt x="11" y="0"/>
                    </a:moveTo>
                    <a:lnTo>
                      <a:pt x="11" y="489"/>
                    </a:lnTo>
                    <a:lnTo>
                      <a:pt x="2" y="479"/>
                    </a:lnTo>
                    <a:lnTo>
                      <a:pt x="0" y="47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6" name="Freeform 640"/>
              <p:cNvSpPr>
                <a:spLocks/>
              </p:cNvSpPr>
              <p:nvPr/>
            </p:nvSpPr>
            <p:spPr bwMode="auto">
              <a:xfrm>
                <a:off x="2353" y="1263"/>
                <a:ext cx="10" cy="510"/>
              </a:xfrm>
              <a:custGeom>
                <a:avLst/>
                <a:gdLst>
                  <a:gd name="T0" fmla="*/ 10 w 10"/>
                  <a:gd name="T1" fmla="*/ 0 h 510"/>
                  <a:gd name="T2" fmla="*/ 10 w 10"/>
                  <a:gd name="T3" fmla="*/ 510 h 510"/>
                  <a:gd name="T4" fmla="*/ 0 w 10"/>
                  <a:gd name="T5" fmla="*/ 496 h 510"/>
                  <a:gd name="T6" fmla="*/ 0 w 10"/>
                  <a:gd name="T7" fmla="*/ 7 h 510"/>
                  <a:gd name="T8" fmla="*/ 2 w 10"/>
                  <a:gd name="T9" fmla="*/ 4 h 510"/>
                  <a:gd name="T10" fmla="*/ 10 w 10"/>
                  <a:gd name="T11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510">
                    <a:moveTo>
                      <a:pt x="10" y="0"/>
                    </a:moveTo>
                    <a:lnTo>
                      <a:pt x="10" y="510"/>
                    </a:lnTo>
                    <a:lnTo>
                      <a:pt x="0" y="496"/>
                    </a:lnTo>
                    <a:lnTo>
                      <a:pt x="0" y="7"/>
                    </a:lnTo>
                    <a:lnTo>
                      <a:pt x="2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7" name="Freeform 641"/>
              <p:cNvSpPr>
                <a:spLocks/>
              </p:cNvSpPr>
              <p:nvPr/>
            </p:nvSpPr>
            <p:spPr bwMode="auto">
              <a:xfrm>
                <a:off x="2363" y="1255"/>
                <a:ext cx="11" cy="529"/>
              </a:xfrm>
              <a:custGeom>
                <a:avLst/>
                <a:gdLst>
                  <a:gd name="T0" fmla="*/ 11 w 11"/>
                  <a:gd name="T1" fmla="*/ 0 h 529"/>
                  <a:gd name="T2" fmla="*/ 11 w 11"/>
                  <a:gd name="T3" fmla="*/ 529 h 529"/>
                  <a:gd name="T4" fmla="*/ 2 w 11"/>
                  <a:gd name="T5" fmla="*/ 519 h 529"/>
                  <a:gd name="T6" fmla="*/ 0 w 11"/>
                  <a:gd name="T7" fmla="*/ 518 h 529"/>
                  <a:gd name="T8" fmla="*/ 0 w 11"/>
                  <a:gd name="T9" fmla="*/ 8 h 529"/>
                  <a:gd name="T10" fmla="*/ 11 w 11"/>
                  <a:gd name="T11" fmla="*/ 2 h 529"/>
                  <a:gd name="T12" fmla="*/ 11 w 11"/>
                  <a:gd name="T13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529">
                    <a:moveTo>
                      <a:pt x="11" y="0"/>
                    </a:moveTo>
                    <a:lnTo>
                      <a:pt x="11" y="529"/>
                    </a:lnTo>
                    <a:lnTo>
                      <a:pt x="2" y="519"/>
                    </a:lnTo>
                    <a:lnTo>
                      <a:pt x="0" y="518"/>
                    </a:lnTo>
                    <a:lnTo>
                      <a:pt x="0" y="8"/>
                    </a:lnTo>
                    <a:lnTo>
                      <a:pt x="11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8" name="Freeform 642"/>
              <p:cNvSpPr>
                <a:spLocks/>
              </p:cNvSpPr>
              <p:nvPr/>
            </p:nvSpPr>
            <p:spPr bwMode="auto">
              <a:xfrm>
                <a:off x="2374" y="1250"/>
                <a:ext cx="12" cy="546"/>
              </a:xfrm>
              <a:custGeom>
                <a:avLst/>
                <a:gdLst>
                  <a:gd name="T0" fmla="*/ 12 w 12"/>
                  <a:gd name="T1" fmla="*/ 0 h 546"/>
                  <a:gd name="T2" fmla="*/ 12 w 12"/>
                  <a:gd name="T3" fmla="*/ 546 h 546"/>
                  <a:gd name="T4" fmla="*/ 0 w 12"/>
                  <a:gd name="T5" fmla="*/ 534 h 546"/>
                  <a:gd name="T6" fmla="*/ 0 w 12"/>
                  <a:gd name="T7" fmla="*/ 5 h 546"/>
                  <a:gd name="T8" fmla="*/ 12 w 12"/>
                  <a:gd name="T9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546">
                    <a:moveTo>
                      <a:pt x="12" y="0"/>
                    </a:moveTo>
                    <a:lnTo>
                      <a:pt x="12" y="546"/>
                    </a:lnTo>
                    <a:lnTo>
                      <a:pt x="0" y="534"/>
                    </a:lnTo>
                    <a:lnTo>
                      <a:pt x="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9" name="Freeform 643"/>
              <p:cNvSpPr>
                <a:spLocks/>
              </p:cNvSpPr>
              <p:nvPr/>
            </p:nvSpPr>
            <p:spPr bwMode="auto">
              <a:xfrm>
                <a:off x="2386" y="1245"/>
                <a:ext cx="10" cy="563"/>
              </a:xfrm>
              <a:custGeom>
                <a:avLst/>
                <a:gdLst>
                  <a:gd name="T0" fmla="*/ 10 w 10"/>
                  <a:gd name="T1" fmla="*/ 0 h 563"/>
                  <a:gd name="T2" fmla="*/ 10 w 10"/>
                  <a:gd name="T3" fmla="*/ 563 h 563"/>
                  <a:gd name="T4" fmla="*/ 2 w 10"/>
                  <a:gd name="T5" fmla="*/ 555 h 563"/>
                  <a:gd name="T6" fmla="*/ 0 w 10"/>
                  <a:gd name="T7" fmla="*/ 551 h 563"/>
                  <a:gd name="T8" fmla="*/ 0 w 10"/>
                  <a:gd name="T9" fmla="*/ 5 h 563"/>
                  <a:gd name="T10" fmla="*/ 5 w 10"/>
                  <a:gd name="T11" fmla="*/ 1 h 563"/>
                  <a:gd name="T12" fmla="*/ 10 w 10"/>
                  <a:gd name="T13" fmla="*/ 0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63">
                    <a:moveTo>
                      <a:pt x="10" y="0"/>
                    </a:moveTo>
                    <a:lnTo>
                      <a:pt x="10" y="563"/>
                    </a:lnTo>
                    <a:lnTo>
                      <a:pt x="2" y="555"/>
                    </a:lnTo>
                    <a:lnTo>
                      <a:pt x="0" y="551"/>
                    </a:lnTo>
                    <a:lnTo>
                      <a:pt x="0" y="5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0" name="Freeform 644"/>
              <p:cNvSpPr>
                <a:spLocks/>
              </p:cNvSpPr>
              <p:nvPr/>
            </p:nvSpPr>
            <p:spPr bwMode="auto">
              <a:xfrm>
                <a:off x="2396" y="1240"/>
                <a:ext cx="11" cy="578"/>
              </a:xfrm>
              <a:custGeom>
                <a:avLst/>
                <a:gdLst>
                  <a:gd name="T0" fmla="*/ 11 w 11"/>
                  <a:gd name="T1" fmla="*/ 0 h 578"/>
                  <a:gd name="T2" fmla="*/ 11 w 11"/>
                  <a:gd name="T3" fmla="*/ 578 h 578"/>
                  <a:gd name="T4" fmla="*/ 0 w 11"/>
                  <a:gd name="T5" fmla="*/ 568 h 578"/>
                  <a:gd name="T6" fmla="*/ 0 w 11"/>
                  <a:gd name="T7" fmla="*/ 5 h 578"/>
                  <a:gd name="T8" fmla="*/ 11 w 11"/>
                  <a:gd name="T9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578">
                    <a:moveTo>
                      <a:pt x="11" y="0"/>
                    </a:moveTo>
                    <a:lnTo>
                      <a:pt x="11" y="578"/>
                    </a:lnTo>
                    <a:lnTo>
                      <a:pt x="0" y="568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1" name="Freeform 645"/>
              <p:cNvSpPr>
                <a:spLocks/>
              </p:cNvSpPr>
              <p:nvPr/>
            </p:nvSpPr>
            <p:spPr bwMode="auto">
              <a:xfrm>
                <a:off x="2407" y="1234"/>
                <a:ext cx="10" cy="593"/>
              </a:xfrm>
              <a:custGeom>
                <a:avLst/>
                <a:gdLst>
                  <a:gd name="T0" fmla="*/ 10 w 10"/>
                  <a:gd name="T1" fmla="*/ 0 h 593"/>
                  <a:gd name="T2" fmla="*/ 10 w 10"/>
                  <a:gd name="T3" fmla="*/ 593 h 593"/>
                  <a:gd name="T4" fmla="*/ 9 w 10"/>
                  <a:gd name="T5" fmla="*/ 592 h 593"/>
                  <a:gd name="T6" fmla="*/ 0 w 10"/>
                  <a:gd name="T7" fmla="*/ 584 h 593"/>
                  <a:gd name="T8" fmla="*/ 0 w 10"/>
                  <a:gd name="T9" fmla="*/ 6 h 593"/>
                  <a:gd name="T10" fmla="*/ 0 w 10"/>
                  <a:gd name="T11" fmla="*/ 6 h 593"/>
                  <a:gd name="T12" fmla="*/ 10 w 10"/>
                  <a:gd name="T13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93">
                    <a:moveTo>
                      <a:pt x="10" y="0"/>
                    </a:moveTo>
                    <a:lnTo>
                      <a:pt x="10" y="593"/>
                    </a:lnTo>
                    <a:lnTo>
                      <a:pt x="9" y="592"/>
                    </a:lnTo>
                    <a:lnTo>
                      <a:pt x="0" y="58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" name="Freeform 646"/>
              <p:cNvSpPr>
                <a:spLocks/>
              </p:cNvSpPr>
              <p:nvPr/>
            </p:nvSpPr>
            <p:spPr bwMode="auto">
              <a:xfrm>
                <a:off x="2417" y="1231"/>
                <a:ext cx="10" cy="606"/>
              </a:xfrm>
              <a:custGeom>
                <a:avLst/>
                <a:gdLst>
                  <a:gd name="T0" fmla="*/ 10 w 10"/>
                  <a:gd name="T1" fmla="*/ 0 h 606"/>
                  <a:gd name="T2" fmla="*/ 10 w 10"/>
                  <a:gd name="T3" fmla="*/ 606 h 606"/>
                  <a:gd name="T4" fmla="*/ 0 w 10"/>
                  <a:gd name="T5" fmla="*/ 596 h 606"/>
                  <a:gd name="T6" fmla="*/ 0 w 10"/>
                  <a:gd name="T7" fmla="*/ 3 h 606"/>
                  <a:gd name="T8" fmla="*/ 4 w 10"/>
                  <a:gd name="T9" fmla="*/ 2 h 606"/>
                  <a:gd name="T10" fmla="*/ 10 w 10"/>
                  <a:gd name="T11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06">
                    <a:moveTo>
                      <a:pt x="10" y="0"/>
                    </a:moveTo>
                    <a:lnTo>
                      <a:pt x="10" y="606"/>
                    </a:lnTo>
                    <a:lnTo>
                      <a:pt x="0" y="596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3" name="Freeform 647"/>
              <p:cNvSpPr>
                <a:spLocks/>
              </p:cNvSpPr>
              <p:nvPr/>
            </p:nvSpPr>
            <p:spPr bwMode="auto">
              <a:xfrm>
                <a:off x="2427" y="1227"/>
                <a:ext cx="12" cy="619"/>
              </a:xfrm>
              <a:custGeom>
                <a:avLst/>
                <a:gdLst>
                  <a:gd name="T0" fmla="*/ 12 w 12"/>
                  <a:gd name="T1" fmla="*/ 0 h 619"/>
                  <a:gd name="T2" fmla="*/ 12 w 12"/>
                  <a:gd name="T3" fmla="*/ 619 h 619"/>
                  <a:gd name="T4" fmla="*/ 0 w 12"/>
                  <a:gd name="T5" fmla="*/ 610 h 619"/>
                  <a:gd name="T6" fmla="*/ 0 w 12"/>
                  <a:gd name="T7" fmla="*/ 4 h 619"/>
                  <a:gd name="T8" fmla="*/ 6 w 12"/>
                  <a:gd name="T9" fmla="*/ 2 h 619"/>
                  <a:gd name="T10" fmla="*/ 12 w 12"/>
                  <a:gd name="T11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19">
                    <a:moveTo>
                      <a:pt x="12" y="0"/>
                    </a:moveTo>
                    <a:lnTo>
                      <a:pt x="12" y="619"/>
                    </a:lnTo>
                    <a:lnTo>
                      <a:pt x="0" y="610"/>
                    </a:lnTo>
                    <a:lnTo>
                      <a:pt x="0" y="4"/>
                    </a:lnTo>
                    <a:lnTo>
                      <a:pt x="6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4" name="Freeform 648"/>
              <p:cNvSpPr>
                <a:spLocks/>
              </p:cNvSpPr>
              <p:nvPr/>
            </p:nvSpPr>
            <p:spPr bwMode="auto">
              <a:xfrm>
                <a:off x="2439" y="1224"/>
                <a:ext cx="11" cy="630"/>
              </a:xfrm>
              <a:custGeom>
                <a:avLst/>
                <a:gdLst>
                  <a:gd name="T0" fmla="*/ 11 w 11"/>
                  <a:gd name="T1" fmla="*/ 0 h 630"/>
                  <a:gd name="T2" fmla="*/ 11 w 11"/>
                  <a:gd name="T3" fmla="*/ 630 h 630"/>
                  <a:gd name="T4" fmla="*/ 7 w 11"/>
                  <a:gd name="T5" fmla="*/ 627 h 630"/>
                  <a:gd name="T6" fmla="*/ 0 w 11"/>
                  <a:gd name="T7" fmla="*/ 622 h 630"/>
                  <a:gd name="T8" fmla="*/ 0 w 11"/>
                  <a:gd name="T9" fmla="*/ 3 h 630"/>
                  <a:gd name="T10" fmla="*/ 3 w 11"/>
                  <a:gd name="T11" fmla="*/ 3 h 630"/>
                  <a:gd name="T12" fmla="*/ 9 w 11"/>
                  <a:gd name="T13" fmla="*/ 0 h 630"/>
                  <a:gd name="T14" fmla="*/ 11 w 11"/>
                  <a:gd name="T15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630">
                    <a:moveTo>
                      <a:pt x="11" y="0"/>
                    </a:moveTo>
                    <a:lnTo>
                      <a:pt x="11" y="630"/>
                    </a:lnTo>
                    <a:lnTo>
                      <a:pt x="7" y="627"/>
                    </a:lnTo>
                    <a:lnTo>
                      <a:pt x="0" y="622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5" name="Freeform 649"/>
              <p:cNvSpPr>
                <a:spLocks/>
              </p:cNvSpPr>
              <p:nvPr/>
            </p:nvSpPr>
            <p:spPr bwMode="auto">
              <a:xfrm>
                <a:off x="2450" y="1198"/>
                <a:ext cx="10" cy="664"/>
              </a:xfrm>
              <a:custGeom>
                <a:avLst/>
                <a:gdLst>
                  <a:gd name="T0" fmla="*/ 10 w 10"/>
                  <a:gd name="T1" fmla="*/ 0 h 664"/>
                  <a:gd name="T2" fmla="*/ 10 w 10"/>
                  <a:gd name="T3" fmla="*/ 664 h 664"/>
                  <a:gd name="T4" fmla="*/ 0 w 10"/>
                  <a:gd name="T5" fmla="*/ 656 h 664"/>
                  <a:gd name="T6" fmla="*/ 0 w 10"/>
                  <a:gd name="T7" fmla="*/ 26 h 664"/>
                  <a:gd name="T8" fmla="*/ 1 w 10"/>
                  <a:gd name="T9" fmla="*/ 26 h 664"/>
                  <a:gd name="T10" fmla="*/ 10 w 10"/>
                  <a:gd name="T11" fmla="*/ 0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64">
                    <a:moveTo>
                      <a:pt x="10" y="0"/>
                    </a:moveTo>
                    <a:lnTo>
                      <a:pt x="10" y="664"/>
                    </a:lnTo>
                    <a:lnTo>
                      <a:pt x="0" y="656"/>
                    </a:lnTo>
                    <a:lnTo>
                      <a:pt x="0" y="26"/>
                    </a:lnTo>
                    <a:lnTo>
                      <a:pt x="1" y="2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6" name="Freeform 650"/>
              <p:cNvSpPr>
                <a:spLocks/>
              </p:cNvSpPr>
              <p:nvPr/>
            </p:nvSpPr>
            <p:spPr bwMode="auto">
              <a:xfrm>
                <a:off x="2460" y="1173"/>
                <a:ext cx="11" cy="696"/>
              </a:xfrm>
              <a:custGeom>
                <a:avLst/>
                <a:gdLst>
                  <a:gd name="T0" fmla="*/ 11 w 11"/>
                  <a:gd name="T1" fmla="*/ 0 h 696"/>
                  <a:gd name="T2" fmla="*/ 11 w 11"/>
                  <a:gd name="T3" fmla="*/ 696 h 696"/>
                  <a:gd name="T4" fmla="*/ 0 w 11"/>
                  <a:gd name="T5" fmla="*/ 689 h 696"/>
                  <a:gd name="T6" fmla="*/ 0 w 11"/>
                  <a:gd name="T7" fmla="*/ 25 h 696"/>
                  <a:gd name="T8" fmla="*/ 8 w 11"/>
                  <a:gd name="T9" fmla="*/ 6 h 696"/>
                  <a:gd name="T10" fmla="*/ 11 w 11"/>
                  <a:gd name="T11" fmla="*/ 0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696">
                    <a:moveTo>
                      <a:pt x="11" y="0"/>
                    </a:moveTo>
                    <a:lnTo>
                      <a:pt x="11" y="696"/>
                    </a:lnTo>
                    <a:lnTo>
                      <a:pt x="0" y="689"/>
                    </a:lnTo>
                    <a:lnTo>
                      <a:pt x="0" y="25"/>
                    </a:lnTo>
                    <a:lnTo>
                      <a:pt x="8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7" name="Freeform 651"/>
              <p:cNvSpPr>
                <a:spLocks/>
              </p:cNvSpPr>
              <p:nvPr/>
            </p:nvSpPr>
            <p:spPr bwMode="auto">
              <a:xfrm>
                <a:off x="2471" y="1153"/>
                <a:ext cx="11" cy="724"/>
              </a:xfrm>
              <a:custGeom>
                <a:avLst/>
                <a:gdLst>
                  <a:gd name="T0" fmla="*/ 11 w 11"/>
                  <a:gd name="T1" fmla="*/ 0 h 724"/>
                  <a:gd name="T2" fmla="*/ 11 w 11"/>
                  <a:gd name="T3" fmla="*/ 724 h 724"/>
                  <a:gd name="T4" fmla="*/ 9 w 11"/>
                  <a:gd name="T5" fmla="*/ 722 h 724"/>
                  <a:gd name="T6" fmla="*/ 0 w 11"/>
                  <a:gd name="T7" fmla="*/ 716 h 724"/>
                  <a:gd name="T8" fmla="*/ 0 w 11"/>
                  <a:gd name="T9" fmla="*/ 20 h 724"/>
                  <a:gd name="T10" fmla="*/ 11 w 11"/>
                  <a:gd name="T1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24">
                    <a:moveTo>
                      <a:pt x="11" y="0"/>
                    </a:moveTo>
                    <a:lnTo>
                      <a:pt x="11" y="724"/>
                    </a:lnTo>
                    <a:lnTo>
                      <a:pt x="9" y="722"/>
                    </a:lnTo>
                    <a:lnTo>
                      <a:pt x="0" y="716"/>
                    </a:lnTo>
                    <a:lnTo>
                      <a:pt x="0" y="2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8" name="Freeform 652"/>
              <p:cNvSpPr>
                <a:spLocks/>
              </p:cNvSpPr>
              <p:nvPr/>
            </p:nvSpPr>
            <p:spPr bwMode="auto">
              <a:xfrm>
                <a:off x="2482" y="1135"/>
                <a:ext cx="11" cy="747"/>
              </a:xfrm>
              <a:custGeom>
                <a:avLst/>
                <a:gdLst>
                  <a:gd name="T0" fmla="*/ 11 w 11"/>
                  <a:gd name="T1" fmla="*/ 0 h 747"/>
                  <a:gd name="T2" fmla="*/ 11 w 11"/>
                  <a:gd name="T3" fmla="*/ 747 h 747"/>
                  <a:gd name="T4" fmla="*/ 0 w 11"/>
                  <a:gd name="T5" fmla="*/ 742 h 747"/>
                  <a:gd name="T6" fmla="*/ 0 w 11"/>
                  <a:gd name="T7" fmla="*/ 18 h 747"/>
                  <a:gd name="T8" fmla="*/ 6 w 11"/>
                  <a:gd name="T9" fmla="*/ 7 h 747"/>
                  <a:gd name="T10" fmla="*/ 11 w 11"/>
                  <a:gd name="T11" fmla="*/ 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47">
                    <a:moveTo>
                      <a:pt x="11" y="0"/>
                    </a:moveTo>
                    <a:lnTo>
                      <a:pt x="11" y="747"/>
                    </a:lnTo>
                    <a:lnTo>
                      <a:pt x="0" y="742"/>
                    </a:lnTo>
                    <a:lnTo>
                      <a:pt x="0" y="18"/>
                    </a:lnTo>
                    <a:lnTo>
                      <a:pt x="6" y="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9" name="Freeform 653"/>
              <p:cNvSpPr>
                <a:spLocks/>
              </p:cNvSpPr>
              <p:nvPr/>
            </p:nvSpPr>
            <p:spPr bwMode="auto">
              <a:xfrm>
                <a:off x="2493" y="1121"/>
                <a:ext cx="10" cy="768"/>
              </a:xfrm>
              <a:custGeom>
                <a:avLst/>
                <a:gdLst>
                  <a:gd name="T0" fmla="*/ 10 w 10"/>
                  <a:gd name="T1" fmla="*/ 0 h 768"/>
                  <a:gd name="T2" fmla="*/ 10 w 10"/>
                  <a:gd name="T3" fmla="*/ 768 h 768"/>
                  <a:gd name="T4" fmla="*/ 0 w 10"/>
                  <a:gd name="T5" fmla="*/ 761 h 768"/>
                  <a:gd name="T6" fmla="*/ 0 w 10"/>
                  <a:gd name="T7" fmla="*/ 14 h 768"/>
                  <a:gd name="T8" fmla="*/ 10 w 10"/>
                  <a:gd name="T9" fmla="*/ 0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68">
                    <a:moveTo>
                      <a:pt x="10" y="0"/>
                    </a:moveTo>
                    <a:lnTo>
                      <a:pt x="10" y="768"/>
                    </a:lnTo>
                    <a:lnTo>
                      <a:pt x="0" y="761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0" name="Freeform 654"/>
              <p:cNvSpPr>
                <a:spLocks/>
              </p:cNvSpPr>
              <p:nvPr/>
            </p:nvSpPr>
            <p:spPr bwMode="auto">
              <a:xfrm>
                <a:off x="2503" y="1106"/>
                <a:ext cx="11" cy="790"/>
              </a:xfrm>
              <a:custGeom>
                <a:avLst/>
                <a:gdLst>
                  <a:gd name="T0" fmla="*/ 11 w 11"/>
                  <a:gd name="T1" fmla="*/ 0 h 790"/>
                  <a:gd name="T2" fmla="*/ 11 w 11"/>
                  <a:gd name="T3" fmla="*/ 790 h 790"/>
                  <a:gd name="T4" fmla="*/ 0 w 11"/>
                  <a:gd name="T5" fmla="*/ 783 h 790"/>
                  <a:gd name="T6" fmla="*/ 0 w 11"/>
                  <a:gd name="T7" fmla="*/ 15 h 790"/>
                  <a:gd name="T8" fmla="*/ 8 w 11"/>
                  <a:gd name="T9" fmla="*/ 4 h 790"/>
                  <a:gd name="T10" fmla="*/ 11 w 11"/>
                  <a:gd name="T11" fmla="*/ 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90">
                    <a:moveTo>
                      <a:pt x="11" y="0"/>
                    </a:moveTo>
                    <a:lnTo>
                      <a:pt x="11" y="790"/>
                    </a:lnTo>
                    <a:lnTo>
                      <a:pt x="0" y="783"/>
                    </a:lnTo>
                    <a:lnTo>
                      <a:pt x="0" y="15"/>
                    </a:lnTo>
                    <a:lnTo>
                      <a:pt x="8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1" name="Freeform 655"/>
              <p:cNvSpPr>
                <a:spLocks/>
              </p:cNvSpPr>
              <p:nvPr/>
            </p:nvSpPr>
            <p:spPr bwMode="auto">
              <a:xfrm>
                <a:off x="2514" y="1096"/>
                <a:ext cx="10" cy="805"/>
              </a:xfrm>
              <a:custGeom>
                <a:avLst/>
                <a:gdLst>
                  <a:gd name="T0" fmla="*/ 10 w 10"/>
                  <a:gd name="T1" fmla="*/ 0 h 805"/>
                  <a:gd name="T2" fmla="*/ 10 w 10"/>
                  <a:gd name="T3" fmla="*/ 245 h 805"/>
                  <a:gd name="T4" fmla="*/ 9 w 10"/>
                  <a:gd name="T5" fmla="*/ 245 h 805"/>
                  <a:gd name="T6" fmla="*/ 5 w 10"/>
                  <a:gd name="T7" fmla="*/ 246 h 805"/>
                  <a:gd name="T8" fmla="*/ 10 w 10"/>
                  <a:gd name="T9" fmla="*/ 251 h 805"/>
                  <a:gd name="T10" fmla="*/ 10 w 10"/>
                  <a:gd name="T11" fmla="*/ 805 h 805"/>
                  <a:gd name="T12" fmla="*/ 3 w 10"/>
                  <a:gd name="T13" fmla="*/ 801 h 805"/>
                  <a:gd name="T14" fmla="*/ 0 w 10"/>
                  <a:gd name="T15" fmla="*/ 800 h 805"/>
                  <a:gd name="T16" fmla="*/ 0 w 10"/>
                  <a:gd name="T17" fmla="*/ 10 h 805"/>
                  <a:gd name="T18" fmla="*/ 10 w 10"/>
                  <a:gd name="T19" fmla="*/ 0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805">
                    <a:moveTo>
                      <a:pt x="10" y="0"/>
                    </a:moveTo>
                    <a:lnTo>
                      <a:pt x="10" y="245"/>
                    </a:lnTo>
                    <a:lnTo>
                      <a:pt x="9" y="245"/>
                    </a:lnTo>
                    <a:lnTo>
                      <a:pt x="5" y="246"/>
                    </a:lnTo>
                    <a:lnTo>
                      <a:pt x="10" y="251"/>
                    </a:lnTo>
                    <a:lnTo>
                      <a:pt x="10" y="805"/>
                    </a:lnTo>
                    <a:lnTo>
                      <a:pt x="3" y="801"/>
                    </a:lnTo>
                    <a:lnTo>
                      <a:pt x="0" y="800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2" name="Freeform 656"/>
              <p:cNvSpPr>
                <a:spLocks noEditPoints="1"/>
              </p:cNvSpPr>
              <p:nvPr/>
            </p:nvSpPr>
            <p:spPr bwMode="auto">
              <a:xfrm>
                <a:off x="2524" y="1085"/>
                <a:ext cx="12" cy="820"/>
              </a:xfrm>
              <a:custGeom>
                <a:avLst/>
                <a:gdLst>
                  <a:gd name="T0" fmla="*/ 0 w 12"/>
                  <a:gd name="T1" fmla="*/ 262 h 820"/>
                  <a:gd name="T2" fmla="*/ 12 w 12"/>
                  <a:gd name="T3" fmla="*/ 273 h 820"/>
                  <a:gd name="T4" fmla="*/ 12 w 12"/>
                  <a:gd name="T5" fmla="*/ 820 h 820"/>
                  <a:gd name="T6" fmla="*/ 0 w 12"/>
                  <a:gd name="T7" fmla="*/ 816 h 820"/>
                  <a:gd name="T8" fmla="*/ 0 w 12"/>
                  <a:gd name="T9" fmla="*/ 262 h 820"/>
                  <a:gd name="T10" fmla="*/ 12 w 12"/>
                  <a:gd name="T11" fmla="*/ 0 h 820"/>
                  <a:gd name="T12" fmla="*/ 12 w 12"/>
                  <a:gd name="T13" fmla="*/ 252 h 820"/>
                  <a:gd name="T14" fmla="*/ 10 w 12"/>
                  <a:gd name="T15" fmla="*/ 253 h 820"/>
                  <a:gd name="T16" fmla="*/ 0 w 12"/>
                  <a:gd name="T17" fmla="*/ 256 h 820"/>
                  <a:gd name="T18" fmla="*/ 0 w 12"/>
                  <a:gd name="T19" fmla="*/ 11 h 820"/>
                  <a:gd name="T20" fmla="*/ 12 w 12"/>
                  <a:gd name="T21" fmla="*/ 0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820">
                    <a:moveTo>
                      <a:pt x="0" y="262"/>
                    </a:moveTo>
                    <a:lnTo>
                      <a:pt x="12" y="273"/>
                    </a:lnTo>
                    <a:lnTo>
                      <a:pt x="12" y="820"/>
                    </a:lnTo>
                    <a:lnTo>
                      <a:pt x="0" y="816"/>
                    </a:lnTo>
                    <a:lnTo>
                      <a:pt x="0" y="262"/>
                    </a:lnTo>
                    <a:close/>
                    <a:moveTo>
                      <a:pt x="12" y="0"/>
                    </a:moveTo>
                    <a:lnTo>
                      <a:pt x="12" y="252"/>
                    </a:lnTo>
                    <a:lnTo>
                      <a:pt x="10" y="253"/>
                    </a:lnTo>
                    <a:lnTo>
                      <a:pt x="0" y="256"/>
                    </a:lnTo>
                    <a:lnTo>
                      <a:pt x="0" y="1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" name="Freeform 657"/>
              <p:cNvSpPr>
                <a:spLocks noEditPoints="1"/>
              </p:cNvSpPr>
              <p:nvPr/>
            </p:nvSpPr>
            <p:spPr bwMode="auto">
              <a:xfrm>
                <a:off x="2536" y="1076"/>
                <a:ext cx="11" cy="834"/>
              </a:xfrm>
              <a:custGeom>
                <a:avLst/>
                <a:gdLst>
                  <a:gd name="T0" fmla="*/ 0 w 11"/>
                  <a:gd name="T1" fmla="*/ 282 h 834"/>
                  <a:gd name="T2" fmla="*/ 3 w 11"/>
                  <a:gd name="T3" fmla="*/ 284 h 834"/>
                  <a:gd name="T4" fmla="*/ 11 w 11"/>
                  <a:gd name="T5" fmla="*/ 293 h 834"/>
                  <a:gd name="T6" fmla="*/ 11 w 11"/>
                  <a:gd name="T7" fmla="*/ 834 h 834"/>
                  <a:gd name="T8" fmla="*/ 0 w 11"/>
                  <a:gd name="T9" fmla="*/ 829 h 834"/>
                  <a:gd name="T10" fmla="*/ 0 w 11"/>
                  <a:gd name="T11" fmla="*/ 282 h 834"/>
                  <a:gd name="T12" fmla="*/ 11 w 11"/>
                  <a:gd name="T13" fmla="*/ 0 h 834"/>
                  <a:gd name="T14" fmla="*/ 11 w 11"/>
                  <a:gd name="T15" fmla="*/ 257 h 834"/>
                  <a:gd name="T16" fmla="*/ 0 w 11"/>
                  <a:gd name="T17" fmla="*/ 261 h 834"/>
                  <a:gd name="T18" fmla="*/ 0 w 11"/>
                  <a:gd name="T19" fmla="*/ 9 h 834"/>
                  <a:gd name="T20" fmla="*/ 1 w 11"/>
                  <a:gd name="T21" fmla="*/ 8 h 834"/>
                  <a:gd name="T22" fmla="*/ 11 w 11"/>
                  <a:gd name="T23" fmla="*/ 0 h 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34">
                    <a:moveTo>
                      <a:pt x="0" y="282"/>
                    </a:moveTo>
                    <a:lnTo>
                      <a:pt x="3" y="284"/>
                    </a:lnTo>
                    <a:lnTo>
                      <a:pt x="11" y="293"/>
                    </a:lnTo>
                    <a:lnTo>
                      <a:pt x="11" y="834"/>
                    </a:lnTo>
                    <a:lnTo>
                      <a:pt x="0" y="829"/>
                    </a:lnTo>
                    <a:lnTo>
                      <a:pt x="0" y="282"/>
                    </a:lnTo>
                    <a:close/>
                    <a:moveTo>
                      <a:pt x="11" y="0"/>
                    </a:moveTo>
                    <a:lnTo>
                      <a:pt x="11" y="257"/>
                    </a:lnTo>
                    <a:lnTo>
                      <a:pt x="0" y="26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" name="Freeform 658"/>
              <p:cNvSpPr>
                <a:spLocks noEditPoints="1"/>
              </p:cNvSpPr>
              <p:nvPr/>
            </p:nvSpPr>
            <p:spPr bwMode="auto">
              <a:xfrm>
                <a:off x="2547" y="1068"/>
                <a:ext cx="10" cy="847"/>
              </a:xfrm>
              <a:custGeom>
                <a:avLst/>
                <a:gdLst>
                  <a:gd name="T0" fmla="*/ 0 w 10"/>
                  <a:gd name="T1" fmla="*/ 301 h 847"/>
                  <a:gd name="T2" fmla="*/ 10 w 10"/>
                  <a:gd name="T3" fmla="*/ 313 h 847"/>
                  <a:gd name="T4" fmla="*/ 10 w 10"/>
                  <a:gd name="T5" fmla="*/ 847 h 847"/>
                  <a:gd name="T6" fmla="*/ 0 w 10"/>
                  <a:gd name="T7" fmla="*/ 842 h 847"/>
                  <a:gd name="T8" fmla="*/ 0 w 10"/>
                  <a:gd name="T9" fmla="*/ 301 h 847"/>
                  <a:gd name="T10" fmla="*/ 10 w 10"/>
                  <a:gd name="T11" fmla="*/ 0 h 847"/>
                  <a:gd name="T12" fmla="*/ 10 w 10"/>
                  <a:gd name="T13" fmla="*/ 261 h 847"/>
                  <a:gd name="T14" fmla="*/ 2 w 10"/>
                  <a:gd name="T15" fmla="*/ 265 h 847"/>
                  <a:gd name="T16" fmla="*/ 0 w 10"/>
                  <a:gd name="T17" fmla="*/ 265 h 847"/>
                  <a:gd name="T18" fmla="*/ 0 w 10"/>
                  <a:gd name="T19" fmla="*/ 8 h 847"/>
                  <a:gd name="T20" fmla="*/ 10 w 10"/>
                  <a:gd name="T21" fmla="*/ 0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847">
                    <a:moveTo>
                      <a:pt x="0" y="301"/>
                    </a:moveTo>
                    <a:lnTo>
                      <a:pt x="10" y="313"/>
                    </a:lnTo>
                    <a:lnTo>
                      <a:pt x="10" y="847"/>
                    </a:lnTo>
                    <a:lnTo>
                      <a:pt x="0" y="842"/>
                    </a:lnTo>
                    <a:lnTo>
                      <a:pt x="0" y="301"/>
                    </a:lnTo>
                    <a:close/>
                    <a:moveTo>
                      <a:pt x="10" y="0"/>
                    </a:moveTo>
                    <a:lnTo>
                      <a:pt x="10" y="261"/>
                    </a:lnTo>
                    <a:lnTo>
                      <a:pt x="2" y="265"/>
                    </a:lnTo>
                    <a:lnTo>
                      <a:pt x="0" y="265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" name="Freeform 659"/>
              <p:cNvSpPr>
                <a:spLocks noEditPoints="1"/>
              </p:cNvSpPr>
              <p:nvPr/>
            </p:nvSpPr>
            <p:spPr bwMode="auto">
              <a:xfrm>
                <a:off x="2557" y="1060"/>
                <a:ext cx="11" cy="859"/>
              </a:xfrm>
              <a:custGeom>
                <a:avLst/>
                <a:gdLst>
                  <a:gd name="T0" fmla="*/ 0 w 11"/>
                  <a:gd name="T1" fmla="*/ 321 h 859"/>
                  <a:gd name="T2" fmla="*/ 0 w 11"/>
                  <a:gd name="T3" fmla="*/ 321 h 859"/>
                  <a:gd name="T4" fmla="*/ 11 w 11"/>
                  <a:gd name="T5" fmla="*/ 337 h 859"/>
                  <a:gd name="T6" fmla="*/ 11 w 11"/>
                  <a:gd name="T7" fmla="*/ 859 h 859"/>
                  <a:gd name="T8" fmla="*/ 0 w 11"/>
                  <a:gd name="T9" fmla="*/ 855 h 859"/>
                  <a:gd name="T10" fmla="*/ 0 w 11"/>
                  <a:gd name="T11" fmla="*/ 855 h 859"/>
                  <a:gd name="T12" fmla="*/ 0 w 11"/>
                  <a:gd name="T13" fmla="*/ 321 h 859"/>
                  <a:gd name="T14" fmla="*/ 11 w 11"/>
                  <a:gd name="T15" fmla="*/ 0 h 859"/>
                  <a:gd name="T16" fmla="*/ 11 w 11"/>
                  <a:gd name="T17" fmla="*/ 265 h 859"/>
                  <a:gd name="T18" fmla="*/ 0 w 11"/>
                  <a:gd name="T19" fmla="*/ 269 h 859"/>
                  <a:gd name="T20" fmla="*/ 0 w 11"/>
                  <a:gd name="T21" fmla="*/ 8 h 859"/>
                  <a:gd name="T22" fmla="*/ 8 w 11"/>
                  <a:gd name="T23" fmla="*/ 2 h 859"/>
                  <a:gd name="T24" fmla="*/ 11 w 11"/>
                  <a:gd name="T25" fmla="*/ 0 h 8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859">
                    <a:moveTo>
                      <a:pt x="0" y="321"/>
                    </a:moveTo>
                    <a:lnTo>
                      <a:pt x="0" y="321"/>
                    </a:lnTo>
                    <a:lnTo>
                      <a:pt x="11" y="337"/>
                    </a:lnTo>
                    <a:lnTo>
                      <a:pt x="11" y="859"/>
                    </a:lnTo>
                    <a:lnTo>
                      <a:pt x="0" y="855"/>
                    </a:lnTo>
                    <a:lnTo>
                      <a:pt x="0" y="855"/>
                    </a:lnTo>
                    <a:lnTo>
                      <a:pt x="0" y="321"/>
                    </a:lnTo>
                    <a:close/>
                    <a:moveTo>
                      <a:pt x="11" y="0"/>
                    </a:moveTo>
                    <a:lnTo>
                      <a:pt x="11" y="265"/>
                    </a:lnTo>
                    <a:lnTo>
                      <a:pt x="0" y="269"/>
                    </a:lnTo>
                    <a:lnTo>
                      <a:pt x="0" y="8"/>
                    </a:lnTo>
                    <a:lnTo>
                      <a:pt x="8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" name="Freeform 660"/>
              <p:cNvSpPr>
                <a:spLocks noEditPoints="1"/>
              </p:cNvSpPr>
              <p:nvPr/>
            </p:nvSpPr>
            <p:spPr bwMode="auto">
              <a:xfrm>
                <a:off x="2568" y="1054"/>
                <a:ext cx="11" cy="868"/>
              </a:xfrm>
              <a:custGeom>
                <a:avLst/>
                <a:gdLst>
                  <a:gd name="T0" fmla="*/ 0 w 11"/>
                  <a:gd name="T1" fmla="*/ 343 h 868"/>
                  <a:gd name="T2" fmla="*/ 6 w 11"/>
                  <a:gd name="T3" fmla="*/ 351 h 868"/>
                  <a:gd name="T4" fmla="*/ 11 w 11"/>
                  <a:gd name="T5" fmla="*/ 359 h 868"/>
                  <a:gd name="T6" fmla="*/ 11 w 11"/>
                  <a:gd name="T7" fmla="*/ 868 h 868"/>
                  <a:gd name="T8" fmla="*/ 0 w 11"/>
                  <a:gd name="T9" fmla="*/ 865 h 868"/>
                  <a:gd name="T10" fmla="*/ 0 w 11"/>
                  <a:gd name="T11" fmla="*/ 343 h 868"/>
                  <a:gd name="T12" fmla="*/ 11 w 11"/>
                  <a:gd name="T13" fmla="*/ 0 h 868"/>
                  <a:gd name="T14" fmla="*/ 11 w 11"/>
                  <a:gd name="T15" fmla="*/ 267 h 868"/>
                  <a:gd name="T16" fmla="*/ 2 w 11"/>
                  <a:gd name="T17" fmla="*/ 269 h 868"/>
                  <a:gd name="T18" fmla="*/ 0 w 11"/>
                  <a:gd name="T19" fmla="*/ 271 h 868"/>
                  <a:gd name="T20" fmla="*/ 0 w 11"/>
                  <a:gd name="T21" fmla="*/ 6 h 868"/>
                  <a:gd name="T22" fmla="*/ 11 w 11"/>
                  <a:gd name="T23" fmla="*/ 0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68">
                    <a:moveTo>
                      <a:pt x="0" y="343"/>
                    </a:moveTo>
                    <a:lnTo>
                      <a:pt x="6" y="351"/>
                    </a:lnTo>
                    <a:lnTo>
                      <a:pt x="11" y="359"/>
                    </a:lnTo>
                    <a:lnTo>
                      <a:pt x="11" y="868"/>
                    </a:lnTo>
                    <a:lnTo>
                      <a:pt x="0" y="865"/>
                    </a:lnTo>
                    <a:lnTo>
                      <a:pt x="0" y="343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2" y="269"/>
                    </a:lnTo>
                    <a:lnTo>
                      <a:pt x="0" y="271"/>
                    </a:lnTo>
                    <a:lnTo>
                      <a:pt x="0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" name="Freeform 661"/>
              <p:cNvSpPr>
                <a:spLocks noEditPoints="1"/>
              </p:cNvSpPr>
              <p:nvPr/>
            </p:nvSpPr>
            <p:spPr bwMode="auto">
              <a:xfrm>
                <a:off x="2579" y="1049"/>
                <a:ext cx="11" cy="877"/>
              </a:xfrm>
              <a:custGeom>
                <a:avLst/>
                <a:gdLst>
                  <a:gd name="T0" fmla="*/ 0 w 11"/>
                  <a:gd name="T1" fmla="*/ 364 h 877"/>
                  <a:gd name="T2" fmla="*/ 11 w 11"/>
                  <a:gd name="T3" fmla="*/ 381 h 877"/>
                  <a:gd name="T4" fmla="*/ 11 w 11"/>
                  <a:gd name="T5" fmla="*/ 877 h 877"/>
                  <a:gd name="T6" fmla="*/ 0 w 11"/>
                  <a:gd name="T7" fmla="*/ 873 h 877"/>
                  <a:gd name="T8" fmla="*/ 0 w 11"/>
                  <a:gd name="T9" fmla="*/ 364 h 877"/>
                  <a:gd name="T10" fmla="*/ 11 w 11"/>
                  <a:gd name="T11" fmla="*/ 0 h 877"/>
                  <a:gd name="T12" fmla="*/ 11 w 11"/>
                  <a:gd name="T13" fmla="*/ 267 h 877"/>
                  <a:gd name="T14" fmla="*/ 0 w 11"/>
                  <a:gd name="T15" fmla="*/ 272 h 877"/>
                  <a:gd name="T16" fmla="*/ 0 w 11"/>
                  <a:gd name="T17" fmla="*/ 5 h 877"/>
                  <a:gd name="T18" fmla="*/ 11 w 11"/>
                  <a:gd name="T19" fmla="*/ 0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877">
                    <a:moveTo>
                      <a:pt x="0" y="364"/>
                    </a:moveTo>
                    <a:lnTo>
                      <a:pt x="11" y="381"/>
                    </a:lnTo>
                    <a:lnTo>
                      <a:pt x="11" y="877"/>
                    </a:lnTo>
                    <a:lnTo>
                      <a:pt x="0" y="873"/>
                    </a:lnTo>
                    <a:lnTo>
                      <a:pt x="0" y="364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2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" name="Freeform 662"/>
              <p:cNvSpPr>
                <a:spLocks noEditPoints="1"/>
              </p:cNvSpPr>
              <p:nvPr/>
            </p:nvSpPr>
            <p:spPr bwMode="auto">
              <a:xfrm>
                <a:off x="2590" y="1043"/>
                <a:ext cx="10" cy="887"/>
              </a:xfrm>
              <a:custGeom>
                <a:avLst/>
                <a:gdLst>
                  <a:gd name="T0" fmla="*/ 0 w 10"/>
                  <a:gd name="T1" fmla="*/ 387 h 887"/>
                  <a:gd name="T2" fmla="*/ 0 w 10"/>
                  <a:gd name="T3" fmla="*/ 388 h 887"/>
                  <a:gd name="T4" fmla="*/ 10 w 10"/>
                  <a:gd name="T5" fmla="*/ 405 h 887"/>
                  <a:gd name="T6" fmla="*/ 10 w 10"/>
                  <a:gd name="T7" fmla="*/ 887 h 887"/>
                  <a:gd name="T8" fmla="*/ 0 w 10"/>
                  <a:gd name="T9" fmla="*/ 883 h 887"/>
                  <a:gd name="T10" fmla="*/ 0 w 10"/>
                  <a:gd name="T11" fmla="*/ 387 h 887"/>
                  <a:gd name="T12" fmla="*/ 10 w 10"/>
                  <a:gd name="T13" fmla="*/ 0 h 887"/>
                  <a:gd name="T14" fmla="*/ 10 w 10"/>
                  <a:gd name="T15" fmla="*/ 269 h 887"/>
                  <a:gd name="T16" fmla="*/ 6 w 10"/>
                  <a:gd name="T17" fmla="*/ 270 h 887"/>
                  <a:gd name="T18" fmla="*/ 0 w 10"/>
                  <a:gd name="T19" fmla="*/ 273 h 887"/>
                  <a:gd name="T20" fmla="*/ 0 w 10"/>
                  <a:gd name="T21" fmla="*/ 6 h 887"/>
                  <a:gd name="T22" fmla="*/ 4 w 10"/>
                  <a:gd name="T23" fmla="*/ 3 h 887"/>
                  <a:gd name="T24" fmla="*/ 10 w 10"/>
                  <a:gd name="T25" fmla="*/ 0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887">
                    <a:moveTo>
                      <a:pt x="0" y="387"/>
                    </a:moveTo>
                    <a:lnTo>
                      <a:pt x="0" y="388"/>
                    </a:lnTo>
                    <a:lnTo>
                      <a:pt x="10" y="405"/>
                    </a:lnTo>
                    <a:lnTo>
                      <a:pt x="10" y="887"/>
                    </a:lnTo>
                    <a:lnTo>
                      <a:pt x="0" y="883"/>
                    </a:lnTo>
                    <a:lnTo>
                      <a:pt x="0" y="387"/>
                    </a:lnTo>
                    <a:close/>
                    <a:moveTo>
                      <a:pt x="10" y="0"/>
                    </a:moveTo>
                    <a:lnTo>
                      <a:pt x="10" y="269"/>
                    </a:lnTo>
                    <a:lnTo>
                      <a:pt x="6" y="270"/>
                    </a:lnTo>
                    <a:lnTo>
                      <a:pt x="0" y="273"/>
                    </a:lnTo>
                    <a:lnTo>
                      <a:pt x="0" y="6"/>
                    </a:lnTo>
                    <a:lnTo>
                      <a:pt x="4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" name="Freeform 663"/>
              <p:cNvSpPr>
                <a:spLocks noEditPoints="1"/>
              </p:cNvSpPr>
              <p:nvPr/>
            </p:nvSpPr>
            <p:spPr bwMode="auto">
              <a:xfrm>
                <a:off x="2600" y="1039"/>
                <a:ext cx="11" cy="893"/>
              </a:xfrm>
              <a:custGeom>
                <a:avLst/>
                <a:gdLst>
                  <a:gd name="T0" fmla="*/ 0 w 11"/>
                  <a:gd name="T1" fmla="*/ 409 h 893"/>
                  <a:gd name="T2" fmla="*/ 4 w 11"/>
                  <a:gd name="T3" fmla="*/ 417 h 893"/>
                  <a:gd name="T4" fmla="*/ 11 w 11"/>
                  <a:gd name="T5" fmla="*/ 430 h 893"/>
                  <a:gd name="T6" fmla="*/ 11 w 11"/>
                  <a:gd name="T7" fmla="*/ 893 h 893"/>
                  <a:gd name="T8" fmla="*/ 2 w 11"/>
                  <a:gd name="T9" fmla="*/ 891 h 893"/>
                  <a:gd name="T10" fmla="*/ 0 w 11"/>
                  <a:gd name="T11" fmla="*/ 891 h 893"/>
                  <a:gd name="T12" fmla="*/ 0 w 11"/>
                  <a:gd name="T13" fmla="*/ 409 h 893"/>
                  <a:gd name="T14" fmla="*/ 11 w 11"/>
                  <a:gd name="T15" fmla="*/ 0 h 893"/>
                  <a:gd name="T16" fmla="*/ 11 w 11"/>
                  <a:gd name="T17" fmla="*/ 267 h 893"/>
                  <a:gd name="T18" fmla="*/ 0 w 11"/>
                  <a:gd name="T19" fmla="*/ 273 h 893"/>
                  <a:gd name="T20" fmla="*/ 0 w 11"/>
                  <a:gd name="T21" fmla="*/ 4 h 893"/>
                  <a:gd name="T22" fmla="*/ 11 w 11"/>
                  <a:gd name="T23" fmla="*/ 0 h 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93">
                    <a:moveTo>
                      <a:pt x="0" y="409"/>
                    </a:moveTo>
                    <a:lnTo>
                      <a:pt x="4" y="417"/>
                    </a:lnTo>
                    <a:lnTo>
                      <a:pt x="11" y="430"/>
                    </a:lnTo>
                    <a:lnTo>
                      <a:pt x="11" y="893"/>
                    </a:lnTo>
                    <a:lnTo>
                      <a:pt x="2" y="891"/>
                    </a:lnTo>
                    <a:lnTo>
                      <a:pt x="0" y="891"/>
                    </a:lnTo>
                    <a:lnTo>
                      <a:pt x="0" y="409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3"/>
                    </a:lnTo>
                    <a:lnTo>
                      <a:pt x="0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" name="Freeform 664"/>
              <p:cNvSpPr>
                <a:spLocks noEditPoints="1"/>
              </p:cNvSpPr>
              <p:nvPr/>
            </p:nvSpPr>
            <p:spPr bwMode="auto">
              <a:xfrm>
                <a:off x="2611" y="1035"/>
                <a:ext cx="10" cy="899"/>
              </a:xfrm>
              <a:custGeom>
                <a:avLst/>
                <a:gdLst>
                  <a:gd name="T0" fmla="*/ 0 w 10"/>
                  <a:gd name="T1" fmla="*/ 434 h 899"/>
                  <a:gd name="T2" fmla="*/ 6 w 10"/>
                  <a:gd name="T3" fmla="*/ 446 h 899"/>
                  <a:gd name="T4" fmla="*/ 10 w 10"/>
                  <a:gd name="T5" fmla="*/ 455 h 899"/>
                  <a:gd name="T6" fmla="*/ 10 w 10"/>
                  <a:gd name="T7" fmla="*/ 667 h 899"/>
                  <a:gd name="T8" fmla="*/ 6 w 10"/>
                  <a:gd name="T9" fmla="*/ 671 h 899"/>
                  <a:gd name="T10" fmla="*/ 1 w 10"/>
                  <a:gd name="T11" fmla="*/ 685 h 899"/>
                  <a:gd name="T12" fmla="*/ 1 w 10"/>
                  <a:gd name="T13" fmla="*/ 700 h 899"/>
                  <a:gd name="T14" fmla="*/ 5 w 10"/>
                  <a:gd name="T15" fmla="*/ 711 h 899"/>
                  <a:gd name="T16" fmla="*/ 10 w 10"/>
                  <a:gd name="T17" fmla="*/ 720 h 899"/>
                  <a:gd name="T18" fmla="*/ 10 w 10"/>
                  <a:gd name="T19" fmla="*/ 899 h 899"/>
                  <a:gd name="T20" fmla="*/ 0 w 10"/>
                  <a:gd name="T21" fmla="*/ 897 h 899"/>
                  <a:gd name="T22" fmla="*/ 0 w 10"/>
                  <a:gd name="T23" fmla="*/ 434 h 899"/>
                  <a:gd name="T24" fmla="*/ 10 w 10"/>
                  <a:gd name="T25" fmla="*/ 0 h 899"/>
                  <a:gd name="T26" fmla="*/ 10 w 10"/>
                  <a:gd name="T27" fmla="*/ 266 h 899"/>
                  <a:gd name="T28" fmla="*/ 0 w 10"/>
                  <a:gd name="T29" fmla="*/ 271 h 899"/>
                  <a:gd name="T30" fmla="*/ 0 w 10"/>
                  <a:gd name="T31" fmla="*/ 4 h 899"/>
                  <a:gd name="T32" fmla="*/ 10 w 10"/>
                  <a:gd name="T33" fmla="*/ 0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899">
                    <a:moveTo>
                      <a:pt x="0" y="434"/>
                    </a:moveTo>
                    <a:lnTo>
                      <a:pt x="6" y="446"/>
                    </a:lnTo>
                    <a:lnTo>
                      <a:pt x="10" y="455"/>
                    </a:lnTo>
                    <a:lnTo>
                      <a:pt x="10" y="667"/>
                    </a:lnTo>
                    <a:lnTo>
                      <a:pt x="6" y="671"/>
                    </a:lnTo>
                    <a:lnTo>
                      <a:pt x="1" y="685"/>
                    </a:lnTo>
                    <a:lnTo>
                      <a:pt x="1" y="700"/>
                    </a:lnTo>
                    <a:lnTo>
                      <a:pt x="5" y="711"/>
                    </a:lnTo>
                    <a:lnTo>
                      <a:pt x="10" y="720"/>
                    </a:lnTo>
                    <a:lnTo>
                      <a:pt x="10" y="899"/>
                    </a:lnTo>
                    <a:lnTo>
                      <a:pt x="0" y="897"/>
                    </a:lnTo>
                    <a:lnTo>
                      <a:pt x="0" y="434"/>
                    </a:lnTo>
                    <a:close/>
                    <a:moveTo>
                      <a:pt x="10" y="0"/>
                    </a:moveTo>
                    <a:lnTo>
                      <a:pt x="10" y="266"/>
                    </a:lnTo>
                    <a:lnTo>
                      <a:pt x="0" y="271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" name="Freeform 665"/>
              <p:cNvSpPr>
                <a:spLocks noEditPoints="1"/>
              </p:cNvSpPr>
              <p:nvPr/>
            </p:nvSpPr>
            <p:spPr bwMode="auto">
              <a:xfrm>
                <a:off x="2621" y="1032"/>
                <a:ext cx="12" cy="904"/>
              </a:xfrm>
              <a:custGeom>
                <a:avLst/>
                <a:gdLst>
                  <a:gd name="T0" fmla="*/ 0 w 12"/>
                  <a:gd name="T1" fmla="*/ 723 h 904"/>
                  <a:gd name="T2" fmla="*/ 2 w 12"/>
                  <a:gd name="T3" fmla="*/ 726 h 904"/>
                  <a:gd name="T4" fmla="*/ 11 w 12"/>
                  <a:gd name="T5" fmla="*/ 737 h 904"/>
                  <a:gd name="T6" fmla="*/ 12 w 12"/>
                  <a:gd name="T7" fmla="*/ 737 h 904"/>
                  <a:gd name="T8" fmla="*/ 12 w 12"/>
                  <a:gd name="T9" fmla="*/ 904 h 904"/>
                  <a:gd name="T10" fmla="*/ 0 w 12"/>
                  <a:gd name="T11" fmla="*/ 902 h 904"/>
                  <a:gd name="T12" fmla="*/ 0 w 12"/>
                  <a:gd name="T13" fmla="*/ 723 h 904"/>
                  <a:gd name="T14" fmla="*/ 0 w 12"/>
                  <a:gd name="T15" fmla="*/ 458 h 904"/>
                  <a:gd name="T16" fmla="*/ 8 w 12"/>
                  <a:gd name="T17" fmla="*/ 472 h 904"/>
                  <a:gd name="T18" fmla="*/ 12 w 12"/>
                  <a:gd name="T19" fmla="*/ 481 h 904"/>
                  <a:gd name="T20" fmla="*/ 12 w 12"/>
                  <a:gd name="T21" fmla="*/ 658 h 904"/>
                  <a:gd name="T22" fmla="*/ 9 w 12"/>
                  <a:gd name="T23" fmla="*/ 659 h 904"/>
                  <a:gd name="T24" fmla="*/ 0 w 12"/>
                  <a:gd name="T25" fmla="*/ 670 h 904"/>
                  <a:gd name="T26" fmla="*/ 0 w 12"/>
                  <a:gd name="T27" fmla="*/ 458 h 904"/>
                  <a:gd name="T28" fmla="*/ 12 w 12"/>
                  <a:gd name="T29" fmla="*/ 0 h 904"/>
                  <a:gd name="T30" fmla="*/ 12 w 12"/>
                  <a:gd name="T31" fmla="*/ 264 h 904"/>
                  <a:gd name="T32" fmla="*/ 4 w 12"/>
                  <a:gd name="T33" fmla="*/ 268 h 904"/>
                  <a:gd name="T34" fmla="*/ 0 w 12"/>
                  <a:gd name="T35" fmla="*/ 269 h 904"/>
                  <a:gd name="T36" fmla="*/ 0 w 12"/>
                  <a:gd name="T37" fmla="*/ 3 h 904"/>
                  <a:gd name="T38" fmla="*/ 4 w 12"/>
                  <a:gd name="T39" fmla="*/ 2 h 904"/>
                  <a:gd name="T40" fmla="*/ 12 w 12"/>
                  <a:gd name="T41" fmla="*/ 0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" h="904">
                    <a:moveTo>
                      <a:pt x="0" y="723"/>
                    </a:moveTo>
                    <a:lnTo>
                      <a:pt x="2" y="726"/>
                    </a:lnTo>
                    <a:lnTo>
                      <a:pt x="11" y="737"/>
                    </a:lnTo>
                    <a:lnTo>
                      <a:pt x="12" y="737"/>
                    </a:lnTo>
                    <a:lnTo>
                      <a:pt x="12" y="904"/>
                    </a:lnTo>
                    <a:lnTo>
                      <a:pt x="0" y="902"/>
                    </a:lnTo>
                    <a:lnTo>
                      <a:pt x="0" y="723"/>
                    </a:lnTo>
                    <a:close/>
                    <a:moveTo>
                      <a:pt x="0" y="458"/>
                    </a:moveTo>
                    <a:lnTo>
                      <a:pt x="8" y="472"/>
                    </a:lnTo>
                    <a:lnTo>
                      <a:pt x="12" y="481"/>
                    </a:lnTo>
                    <a:lnTo>
                      <a:pt x="12" y="658"/>
                    </a:lnTo>
                    <a:lnTo>
                      <a:pt x="9" y="659"/>
                    </a:lnTo>
                    <a:lnTo>
                      <a:pt x="0" y="670"/>
                    </a:lnTo>
                    <a:lnTo>
                      <a:pt x="0" y="458"/>
                    </a:lnTo>
                    <a:close/>
                    <a:moveTo>
                      <a:pt x="12" y="0"/>
                    </a:moveTo>
                    <a:lnTo>
                      <a:pt x="12" y="264"/>
                    </a:lnTo>
                    <a:lnTo>
                      <a:pt x="4" y="268"/>
                    </a:lnTo>
                    <a:lnTo>
                      <a:pt x="0" y="269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" name="Freeform 666"/>
              <p:cNvSpPr>
                <a:spLocks noEditPoints="1"/>
              </p:cNvSpPr>
              <p:nvPr/>
            </p:nvSpPr>
            <p:spPr bwMode="auto">
              <a:xfrm>
                <a:off x="2633" y="1029"/>
                <a:ext cx="10" cy="910"/>
              </a:xfrm>
              <a:custGeom>
                <a:avLst/>
                <a:gdLst>
                  <a:gd name="T0" fmla="*/ 0 w 10"/>
                  <a:gd name="T1" fmla="*/ 740 h 910"/>
                  <a:gd name="T2" fmla="*/ 9 w 10"/>
                  <a:gd name="T3" fmla="*/ 747 h 910"/>
                  <a:gd name="T4" fmla="*/ 10 w 10"/>
                  <a:gd name="T5" fmla="*/ 749 h 910"/>
                  <a:gd name="T6" fmla="*/ 10 w 10"/>
                  <a:gd name="T7" fmla="*/ 910 h 910"/>
                  <a:gd name="T8" fmla="*/ 0 w 10"/>
                  <a:gd name="T9" fmla="*/ 907 h 910"/>
                  <a:gd name="T10" fmla="*/ 0 w 10"/>
                  <a:gd name="T11" fmla="*/ 740 h 910"/>
                  <a:gd name="T12" fmla="*/ 0 w 10"/>
                  <a:gd name="T13" fmla="*/ 484 h 910"/>
                  <a:gd name="T14" fmla="*/ 5 w 10"/>
                  <a:gd name="T15" fmla="*/ 497 h 910"/>
                  <a:gd name="T16" fmla="*/ 10 w 10"/>
                  <a:gd name="T17" fmla="*/ 510 h 910"/>
                  <a:gd name="T18" fmla="*/ 10 w 10"/>
                  <a:gd name="T19" fmla="*/ 654 h 910"/>
                  <a:gd name="T20" fmla="*/ 0 w 10"/>
                  <a:gd name="T21" fmla="*/ 661 h 910"/>
                  <a:gd name="T22" fmla="*/ 0 w 10"/>
                  <a:gd name="T23" fmla="*/ 484 h 910"/>
                  <a:gd name="T24" fmla="*/ 10 w 10"/>
                  <a:gd name="T25" fmla="*/ 0 h 910"/>
                  <a:gd name="T26" fmla="*/ 10 w 10"/>
                  <a:gd name="T27" fmla="*/ 262 h 910"/>
                  <a:gd name="T28" fmla="*/ 0 w 10"/>
                  <a:gd name="T29" fmla="*/ 267 h 910"/>
                  <a:gd name="T30" fmla="*/ 0 w 10"/>
                  <a:gd name="T31" fmla="*/ 3 h 910"/>
                  <a:gd name="T32" fmla="*/ 10 w 10"/>
                  <a:gd name="T33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910">
                    <a:moveTo>
                      <a:pt x="0" y="740"/>
                    </a:moveTo>
                    <a:lnTo>
                      <a:pt x="9" y="747"/>
                    </a:lnTo>
                    <a:lnTo>
                      <a:pt x="10" y="749"/>
                    </a:lnTo>
                    <a:lnTo>
                      <a:pt x="10" y="910"/>
                    </a:lnTo>
                    <a:lnTo>
                      <a:pt x="0" y="907"/>
                    </a:lnTo>
                    <a:lnTo>
                      <a:pt x="0" y="740"/>
                    </a:lnTo>
                    <a:close/>
                    <a:moveTo>
                      <a:pt x="0" y="484"/>
                    </a:moveTo>
                    <a:lnTo>
                      <a:pt x="5" y="497"/>
                    </a:lnTo>
                    <a:lnTo>
                      <a:pt x="10" y="510"/>
                    </a:lnTo>
                    <a:lnTo>
                      <a:pt x="10" y="654"/>
                    </a:lnTo>
                    <a:lnTo>
                      <a:pt x="0" y="661"/>
                    </a:lnTo>
                    <a:lnTo>
                      <a:pt x="0" y="484"/>
                    </a:lnTo>
                    <a:close/>
                    <a:moveTo>
                      <a:pt x="10" y="0"/>
                    </a:moveTo>
                    <a:lnTo>
                      <a:pt x="10" y="262"/>
                    </a:lnTo>
                    <a:lnTo>
                      <a:pt x="0" y="267"/>
                    </a:lnTo>
                    <a:lnTo>
                      <a:pt x="0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" name="Freeform 667"/>
              <p:cNvSpPr>
                <a:spLocks noEditPoints="1"/>
              </p:cNvSpPr>
              <p:nvPr/>
            </p:nvSpPr>
            <p:spPr bwMode="auto">
              <a:xfrm>
                <a:off x="2643" y="1026"/>
                <a:ext cx="11" cy="914"/>
              </a:xfrm>
              <a:custGeom>
                <a:avLst/>
                <a:gdLst>
                  <a:gd name="T0" fmla="*/ 0 w 11"/>
                  <a:gd name="T1" fmla="*/ 752 h 914"/>
                  <a:gd name="T2" fmla="*/ 7 w 11"/>
                  <a:gd name="T3" fmla="*/ 757 h 914"/>
                  <a:gd name="T4" fmla="*/ 11 w 11"/>
                  <a:gd name="T5" fmla="*/ 758 h 914"/>
                  <a:gd name="T6" fmla="*/ 11 w 11"/>
                  <a:gd name="T7" fmla="*/ 914 h 914"/>
                  <a:gd name="T8" fmla="*/ 6 w 11"/>
                  <a:gd name="T9" fmla="*/ 914 h 914"/>
                  <a:gd name="T10" fmla="*/ 0 w 11"/>
                  <a:gd name="T11" fmla="*/ 913 h 914"/>
                  <a:gd name="T12" fmla="*/ 0 w 11"/>
                  <a:gd name="T13" fmla="*/ 752 h 914"/>
                  <a:gd name="T14" fmla="*/ 0 w 11"/>
                  <a:gd name="T15" fmla="*/ 513 h 914"/>
                  <a:gd name="T16" fmla="*/ 3 w 11"/>
                  <a:gd name="T17" fmla="*/ 519 h 914"/>
                  <a:gd name="T18" fmla="*/ 8 w 11"/>
                  <a:gd name="T19" fmla="*/ 533 h 914"/>
                  <a:gd name="T20" fmla="*/ 11 w 11"/>
                  <a:gd name="T21" fmla="*/ 541 h 914"/>
                  <a:gd name="T22" fmla="*/ 11 w 11"/>
                  <a:gd name="T23" fmla="*/ 650 h 914"/>
                  <a:gd name="T24" fmla="*/ 11 w 11"/>
                  <a:gd name="T25" fmla="*/ 650 h 914"/>
                  <a:gd name="T26" fmla="*/ 10 w 11"/>
                  <a:gd name="T27" fmla="*/ 651 h 914"/>
                  <a:gd name="T28" fmla="*/ 0 w 11"/>
                  <a:gd name="T29" fmla="*/ 657 h 914"/>
                  <a:gd name="T30" fmla="*/ 0 w 11"/>
                  <a:gd name="T31" fmla="*/ 513 h 914"/>
                  <a:gd name="T32" fmla="*/ 11 w 11"/>
                  <a:gd name="T33" fmla="*/ 0 h 914"/>
                  <a:gd name="T34" fmla="*/ 11 w 11"/>
                  <a:gd name="T35" fmla="*/ 260 h 914"/>
                  <a:gd name="T36" fmla="*/ 0 w 11"/>
                  <a:gd name="T37" fmla="*/ 265 h 914"/>
                  <a:gd name="T38" fmla="*/ 0 w 11"/>
                  <a:gd name="T39" fmla="*/ 3 h 914"/>
                  <a:gd name="T40" fmla="*/ 11 w 11"/>
                  <a:gd name="T41" fmla="*/ 0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" h="914">
                    <a:moveTo>
                      <a:pt x="0" y="752"/>
                    </a:moveTo>
                    <a:lnTo>
                      <a:pt x="7" y="757"/>
                    </a:lnTo>
                    <a:lnTo>
                      <a:pt x="11" y="758"/>
                    </a:lnTo>
                    <a:lnTo>
                      <a:pt x="11" y="914"/>
                    </a:lnTo>
                    <a:lnTo>
                      <a:pt x="6" y="914"/>
                    </a:lnTo>
                    <a:lnTo>
                      <a:pt x="0" y="913"/>
                    </a:lnTo>
                    <a:lnTo>
                      <a:pt x="0" y="752"/>
                    </a:lnTo>
                    <a:close/>
                    <a:moveTo>
                      <a:pt x="0" y="513"/>
                    </a:moveTo>
                    <a:lnTo>
                      <a:pt x="3" y="519"/>
                    </a:lnTo>
                    <a:lnTo>
                      <a:pt x="8" y="533"/>
                    </a:lnTo>
                    <a:lnTo>
                      <a:pt x="11" y="541"/>
                    </a:lnTo>
                    <a:lnTo>
                      <a:pt x="11" y="650"/>
                    </a:lnTo>
                    <a:lnTo>
                      <a:pt x="11" y="650"/>
                    </a:lnTo>
                    <a:lnTo>
                      <a:pt x="10" y="651"/>
                    </a:lnTo>
                    <a:lnTo>
                      <a:pt x="0" y="657"/>
                    </a:lnTo>
                    <a:lnTo>
                      <a:pt x="0" y="513"/>
                    </a:lnTo>
                    <a:close/>
                    <a:moveTo>
                      <a:pt x="11" y="0"/>
                    </a:moveTo>
                    <a:lnTo>
                      <a:pt x="11" y="260"/>
                    </a:lnTo>
                    <a:lnTo>
                      <a:pt x="0" y="265"/>
                    </a:lnTo>
                    <a:lnTo>
                      <a:pt x="0" y="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" name="Freeform 668"/>
              <p:cNvSpPr>
                <a:spLocks noEditPoints="1"/>
              </p:cNvSpPr>
              <p:nvPr/>
            </p:nvSpPr>
            <p:spPr bwMode="auto">
              <a:xfrm>
                <a:off x="2654" y="1025"/>
                <a:ext cx="10" cy="916"/>
              </a:xfrm>
              <a:custGeom>
                <a:avLst/>
                <a:gdLst>
                  <a:gd name="T0" fmla="*/ 0 w 10"/>
                  <a:gd name="T1" fmla="*/ 759 h 916"/>
                  <a:gd name="T2" fmla="*/ 3 w 10"/>
                  <a:gd name="T3" fmla="*/ 762 h 916"/>
                  <a:gd name="T4" fmla="*/ 5 w 10"/>
                  <a:gd name="T5" fmla="*/ 763 h 916"/>
                  <a:gd name="T6" fmla="*/ 10 w 10"/>
                  <a:gd name="T7" fmla="*/ 766 h 916"/>
                  <a:gd name="T8" fmla="*/ 10 w 10"/>
                  <a:gd name="T9" fmla="*/ 916 h 916"/>
                  <a:gd name="T10" fmla="*/ 0 w 10"/>
                  <a:gd name="T11" fmla="*/ 915 h 916"/>
                  <a:gd name="T12" fmla="*/ 0 w 10"/>
                  <a:gd name="T13" fmla="*/ 759 h 916"/>
                  <a:gd name="T14" fmla="*/ 0 w 10"/>
                  <a:gd name="T15" fmla="*/ 542 h 916"/>
                  <a:gd name="T16" fmla="*/ 0 w 10"/>
                  <a:gd name="T17" fmla="*/ 543 h 916"/>
                  <a:gd name="T18" fmla="*/ 1 w 10"/>
                  <a:gd name="T19" fmla="*/ 546 h 916"/>
                  <a:gd name="T20" fmla="*/ 9 w 10"/>
                  <a:gd name="T21" fmla="*/ 571 h 916"/>
                  <a:gd name="T22" fmla="*/ 10 w 10"/>
                  <a:gd name="T23" fmla="*/ 577 h 916"/>
                  <a:gd name="T24" fmla="*/ 10 w 10"/>
                  <a:gd name="T25" fmla="*/ 624 h 916"/>
                  <a:gd name="T26" fmla="*/ 10 w 10"/>
                  <a:gd name="T27" fmla="*/ 624 h 916"/>
                  <a:gd name="T28" fmla="*/ 7 w 10"/>
                  <a:gd name="T29" fmla="*/ 636 h 916"/>
                  <a:gd name="T30" fmla="*/ 3 w 10"/>
                  <a:gd name="T31" fmla="*/ 645 h 916"/>
                  <a:gd name="T32" fmla="*/ 0 w 10"/>
                  <a:gd name="T33" fmla="*/ 651 h 916"/>
                  <a:gd name="T34" fmla="*/ 0 w 10"/>
                  <a:gd name="T35" fmla="*/ 542 h 916"/>
                  <a:gd name="T36" fmla="*/ 10 w 10"/>
                  <a:gd name="T37" fmla="*/ 0 h 916"/>
                  <a:gd name="T38" fmla="*/ 10 w 10"/>
                  <a:gd name="T39" fmla="*/ 254 h 916"/>
                  <a:gd name="T40" fmla="*/ 3 w 10"/>
                  <a:gd name="T41" fmla="*/ 259 h 916"/>
                  <a:gd name="T42" fmla="*/ 0 w 10"/>
                  <a:gd name="T43" fmla="*/ 261 h 916"/>
                  <a:gd name="T44" fmla="*/ 0 w 10"/>
                  <a:gd name="T45" fmla="*/ 1 h 916"/>
                  <a:gd name="T46" fmla="*/ 3 w 10"/>
                  <a:gd name="T47" fmla="*/ 0 h 916"/>
                  <a:gd name="T48" fmla="*/ 10 w 10"/>
                  <a:gd name="T49" fmla="*/ 0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" h="916">
                    <a:moveTo>
                      <a:pt x="0" y="759"/>
                    </a:moveTo>
                    <a:lnTo>
                      <a:pt x="3" y="762"/>
                    </a:lnTo>
                    <a:lnTo>
                      <a:pt x="5" y="763"/>
                    </a:lnTo>
                    <a:lnTo>
                      <a:pt x="10" y="766"/>
                    </a:lnTo>
                    <a:lnTo>
                      <a:pt x="10" y="916"/>
                    </a:lnTo>
                    <a:lnTo>
                      <a:pt x="0" y="915"/>
                    </a:lnTo>
                    <a:lnTo>
                      <a:pt x="0" y="759"/>
                    </a:lnTo>
                    <a:close/>
                    <a:moveTo>
                      <a:pt x="0" y="542"/>
                    </a:moveTo>
                    <a:lnTo>
                      <a:pt x="0" y="543"/>
                    </a:lnTo>
                    <a:lnTo>
                      <a:pt x="1" y="546"/>
                    </a:lnTo>
                    <a:lnTo>
                      <a:pt x="9" y="571"/>
                    </a:lnTo>
                    <a:lnTo>
                      <a:pt x="10" y="577"/>
                    </a:lnTo>
                    <a:lnTo>
                      <a:pt x="10" y="624"/>
                    </a:lnTo>
                    <a:lnTo>
                      <a:pt x="10" y="624"/>
                    </a:lnTo>
                    <a:lnTo>
                      <a:pt x="7" y="636"/>
                    </a:lnTo>
                    <a:lnTo>
                      <a:pt x="3" y="645"/>
                    </a:lnTo>
                    <a:lnTo>
                      <a:pt x="0" y="651"/>
                    </a:lnTo>
                    <a:lnTo>
                      <a:pt x="0" y="542"/>
                    </a:lnTo>
                    <a:close/>
                    <a:moveTo>
                      <a:pt x="10" y="0"/>
                    </a:moveTo>
                    <a:lnTo>
                      <a:pt x="10" y="254"/>
                    </a:lnTo>
                    <a:lnTo>
                      <a:pt x="3" y="259"/>
                    </a:lnTo>
                    <a:lnTo>
                      <a:pt x="0" y="261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" name="Freeform 669"/>
              <p:cNvSpPr>
                <a:spLocks noEditPoints="1"/>
              </p:cNvSpPr>
              <p:nvPr/>
            </p:nvSpPr>
            <p:spPr bwMode="auto">
              <a:xfrm>
                <a:off x="2664" y="1022"/>
                <a:ext cx="12" cy="919"/>
              </a:xfrm>
              <a:custGeom>
                <a:avLst/>
                <a:gdLst>
                  <a:gd name="T0" fmla="*/ 0 w 12"/>
                  <a:gd name="T1" fmla="*/ 769 h 919"/>
                  <a:gd name="T2" fmla="*/ 11 w 12"/>
                  <a:gd name="T3" fmla="*/ 775 h 919"/>
                  <a:gd name="T4" fmla="*/ 12 w 12"/>
                  <a:gd name="T5" fmla="*/ 777 h 919"/>
                  <a:gd name="T6" fmla="*/ 12 w 12"/>
                  <a:gd name="T7" fmla="*/ 919 h 919"/>
                  <a:gd name="T8" fmla="*/ 0 w 12"/>
                  <a:gd name="T9" fmla="*/ 919 h 919"/>
                  <a:gd name="T10" fmla="*/ 0 w 12"/>
                  <a:gd name="T11" fmla="*/ 769 h 919"/>
                  <a:gd name="T12" fmla="*/ 0 w 12"/>
                  <a:gd name="T13" fmla="*/ 580 h 919"/>
                  <a:gd name="T14" fmla="*/ 3 w 12"/>
                  <a:gd name="T15" fmla="*/ 595 h 919"/>
                  <a:gd name="T16" fmla="*/ 3 w 12"/>
                  <a:gd name="T17" fmla="*/ 613 h 919"/>
                  <a:gd name="T18" fmla="*/ 0 w 12"/>
                  <a:gd name="T19" fmla="*/ 627 h 919"/>
                  <a:gd name="T20" fmla="*/ 0 w 12"/>
                  <a:gd name="T21" fmla="*/ 580 h 919"/>
                  <a:gd name="T22" fmla="*/ 12 w 12"/>
                  <a:gd name="T23" fmla="*/ 0 h 919"/>
                  <a:gd name="T24" fmla="*/ 12 w 12"/>
                  <a:gd name="T25" fmla="*/ 250 h 919"/>
                  <a:gd name="T26" fmla="*/ 0 w 12"/>
                  <a:gd name="T27" fmla="*/ 257 h 919"/>
                  <a:gd name="T28" fmla="*/ 0 w 12"/>
                  <a:gd name="T29" fmla="*/ 3 h 919"/>
                  <a:gd name="T30" fmla="*/ 12 w 12"/>
                  <a:gd name="T31" fmla="*/ 0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" h="919">
                    <a:moveTo>
                      <a:pt x="0" y="769"/>
                    </a:moveTo>
                    <a:lnTo>
                      <a:pt x="11" y="775"/>
                    </a:lnTo>
                    <a:lnTo>
                      <a:pt x="12" y="777"/>
                    </a:lnTo>
                    <a:lnTo>
                      <a:pt x="12" y="919"/>
                    </a:lnTo>
                    <a:lnTo>
                      <a:pt x="0" y="919"/>
                    </a:lnTo>
                    <a:lnTo>
                      <a:pt x="0" y="769"/>
                    </a:lnTo>
                    <a:close/>
                    <a:moveTo>
                      <a:pt x="0" y="580"/>
                    </a:moveTo>
                    <a:lnTo>
                      <a:pt x="3" y="595"/>
                    </a:lnTo>
                    <a:lnTo>
                      <a:pt x="3" y="613"/>
                    </a:lnTo>
                    <a:lnTo>
                      <a:pt x="0" y="627"/>
                    </a:lnTo>
                    <a:lnTo>
                      <a:pt x="0" y="580"/>
                    </a:lnTo>
                    <a:close/>
                    <a:moveTo>
                      <a:pt x="12" y="0"/>
                    </a:moveTo>
                    <a:lnTo>
                      <a:pt x="12" y="250"/>
                    </a:lnTo>
                    <a:lnTo>
                      <a:pt x="0" y="257"/>
                    </a:lnTo>
                    <a:lnTo>
                      <a:pt x="0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" name="Freeform 670"/>
              <p:cNvSpPr>
                <a:spLocks noEditPoints="1"/>
              </p:cNvSpPr>
              <p:nvPr/>
            </p:nvSpPr>
            <p:spPr bwMode="auto">
              <a:xfrm>
                <a:off x="2676" y="1021"/>
                <a:ext cx="11" cy="922"/>
              </a:xfrm>
              <a:custGeom>
                <a:avLst/>
                <a:gdLst>
                  <a:gd name="T0" fmla="*/ 0 w 11"/>
                  <a:gd name="T1" fmla="*/ 778 h 922"/>
                  <a:gd name="T2" fmla="*/ 11 w 11"/>
                  <a:gd name="T3" fmla="*/ 789 h 922"/>
                  <a:gd name="T4" fmla="*/ 11 w 11"/>
                  <a:gd name="T5" fmla="*/ 789 h 922"/>
                  <a:gd name="T6" fmla="*/ 11 w 11"/>
                  <a:gd name="T7" fmla="*/ 922 h 922"/>
                  <a:gd name="T8" fmla="*/ 0 w 11"/>
                  <a:gd name="T9" fmla="*/ 920 h 922"/>
                  <a:gd name="T10" fmla="*/ 0 w 11"/>
                  <a:gd name="T11" fmla="*/ 778 h 922"/>
                  <a:gd name="T12" fmla="*/ 11 w 11"/>
                  <a:gd name="T13" fmla="*/ 0 h 922"/>
                  <a:gd name="T14" fmla="*/ 11 w 11"/>
                  <a:gd name="T15" fmla="*/ 245 h 922"/>
                  <a:gd name="T16" fmla="*/ 0 w 11"/>
                  <a:gd name="T17" fmla="*/ 251 h 922"/>
                  <a:gd name="T18" fmla="*/ 0 w 11"/>
                  <a:gd name="T19" fmla="*/ 1 h 922"/>
                  <a:gd name="T20" fmla="*/ 11 w 11"/>
                  <a:gd name="T21" fmla="*/ 0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922">
                    <a:moveTo>
                      <a:pt x="0" y="778"/>
                    </a:moveTo>
                    <a:lnTo>
                      <a:pt x="11" y="789"/>
                    </a:lnTo>
                    <a:lnTo>
                      <a:pt x="11" y="789"/>
                    </a:lnTo>
                    <a:lnTo>
                      <a:pt x="11" y="922"/>
                    </a:lnTo>
                    <a:lnTo>
                      <a:pt x="0" y="920"/>
                    </a:lnTo>
                    <a:lnTo>
                      <a:pt x="0" y="778"/>
                    </a:lnTo>
                    <a:close/>
                    <a:moveTo>
                      <a:pt x="11" y="0"/>
                    </a:moveTo>
                    <a:lnTo>
                      <a:pt x="11" y="245"/>
                    </a:lnTo>
                    <a:lnTo>
                      <a:pt x="0" y="251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" name="Freeform 671"/>
              <p:cNvSpPr>
                <a:spLocks noEditPoints="1"/>
              </p:cNvSpPr>
              <p:nvPr/>
            </p:nvSpPr>
            <p:spPr bwMode="auto">
              <a:xfrm>
                <a:off x="2687" y="1021"/>
                <a:ext cx="10" cy="923"/>
              </a:xfrm>
              <a:custGeom>
                <a:avLst/>
                <a:gdLst>
                  <a:gd name="T0" fmla="*/ 0 w 10"/>
                  <a:gd name="T1" fmla="*/ 789 h 923"/>
                  <a:gd name="T2" fmla="*/ 8 w 10"/>
                  <a:gd name="T3" fmla="*/ 806 h 923"/>
                  <a:gd name="T4" fmla="*/ 10 w 10"/>
                  <a:gd name="T5" fmla="*/ 814 h 923"/>
                  <a:gd name="T6" fmla="*/ 10 w 10"/>
                  <a:gd name="T7" fmla="*/ 923 h 923"/>
                  <a:gd name="T8" fmla="*/ 0 w 10"/>
                  <a:gd name="T9" fmla="*/ 922 h 923"/>
                  <a:gd name="T10" fmla="*/ 0 w 10"/>
                  <a:gd name="T11" fmla="*/ 789 h 923"/>
                  <a:gd name="T12" fmla="*/ 10 w 10"/>
                  <a:gd name="T13" fmla="*/ 0 h 923"/>
                  <a:gd name="T14" fmla="*/ 10 w 10"/>
                  <a:gd name="T15" fmla="*/ 238 h 923"/>
                  <a:gd name="T16" fmla="*/ 2 w 10"/>
                  <a:gd name="T17" fmla="*/ 244 h 923"/>
                  <a:gd name="T18" fmla="*/ 0 w 10"/>
                  <a:gd name="T19" fmla="*/ 245 h 923"/>
                  <a:gd name="T20" fmla="*/ 0 w 10"/>
                  <a:gd name="T21" fmla="*/ 0 h 923"/>
                  <a:gd name="T22" fmla="*/ 2 w 10"/>
                  <a:gd name="T23" fmla="*/ 0 h 923"/>
                  <a:gd name="T24" fmla="*/ 10 w 10"/>
                  <a:gd name="T25" fmla="*/ 0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923">
                    <a:moveTo>
                      <a:pt x="0" y="789"/>
                    </a:moveTo>
                    <a:lnTo>
                      <a:pt x="8" y="806"/>
                    </a:lnTo>
                    <a:lnTo>
                      <a:pt x="10" y="814"/>
                    </a:lnTo>
                    <a:lnTo>
                      <a:pt x="10" y="923"/>
                    </a:lnTo>
                    <a:lnTo>
                      <a:pt x="0" y="922"/>
                    </a:lnTo>
                    <a:lnTo>
                      <a:pt x="0" y="789"/>
                    </a:lnTo>
                    <a:close/>
                    <a:moveTo>
                      <a:pt x="10" y="0"/>
                    </a:moveTo>
                    <a:lnTo>
                      <a:pt x="10" y="238"/>
                    </a:lnTo>
                    <a:lnTo>
                      <a:pt x="2" y="244"/>
                    </a:lnTo>
                    <a:lnTo>
                      <a:pt x="0" y="24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" name="Freeform 672"/>
              <p:cNvSpPr>
                <a:spLocks noEditPoints="1"/>
              </p:cNvSpPr>
              <p:nvPr/>
            </p:nvSpPr>
            <p:spPr bwMode="auto">
              <a:xfrm>
                <a:off x="2697" y="1020"/>
                <a:ext cx="11" cy="924"/>
              </a:xfrm>
              <a:custGeom>
                <a:avLst/>
                <a:gdLst>
                  <a:gd name="T0" fmla="*/ 0 w 11"/>
                  <a:gd name="T1" fmla="*/ 815 h 924"/>
                  <a:gd name="T2" fmla="*/ 3 w 11"/>
                  <a:gd name="T3" fmla="*/ 826 h 924"/>
                  <a:gd name="T4" fmla="*/ 7 w 11"/>
                  <a:gd name="T5" fmla="*/ 845 h 924"/>
                  <a:gd name="T6" fmla="*/ 8 w 11"/>
                  <a:gd name="T7" fmla="*/ 865 h 924"/>
                  <a:gd name="T8" fmla="*/ 8 w 11"/>
                  <a:gd name="T9" fmla="*/ 883 h 924"/>
                  <a:gd name="T10" fmla="*/ 7 w 11"/>
                  <a:gd name="T11" fmla="*/ 899 h 924"/>
                  <a:gd name="T12" fmla="*/ 5 w 11"/>
                  <a:gd name="T13" fmla="*/ 912 h 924"/>
                  <a:gd name="T14" fmla="*/ 4 w 11"/>
                  <a:gd name="T15" fmla="*/ 921 h 924"/>
                  <a:gd name="T16" fmla="*/ 4 w 11"/>
                  <a:gd name="T17" fmla="*/ 924 h 924"/>
                  <a:gd name="T18" fmla="*/ 4 w 11"/>
                  <a:gd name="T19" fmla="*/ 924 h 924"/>
                  <a:gd name="T20" fmla="*/ 0 w 11"/>
                  <a:gd name="T21" fmla="*/ 924 h 924"/>
                  <a:gd name="T22" fmla="*/ 0 w 11"/>
                  <a:gd name="T23" fmla="*/ 815 h 924"/>
                  <a:gd name="T24" fmla="*/ 11 w 11"/>
                  <a:gd name="T25" fmla="*/ 0 h 924"/>
                  <a:gd name="T26" fmla="*/ 11 w 11"/>
                  <a:gd name="T27" fmla="*/ 233 h 924"/>
                  <a:gd name="T28" fmla="*/ 0 w 11"/>
                  <a:gd name="T29" fmla="*/ 239 h 924"/>
                  <a:gd name="T30" fmla="*/ 0 w 11"/>
                  <a:gd name="T31" fmla="*/ 1 h 924"/>
                  <a:gd name="T32" fmla="*/ 11 w 11"/>
                  <a:gd name="T33" fmla="*/ 0 h 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924">
                    <a:moveTo>
                      <a:pt x="0" y="815"/>
                    </a:moveTo>
                    <a:lnTo>
                      <a:pt x="3" y="826"/>
                    </a:lnTo>
                    <a:lnTo>
                      <a:pt x="7" y="845"/>
                    </a:lnTo>
                    <a:lnTo>
                      <a:pt x="8" y="865"/>
                    </a:lnTo>
                    <a:lnTo>
                      <a:pt x="8" y="883"/>
                    </a:lnTo>
                    <a:lnTo>
                      <a:pt x="7" y="899"/>
                    </a:lnTo>
                    <a:lnTo>
                      <a:pt x="5" y="912"/>
                    </a:lnTo>
                    <a:lnTo>
                      <a:pt x="4" y="921"/>
                    </a:lnTo>
                    <a:lnTo>
                      <a:pt x="4" y="924"/>
                    </a:lnTo>
                    <a:lnTo>
                      <a:pt x="4" y="924"/>
                    </a:lnTo>
                    <a:lnTo>
                      <a:pt x="0" y="924"/>
                    </a:lnTo>
                    <a:lnTo>
                      <a:pt x="0" y="815"/>
                    </a:lnTo>
                    <a:close/>
                    <a:moveTo>
                      <a:pt x="11" y="0"/>
                    </a:moveTo>
                    <a:lnTo>
                      <a:pt x="11" y="233"/>
                    </a:lnTo>
                    <a:lnTo>
                      <a:pt x="0" y="239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" name="Freeform 673"/>
              <p:cNvSpPr>
                <a:spLocks/>
              </p:cNvSpPr>
              <p:nvPr/>
            </p:nvSpPr>
            <p:spPr bwMode="auto">
              <a:xfrm>
                <a:off x="2708" y="1020"/>
                <a:ext cx="10" cy="233"/>
              </a:xfrm>
              <a:custGeom>
                <a:avLst/>
                <a:gdLst>
                  <a:gd name="T0" fmla="*/ 10 w 10"/>
                  <a:gd name="T1" fmla="*/ 0 h 233"/>
                  <a:gd name="T2" fmla="*/ 10 w 10"/>
                  <a:gd name="T3" fmla="*/ 225 h 233"/>
                  <a:gd name="T4" fmla="*/ 0 w 10"/>
                  <a:gd name="T5" fmla="*/ 233 h 233"/>
                  <a:gd name="T6" fmla="*/ 0 w 10"/>
                  <a:gd name="T7" fmla="*/ 0 h 233"/>
                  <a:gd name="T8" fmla="*/ 10 w 10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33">
                    <a:moveTo>
                      <a:pt x="10" y="0"/>
                    </a:moveTo>
                    <a:lnTo>
                      <a:pt x="10" y="225"/>
                    </a:lnTo>
                    <a:lnTo>
                      <a:pt x="0" y="233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0" name="Freeform 674"/>
              <p:cNvSpPr>
                <a:spLocks/>
              </p:cNvSpPr>
              <p:nvPr/>
            </p:nvSpPr>
            <p:spPr bwMode="auto">
              <a:xfrm>
                <a:off x="2718" y="1020"/>
                <a:ext cx="12" cy="225"/>
              </a:xfrm>
              <a:custGeom>
                <a:avLst/>
                <a:gdLst>
                  <a:gd name="T0" fmla="*/ 4 w 12"/>
                  <a:gd name="T1" fmla="*/ 0 h 225"/>
                  <a:gd name="T2" fmla="*/ 12 w 12"/>
                  <a:gd name="T3" fmla="*/ 0 h 225"/>
                  <a:gd name="T4" fmla="*/ 12 w 12"/>
                  <a:gd name="T5" fmla="*/ 218 h 225"/>
                  <a:gd name="T6" fmla="*/ 7 w 12"/>
                  <a:gd name="T7" fmla="*/ 222 h 225"/>
                  <a:gd name="T8" fmla="*/ 0 w 12"/>
                  <a:gd name="T9" fmla="*/ 225 h 225"/>
                  <a:gd name="T10" fmla="*/ 0 w 12"/>
                  <a:gd name="T11" fmla="*/ 0 h 225"/>
                  <a:gd name="T12" fmla="*/ 4 w 12"/>
                  <a:gd name="T13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225">
                    <a:moveTo>
                      <a:pt x="4" y="0"/>
                    </a:moveTo>
                    <a:lnTo>
                      <a:pt x="12" y="0"/>
                    </a:lnTo>
                    <a:lnTo>
                      <a:pt x="12" y="218"/>
                    </a:lnTo>
                    <a:lnTo>
                      <a:pt x="7" y="222"/>
                    </a:lnTo>
                    <a:lnTo>
                      <a:pt x="0" y="225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1" name="Freeform 675"/>
              <p:cNvSpPr>
                <a:spLocks/>
              </p:cNvSpPr>
              <p:nvPr/>
            </p:nvSpPr>
            <p:spPr bwMode="auto">
              <a:xfrm>
                <a:off x="2730" y="1020"/>
                <a:ext cx="10" cy="218"/>
              </a:xfrm>
              <a:custGeom>
                <a:avLst/>
                <a:gdLst>
                  <a:gd name="T0" fmla="*/ 0 w 10"/>
                  <a:gd name="T1" fmla="*/ 0 h 218"/>
                  <a:gd name="T2" fmla="*/ 10 w 10"/>
                  <a:gd name="T3" fmla="*/ 1 h 218"/>
                  <a:gd name="T4" fmla="*/ 10 w 10"/>
                  <a:gd name="T5" fmla="*/ 211 h 218"/>
                  <a:gd name="T6" fmla="*/ 0 w 10"/>
                  <a:gd name="T7" fmla="*/ 218 h 218"/>
                  <a:gd name="T8" fmla="*/ 0 w 10"/>
                  <a:gd name="T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18">
                    <a:moveTo>
                      <a:pt x="0" y="0"/>
                    </a:moveTo>
                    <a:lnTo>
                      <a:pt x="10" y="1"/>
                    </a:lnTo>
                    <a:lnTo>
                      <a:pt x="10" y="211"/>
                    </a:lnTo>
                    <a:lnTo>
                      <a:pt x="0" y="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2" name="Freeform 676"/>
              <p:cNvSpPr>
                <a:spLocks/>
              </p:cNvSpPr>
              <p:nvPr/>
            </p:nvSpPr>
            <p:spPr bwMode="auto">
              <a:xfrm>
                <a:off x="2740" y="1021"/>
                <a:ext cx="11" cy="210"/>
              </a:xfrm>
              <a:custGeom>
                <a:avLst/>
                <a:gdLst>
                  <a:gd name="T0" fmla="*/ 0 w 11"/>
                  <a:gd name="T1" fmla="*/ 0 h 210"/>
                  <a:gd name="T2" fmla="*/ 11 w 11"/>
                  <a:gd name="T3" fmla="*/ 0 h 210"/>
                  <a:gd name="T4" fmla="*/ 11 w 11"/>
                  <a:gd name="T5" fmla="*/ 200 h 210"/>
                  <a:gd name="T6" fmla="*/ 0 w 11"/>
                  <a:gd name="T7" fmla="*/ 210 h 210"/>
                  <a:gd name="T8" fmla="*/ 0 w 11"/>
                  <a:gd name="T9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0">
                    <a:moveTo>
                      <a:pt x="0" y="0"/>
                    </a:moveTo>
                    <a:lnTo>
                      <a:pt x="11" y="0"/>
                    </a:lnTo>
                    <a:lnTo>
                      <a:pt x="11" y="200"/>
                    </a:lnTo>
                    <a:lnTo>
                      <a:pt x="0" y="2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3" name="Freeform 677"/>
              <p:cNvSpPr>
                <a:spLocks/>
              </p:cNvSpPr>
              <p:nvPr/>
            </p:nvSpPr>
            <p:spPr bwMode="auto">
              <a:xfrm>
                <a:off x="2751" y="1021"/>
                <a:ext cx="10" cy="200"/>
              </a:xfrm>
              <a:custGeom>
                <a:avLst/>
                <a:gdLst>
                  <a:gd name="T0" fmla="*/ 0 w 10"/>
                  <a:gd name="T1" fmla="*/ 0 h 200"/>
                  <a:gd name="T2" fmla="*/ 4 w 10"/>
                  <a:gd name="T3" fmla="*/ 0 h 200"/>
                  <a:gd name="T4" fmla="*/ 10 w 10"/>
                  <a:gd name="T5" fmla="*/ 1 h 200"/>
                  <a:gd name="T6" fmla="*/ 10 w 10"/>
                  <a:gd name="T7" fmla="*/ 193 h 200"/>
                  <a:gd name="T8" fmla="*/ 9 w 10"/>
                  <a:gd name="T9" fmla="*/ 194 h 200"/>
                  <a:gd name="T10" fmla="*/ 8 w 10"/>
                  <a:gd name="T11" fmla="*/ 195 h 200"/>
                  <a:gd name="T12" fmla="*/ 0 w 10"/>
                  <a:gd name="T13" fmla="*/ 200 h 200"/>
                  <a:gd name="T14" fmla="*/ 0 w 10"/>
                  <a:gd name="T1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200">
                    <a:moveTo>
                      <a:pt x="0" y="0"/>
                    </a:moveTo>
                    <a:lnTo>
                      <a:pt x="4" y="0"/>
                    </a:lnTo>
                    <a:lnTo>
                      <a:pt x="10" y="1"/>
                    </a:lnTo>
                    <a:lnTo>
                      <a:pt x="10" y="193"/>
                    </a:lnTo>
                    <a:lnTo>
                      <a:pt x="9" y="194"/>
                    </a:lnTo>
                    <a:lnTo>
                      <a:pt x="8" y="195"/>
                    </a:lnTo>
                    <a:lnTo>
                      <a:pt x="0" y="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4" name="Freeform 678"/>
              <p:cNvSpPr>
                <a:spLocks/>
              </p:cNvSpPr>
              <p:nvPr/>
            </p:nvSpPr>
            <p:spPr bwMode="auto">
              <a:xfrm>
                <a:off x="2761" y="1022"/>
                <a:ext cx="12" cy="192"/>
              </a:xfrm>
              <a:custGeom>
                <a:avLst/>
                <a:gdLst>
                  <a:gd name="T0" fmla="*/ 0 w 12"/>
                  <a:gd name="T1" fmla="*/ 0 h 192"/>
                  <a:gd name="T2" fmla="*/ 12 w 12"/>
                  <a:gd name="T3" fmla="*/ 2 h 192"/>
                  <a:gd name="T4" fmla="*/ 12 w 12"/>
                  <a:gd name="T5" fmla="*/ 185 h 192"/>
                  <a:gd name="T6" fmla="*/ 4 w 12"/>
                  <a:gd name="T7" fmla="*/ 189 h 192"/>
                  <a:gd name="T8" fmla="*/ 0 w 12"/>
                  <a:gd name="T9" fmla="*/ 192 h 192"/>
                  <a:gd name="T10" fmla="*/ 0 w 12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92">
                    <a:moveTo>
                      <a:pt x="0" y="0"/>
                    </a:moveTo>
                    <a:lnTo>
                      <a:pt x="12" y="2"/>
                    </a:lnTo>
                    <a:lnTo>
                      <a:pt x="12" y="185"/>
                    </a:lnTo>
                    <a:lnTo>
                      <a:pt x="4" y="189"/>
                    </a:lnTo>
                    <a:lnTo>
                      <a:pt x="0" y="1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5" name="Freeform 679"/>
              <p:cNvSpPr>
                <a:spLocks/>
              </p:cNvSpPr>
              <p:nvPr/>
            </p:nvSpPr>
            <p:spPr bwMode="auto">
              <a:xfrm>
                <a:off x="2773" y="1024"/>
                <a:ext cx="11" cy="183"/>
              </a:xfrm>
              <a:custGeom>
                <a:avLst/>
                <a:gdLst>
                  <a:gd name="T0" fmla="*/ 0 w 11"/>
                  <a:gd name="T1" fmla="*/ 0 h 183"/>
                  <a:gd name="T2" fmla="*/ 11 w 11"/>
                  <a:gd name="T3" fmla="*/ 1 h 183"/>
                  <a:gd name="T4" fmla="*/ 11 w 11"/>
                  <a:gd name="T5" fmla="*/ 178 h 183"/>
                  <a:gd name="T6" fmla="*/ 0 w 11"/>
                  <a:gd name="T7" fmla="*/ 183 h 183"/>
                  <a:gd name="T8" fmla="*/ 0 w 11"/>
                  <a:gd name="T9" fmla="*/ 183 h 183"/>
                  <a:gd name="T10" fmla="*/ 0 w 11"/>
                  <a:gd name="T11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83">
                    <a:moveTo>
                      <a:pt x="0" y="0"/>
                    </a:moveTo>
                    <a:lnTo>
                      <a:pt x="11" y="1"/>
                    </a:lnTo>
                    <a:lnTo>
                      <a:pt x="11" y="178"/>
                    </a:lnTo>
                    <a:lnTo>
                      <a:pt x="0" y="183"/>
                    </a:lnTo>
                    <a:lnTo>
                      <a:pt x="0" y="1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6" name="Freeform 680"/>
              <p:cNvSpPr>
                <a:spLocks/>
              </p:cNvSpPr>
              <p:nvPr/>
            </p:nvSpPr>
            <p:spPr bwMode="auto">
              <a:xfrm>
                <a:off x="2784" y="1025"/>
                <a:ext cx="10" cy="177"/>
              </a:xfrm>
              <a:custGeom>
                <a:avLst/>
                <a:gdLst>
                  <a:gd name="T0" fmla="*/ 0 w 10"/>
                  <a:gd name="T1" fmla="*/ 0 h 177"/>
                  <a:gd name="T2" fmla="*/ 3 w 10"/>
                  <a:gd name="T3" fmla="*/ 0 h 177"/>
                  <a:gd name="T4" fmla="*/ 10 w 10"/>
                  <a:gd name="T5" fmla="*/ 1 h 177"/>
                  <a:gd name="T6" fmla="*/ 10 w 10"/>
                  <a:gd name="T7" fmla="*/ 172 h 177"/>
                  <a:gd name="T8" fmla="*/ 1 w 10"/>
                  <a:gd name="T9" fmla="*/ 175 h 177"/>
                  <a:gd name="T10" fmla="*/ 0 w 10"/>
                  <a:gd name="T11" fmla="*/ 177 h 177"/>
                  <a:gd name="T12" fmla="*/ 0 w 10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77">
                    <a:moveTo>
                      <a:pt x="0" y="0"/>
                    </a:moveTo>
                    <a:lnTo>
                      <a:pt x="3" y="0"/>
                    </a:lnTo>
                    <a:lnTo>
                      <a:pt x="10" y="1"/>
                    </a:lnTo>
                    <a:lnTo>
                      <a:pt x="10" y="172"/>
                    </a:lnTo>
                    <a:lnTo>
                      <a:pt x="1" y="175"/>
                    </a:lnTo>
                    <a:lnTo>
                      <a:pt x="0" y="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7" name="Freeform 681"/>
              <p:cNvSpPr>
                <a:spLocks/>
              </p:cNvSpPr>
              <p:nvPr/>
            </p:nvSpPr>
            <p:spPr bwMode="auto">
              <a:xfrm>
                <a:off x="2794" y="1026"/>
                <a:ext cx="11" cy="171"/>
              </a:xfrm>
              <a:custGeom>
                <a:avLst/>
                <a:gdLst>
                  <a:gd name="T0" fmla="*/ 0 w 11"/>
                  <a:gd name="T1" fmla="*/ 0 h 171"/>
                  <a:gd name="T2" fmla="*/ 11 w 11"/>
                  <a:gd name="T3" fmla="*/ 2 h 171"/>
                  <a:gd name="T4" fmla="*/ 11 w 11"/>
                  <a:gd name="T5" fmla="*/ 168 h 171"/>
                  <a:gd name="T6" fmla="*/ 5 w 11"/>
                  <a:gd name="T7" fmla="*/ 169 h 171"/>
                  <a:gd name="T8" fmla="*/ 0 w 11"/>
                  <a:gd name="T9" fmla="*/ 171 h 171"/>
                  <a:gd name="T10" fmla="*/ 0 w 11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71">
                    <a:moveTo>
                      <a:pt x="0" y="0"/>
                    </a:moveTo>
                    <a:lnTo>
                      <a:pt x="11" y="2"/>
                    </a:lnTo>
                    <a:lnTo>
                      <a:pt x="11" y="168"/>
                    </a:lnTo>
                    <a:lnTo>
                      <a:pt x="5" y="169"/>
                    </a:lnTo>
                    <a:lnTo>
                      <a:pt x="0" y="1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8" name="Freeform 682"/>
              <p:cNvSpPr>
                <a:spLocks/>
              </p:cNvSpPr>
              <p:nvPr/>
            </p:nvSpPr>
            <p:spPr bwMode="auto">
              <a:xfrm>
                <a:off x="2805" y="1028"/>
                <a:ext cx="10" cy="166"/>
              </a:xfrm>
              <a:custGeom>
                <a:avLst/>
                <a:gdLst>
                  <a:gd name="T0" fmla="*/ 0 w 10"/>
                  <a:gd name="T1" fmla="*/ 0 h 166"/>
                  <a:gd name="T2" fmla="*/ 10 w 10"/>
                  <a:gd name="T3" fmla="*/ 2 h 166"/>
                  <a:gd name="T4" fmla="*/ 10 w 10"/>
                  <a:gd name="T5" fmla="*/ 162 h 166"/>
                  <a:gd name="T6" fmla="*/ 0 w 10"/>
                  <a:gd name="T7" fmla="*/ 166 h 166"/>
                  <a:gd name="T8" fmla="*/ 0 w 10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66">
                    <a:moveTo>
                      <a:pt x="0" y="0"/>
                    </a:moveTo>
                    <a:lnTo>
                      <a:pt x="10" y="2"/>
                    </a:lnTo>
                    <a:lnTo>
                      <a:pt x="10" y="162"/>
                    </a:lnTo>
                    <a:lnTo>
                      <a:pt x="0" y="1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9" name="Freeform 683"/>
              <p:cNvSpPr>
                <a:spLocks/>
              </p:cNvSpPr>
              <p:nvPr/>
            </p:nvSpPr>
            <p:spPr bwMode="auto">
              <a:xfrm>
                <a:off x="2815" y="1030"/>
                <a:ext cx="12" cy="160"/>
              </a:xfrm>
              <a:custGeom>
                <a:avLst/>
                <a:gdLst>
                  <a:gd name="T0" fmla="*/ 0 w 12"/>
                  <a:gd name="T1" fmla="*/ 0 h 160"/>
                  <a:gd name="T2" fmla="*/ 4 w 12"/>
                  <a:gd name="T3" fmla="*/ 0 h 160"/>
                  <a:gd name="T4" fmla="*/ 12 w 12"/>
                  <a:gd name="T5" fmla="*/ 3 h 160"/>
                  <a:gd name="T6" fmla="*/ 12 w 12"/>
                  <a:gd name="T7" fmla="*/ 159 h 160"/>
                  <a:gd name="T8" fmla="*/ 1 w 12"/>
                  <a:gd name="T9" fmla="*/ 160 h 160"/>
                  <a:gd name="T10" fmla="*/ 0 w 12"/>
                  <a:gd name="T11" fmla="*/ 160 h 160"/>
                  <a:gd name="T12" fmla="*/ 0 w 12"/>
                  <a:gd name="T13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60">
                    <a:moveTo>
                      <a:pt x="0" y="0"/>
                    </a:moveTo>
                    <a:lnTo>
                      <a:pt x="4" y="0"/>
                    </a:lnTo>
                    <a:lnTo>
                      <a:pt x="12" y="3"/>
                    </a:lnTo>
                    <a:lnTo>
                      <a:pt x="12" y="159"/>
                    </a:lnTo>
                    <a:lnTo>
                      <a:pt x="1" y="160"/>
                    </a:lnTo>
                    <a:lnTo>
                      <a:pt x="0" y="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0" name="Freeform 684"/>
              <p:cNvSpPr>
                <a:spLocks/>
              </p:cNvSpPr>
              <p:nvPr/>
            </p:nvSpPr>
            <p:spPr bwMode="auto">
              <a:xfrm>
                <a:off x="2827" y="1033"/>
                <a:ext cx="10" cy="156"/>
              </a:xfrm>
              <a:custGeom>
                <a:avLst/>
                <a:gdLst>
                  <a:gd name="T0" fmla="*/ 0 w 10"/>
                  <a:gd name="T1" fmla="*/ 0 h 156"/>
                  <a:gd name="T2" fmla="*/ 10 w 10"/>
                  <a:gd name="T3" fmla="*/ 2 h 156"/>
                  <a:gd name="T4" fmla="*/ 10 w 10"/>
                  <a:gd name="T5" fmla="*/ 153 h 156"/>
                  <a:gd name="T6" fmla="*/ 0 w 10"/>
                  <a:gd name="T7" fmla="*/ 156 h 156"/>
                  <a:gd name="T8" fmla="*/ 0 w 10"/>
                  <a:gd name="T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56">
                    <a:moveTo>
                      <a:pt x="0" y="0"/>
                    </a:moveTo>
                    <a:lnTo>
                      <a:pt x="10" y="2"/>
                    </a:lnTo>
                    <a:lnTo>
                      <a:pt x="10" y="153"/>
                    </a:lnTo>
                    <a:lnTo>
                      <a:pt x="0" y="1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1" name="Freeform 685"/>
              <p:cNvSpPr>
                <a:spLocks/>
              </p:cNvSpPr>
              <p:nvPr/>
            </p:nvSpPr>
            <p:spPr bwMode="auto">
              <a:xfrm>
                <a:off x="2837" y="1035"/>
                <a:ext cx="11" cy="151"/>
              </a:xfrm>
              <a:custGeom>
                <a:avLst/>
                <a:gdLst>
                  <a:gd name="T0" fmla="*/ 0 w 11"/>
                  <a:gd name="T1" fmla="*/ 0 h 151"/>
                  <a:gd name="T2" fmla="*/ 11 w 11"/>
                  <a:gd name="T3" fmla="*/ 3 h 151"/>
                  <a:gd name="T4" fmla="*/ 11 w 11"/>
                  <a:gd name="T5" fmla="*/ 151 h 151"/>
                  <a:gd name="T6" fmla="*/ 0 w 11"/>
                  <a:gd name="T7" fmla="*/ 151 h 151"/>
                  <a:gd name="T8" fmla="*/ 0 w 11"/>
                  <a:gd name="T9" fmla="*/ 151 h 151"/>
                  <a:gd name="T10" fmla="*/ 0 w 11"/>
                  <a:gd name="T11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51">
                    <a:moveTo>
                      <a:pt x="0" y="0"/>
                    </a:moveTo>
                    <a:lnTo>
                      <a:pt x="11" y="3"/>
                    </a:lnTo>
                    <a:lnTo>
                      <a:pt x="11" y="151"/>
                    </a:lnTo>
                    <a:lnTo>
                      <a:pt x="0" y="151"/>
                    </a:lnTo>
                    <a:lnTo>
                      <a:pt x="0" y="1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2" name="Freeform 686"/>
              <p:cNvSpPr>
                <a:spLocks/>
              </p:cNvSpPr>
              <p:nvPr/>
            </p:nvSpPr>
            <p:spPr bwMode="auto">
              <a:xfrm>
                <a:off x="2848" y="1038"/>
                <a:ext cx="10" cy="148"/>
              </a:xfrm>
              <a:custGeom>
                <a:avLst/>
                <a:gdLst>
                  <a:gd name="T0" fmla="*/ 0 w 10"/>
                  <a:gd name="T1" fmla="*/ 0 h 148"/>
                  <a:gd name="T2" fmla="*/ 2 w 10"/>
                  <a:gd name="T3" fmla="*/ 0 h 148"/>
                  <a:gd name="T4" fmla="*/ 10 w 10"/>
                  <a:gd name="T5" fmla="*/ 3 h 148"/>
                  <a:gd name="T6" fmla="*/ 10 w 10"/>
                  <a:gd name="T7" fmla="*/ 147 h 148"/>
                  <a:gd name="T8" fmla="*/ 0 w 10"/>
                  <a:gd name="T9" fmla="*/ 148 h 148"/>
                  <a:gd name="T10" fmla="*/ 0 w 10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48">
                    <a:moveTo>
                      <a:pt x="0" y="0"/>
                    </a:moveTo>
                    <a:lnTo>
                      <a:pt x="2" y="0"/>
                    </a:lnTo>
                    <a:lnTo>
                      <a:pt x="10" y="3"/>
                    </a:lnTo>
                    <a:lnTo>
                      <a:pt x="10" y="147"/>
                    </a:lnTo>
                    <a:lnTo>
                      <a:pt x="0" y="1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3" name="Freeform 687"/>
              <p:cNvSpPr>
                <a:spLocks/>
              </p:cNvSpPr>
              <p:nvPr/>
            </p:nvSpPr>
            <p:spPr bwMode="auto">
              <a:xfrm>
                <a:off x="2858" y="1041"/>
                <a:ext cx="11" cy="144"/>
              </a:xfrm>
              <a:custGeom>
                <a:avLst/>
                <a:gdLst>
                  <a:gd name="T0" fmla="*/ 0 w 11"/>
                  <a:gd name="T1" fmla="*/ 0 h 144"/>
                  <a:gd name="T2" fmla="*/ 11 w 11"/>
                  <a:gd name="T3" fmla="*/ 2 h 144"/>
                  <a:gd name="T4" fmla="*/ 11 w 11"/>
                  <a:gd name="T5" fmla="*/ 144 h 144"/>
                  <a:gd name="T6" fmla="*/ 3 w 11"/>
                  <a:gd name="T7" fmla="*/ 144 h 144"/>
                  <a:gd name="T8" fmla="*/ 0 w 11"/>
                  <a:gd name="T9" fmla="*/ 144 h 144"/>
                  <a:gd name="T10" fmla="*/ 0 w 11"/>
                  <a:gd name="T11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44">
                    <a:moveTo>
                      <a:pt x="0" y="0"/>
                    </a:moveTo>
                    <a:lnTo>
                      <a:pt x="11" y="2"/>
                    </a:lnTo>
                    <a:lnTo>
                      <a:pt x="11" y="144"/>
                    </a:lnTo>
                    <a:lnTo>
                      <a:pt x="3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4" name="Freeform 688"/>
              <p:cNvSpPr>
                <a:spLocks/>
              </p:cNvSpPr>
              <p:nvPr/>
            </p:nvSpPr>
            <p:spPr bwMode="auto">
              <a:xfrm>
                <a:off x="2869" y="1043"/>
                <a:ext cx="11" cy="142"/>
              </a:xfrm>
              <a:custGeom>
                <a:avLst/>
                <a:gdLst>
                  <a:gd name="T0" fmla="*/ 0 w 11"/>
                  <a:gd name="T1" fmla="*/ 0 h 142"/>
                  <a:gd name="T2" fmla="*/ 11 w 11"/>
                  <a:gd name="T3" fmla="*/ 4 h 142"/>
                  <a:gd name="T4" fmla="*/ 11 w 11"/>
                  <a:gd name="T5" fmla="*/ 142 h 142"/>
                  <a:gd name="T6" fmla="*/ 0 w 11"/>
                  <a:gd name="T7" fmla="*/ 142 h 142"/>
                  <a:gd name="T8" fmla="*/ 0 w 11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42">
                    <a:moveTo>
                      <a:pt x="0" y="0"/>
                    </a:moveTo>
                    <a:lnTo>
                      <a:pt x="11" y="4"/>
                    </a:lnTo>
                    <a:lnTo>
                      <a:pt x="11" y="142"/>
                    </a:lnTo>
                    <a:lnTo>
                      <a:pt x="0" y="1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5" name="Freeform 689"/>
              <p:cNvSpPr>
                <a:spLocks/>
              </p:cNvSpPr>
              <p:nvPr/>
            </p:nvSpPr>
            <p:spPr bwMode="auto">
              <a:xfrm>
                <a:off x="2880" y="1047"/>
                <a:ext cx="11" cy="138"/>
              </a:xfrm>
              <a:custGeom>
                <a:avLst/>
                <a:gdLst>
                  <a:gd name="T0" fmla="*/ 0 w 11"/>
                  <a:gd name="T1" fmla="*/ 0 h 138"/>
                  <a:gd name="T2" fmla="*/ 0 w 11"/>
                  <a:gd name="T3" fmla="*/ 0 h 138"/>
                  <a:gd name="T4" fmla="*/ 11 w 11"/>
                  <a:gd name="T5" fmla="*/ 3 h 138"/>
                  <a:gd name="T6" fmla="*/ 11 w 11"/>
                  <a:gd name="T7" fmla="*/ 138 h 138"/>
                  <a:gd name="T8" fmla="*/ 8 w 11"/>
                  <a:gd name="T9" fmla="*/ 138 h 138"/>
                  <a:gd name="T10" fmla="*/ 0 w 11"/>
                  <a:gd name="T11" fmla="*/ 138 h 138"/>
                  <a:gd name="T12" fmla="*/ 0 w 11"/>
                  <a:gd name="T13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38">
                    <a:moveTo>
                      <a:pt x="0" y="0"/>
                    </a:moveTo>
                    <a:lnTo>
                      <a:pt x="0" y="0"/>
                    </a:lnTo>
                    <a:lnTo>
                      <a:pt x="11" y="3"/>
                    </a:lnTo>
                    <a:lnTo>
                      <a:pt x="11" y="138"/>
                    </a:lnTo>
                    <a:lnTo>
                      <a:pt x="8" y="138"/>
                    </a:lnTo>
                    <a:lnTo>
                      <a:pt x="0" y="1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6" name="Freeform 690"/>
              <p:cNvSpPr>
                <a:spLocks/>
              </p:cNvSpPr>
              <p:nvPr/>
            </p:nvSpPr>
            <p:spPr bwMode="auto">
              <a:xfrm>
                <a:off x="2891" y="1050"/>
                <a:ext cx="10" cy="136"/>
              </a:xfrm>
              <a:custGeom>
                <a:avLst/>
                <a:gdLst>
                  <a:gd name="T0" fmla="*/ 0 w 10"/>
                  <a:gd name="T1" fmla="*/ 0 h 136"/>
                  <a:gd name="T2" fmla="*/ 10 w 10"/>
                  <a:gd name="T3" fmla="*/ 4 h 136"/>
                  <a:gd name="T4" fmla="*/ 10 w 10"/>
                  <a:gd name="T5" fmla="*/ 136 h 136"/>
                  <a:gd name="T6" fmla="*/ 0 w 10"/>
                  <a:gd name="T7" fmla="*/ 135 h 136"/>
                  <a:gd name="T8" fmla="*/ 0 w 10"/>
                  <a:gd name="T9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6">
                    <a:moveTo>
                      <a:pt x="0" y="0"/>
                    </a:moveTo>
                    <a:lnTo>
                      <a:pt x="10" y="4"/>
                    </a:lnTo>
                    <a:lnTo>
                      <a:pt x="10" y="136"/>
                    </a:lnTo>
                    <a:lnTo>
                      <a:pt x="0" y="1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7" name="Freeform 691"/>
              <p:cNvSpPr>
                <a:spLocks/>
              </p:cNvSpPr>
              <p:nvPr/>
            </p:nvSpPr>
            <p:spPr bwMode="auto">
              <a:xfrm>
                <a:off x="2901" y="1054"/>
                <a:ext cx="11" cy="133"/>
              </a:xfrm>
              <a:custGeom>
                <a:avLst/>
                <a:gdLst>
                  <a:gd name="T0" fmla="*/ 0 w 11"/>
                  <a:gd name="T1" fmla="*/ 0 h 133"/>
                  <a:gd name="T2" fmla="*/ 7 w 11"/>
                  <a:gd name="T3" fmla="*/ 2 h 133"/>
                  <a:gd name="T4" fmla="*/ 11 w 11"/>
                  <a:gd name="T5" fmla="*/ 4 h 133"/>
                  <a:gd name="T6" fmla="*/ 11 w 11"/>
                  <a:gd name="T7" fmla="*/ 133 h 133"/>
                  <a:gd name="T8" fmla="*/ 0 w 11"/>
                  <a:gd name="T9" fmla="*/ 132 h 133"/>
                  <a:gd name="T10" fmla="*/ 0 w 11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33">
                    <a:moveTo>
                      <a:pt x="0" y="0"/>
                    </a:moveTo>
                    <a:lnTo>
                      <a:pt x="7" y="2"/>
                    </a:lnTo>
                    <a:lnTo>
                      <a:pt x="11" y="4"/>
                    </a:lnTo>
                    <a:lnTo>
                      <a:pt x="11" y="133"/>
                    </a:lnTo>
                    <a:lnTo>
                      <a:pt x="0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8" name="Freeform 692"/>
              <p:cNvSpPr>
                <a:spLocks/>
              </p:cNvSpPr>
              <p:nvPr/>
            </p:nvSpPr>
            <p:spPr bwMode="auto">
              <a:xfrm>
                <a:off x="2912" y="1058"/>
                <a:ext cx="12" cy="132"/>
              </a:xfrm>
              <a:custGeom>
                <a:avLst/>
                <a:gdLst>
                  <a:gd name="T0" fmla="*/ 0 w 12"/>
                  <a:gd name="T1" fmla="*/ 0 h 132"/>
                  <a:gd name="T2" fmla="*/ 12 w 12"/>
                  <a:gd name="T3" fmla="*/ 4 h 132"/>
                  <a:gd name="T4" fmla="*/ 12 w 12"/>
                  <a:gd name="T5" fmla="*/ 132 h 132"/>
                  <a:gd name="T6" fmla="*/ 8 w 12"/>
                  <a:gd name="T7" fmla="*/ 131 h 132"/>
                  <a:gd name="T8" fmla="*/ 0 w 12"/>
                  <a:gd name="T9" fmla="*/ 129 h 132"/>
                  <a:gd name="T10" fmla="*/ 0 w 12"/>
                  <a:gd name="T1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32">
                    <a:moveTo>
                      <a:pt x="0" y="0"/>
                    </a:moveTo>
                    <a:lnTo>
                      <a:pt x="12" y="4"/>
                    </a:lnTo>
                    <a:lnTo>
                      <a:pt x="12" y="132"/>
                    </a:lnTo>
                    <a:lnTo>
                      <a:pt x="8" y="131"/>
                    </a:lnTo>
                    <a:lnTo>
                      <a:pt x="0" y="1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9" name="Freeform 693"/>
              <p:cNvSpPr>
                <a:spLocks/>
              </p:cNvSpPr>
              <p:nvPr/>
            </p:nvSpPr>
            <p:spPr bwMode="auto">
              <a:xfrm>
                <a:off x="2924" y="1062"/>
                <a:ext cx="10" cy="131"/>
              </a:xfrm>
              <a:custGeom>
                <a:avLst/>
                <a:gdLst>
                  <a:gd name="T0" fmla="*/ 0 w 10"/>
                  <a:gd name="T1" fmla="*/ 0 h 131"/>
                  <a:gd name="T2" fmla="*/ 10 w 10"/>
                  <a:gd name="T3" fmla="*/ 4 h 131"/>
                  <a:gd name="T4" fmla="*/ 10 w 10"/>
                  <a:gd name="T5" fmla="*/ 131 h 131"/>
                  <a:gd name="T6" fmla="*/ 0 w 10"/>
                  <a:gd name="T7" fmla="*/ 128 h 131"/>
                  <a:gd name="T8" fmla="*/ 0 w 10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1">
                    <a:moveTo>
                      <a:pt x="0" y="0"/>
                    </a:moveTo>
                    <a:lnTo>
                      <a:pt x="10" y="4"/>
                    </a:lnTo>
                    <a:lnTo>
                      <a:pt x="10" y="131"/>
                    </a:lnTo>
                    <a:lnTo>
                      <a:pt x="0" y="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0" name="Freeform 694"/>
              <p:cNvSpPr>
                <a:spLocks/>
              </p:cNvSpPr>
              <p:nvPr/>
            </p:nvSpPr>
            <p:spPr bwMode="auto">
              <a:xfrm>
                <a:off x="2934" y="1066"/>
                <a:ext cx="11" cy="129"/>
              </a:xfrm>
              <a:custGeom>
                <a:avLst/>
                <a:gdLst>
                  <a:gd name="T0" fmla="*/ 0 w 11"/>
                  <a:gd name="T1" fmla="*/ 0 h 129"/>
                  <a:gd name="T2" fmla="*/ 0 w 11"/>
                  <a:gd name="T3" fmla="*/ 0 h 129"/>
                  <a:gd name="T4" fmla="*/ 11 w 11"/>
                  <a:gd name="T5" fmla="*/ 4 h 129"/>
                  <a:gd name="T6" fmla="*/ 11 w 11"/>
                  <a:gd name="T7" fmla="*/ 52 h 129"/>
                  <a:gd name="T8" fmla="*/ 7 w 11"/>
                  <a:gd name="T9" fmla="*/ 52 h 129"/>
                  <a:gd name="T10" fmla="*/ 3 w 11"/>
                  <a:gd name="T11" fmla="*/ 53 h 129"/>
                  <a:gd name="T12" fmla="*/ 11 w 11"/>
                  <a:gd name="T13" fmla="*/ 60 h 129"/>
                  <a:gd name="T14" fmla="*/ 11 w 11"/>
                  <a:gd name="T15" fmla="*/ 129 h 129"/>
                  <a:gd name="T16" fmla="*/ 0 w 11"/>
                  <a:gd name="T17" fmla="*/ 127 h 129"/>
                  <a:gd name="T18" fmla="*/ 0 w 11"/>
                  <a:gd name="T19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29">
                    <a:moveTo>
                      <a:pt x="0" y="0"/>
                    </a:moveTo>
                    <a:lnTo>
                      <a:pt x="0" y="0"/>
                    </a:lnTo>
                    <a:lnTo>
                      <a:pt x="11" y="4"/>
                    </a:lnTo>
                    <a:lnTo>
                      <a:pt x="11" y="52"/>
                    </a:lnTo>
                    <a:lnTo>
                      <a:pt x="7" y="52"/>
                    </a:lnTo>
                    <a:lnTo>
                      <a:pt x="3" y="53"/>
                    </a:lnTo>
                    <a:lnTo>
                      <a:pt x="11" y="60"/>
                    </a:lnTo>
                    <a:lnTo>
                      <a:pt x="11" y="129"/>
                    </a:lnTo>
                    <a:lnTo>
                      <a:pt x="0" y="1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1" name="Freeform 695"/>
              <p:cNvSpPr>
                <a:spLocks noEditPoints="1"/>
              </p:cNvSpPr>
              <p:nvPr/>
            </p:nvSpPr>
            <p:spPr bwMode="auto">
              <a:xfrm>
                <a:off x="2945" y="1070"/>
                <a:ext cx="10" cy="128"/>
              </a:xfrm>
              <a:custGeom>
                <a:avLst/>
                <a:gdLst>
                  <a:gd name="T0" fmla="*/ 0 w 10"/>
                  <a:gd name="T1" fmla="*/ 56 h 128"/>
                  <a:gd name="T2" fmla="*/ 7 w 10"/>
                  <a:gd name="T3" fmla="*/ 62 h 128"/>
                  <a:gd name="T4" fmla="*/ 10 w 10"/>
                  <a:gd name="T5" fmla="*/ 65 h 128"/>
                  <a:gd name="T6" fmla="*/ 10 w 10"/>
                  <a:gd name="T7" fmla="*/ 128 h 128"/>
                  <a:gd name="T8" fmla="*/ 9 w 10"/>
                  <a:gd name="T9" fmla="*/ 127 h 128"/>
                  <a:gd name="T10" fmla="*/ 0 w 10"/>
                  <a:gd name="T11" fmla="*/ 125 h 128"/>
                  <a:gd name="T12" fmla="*/ 0 w 10"/>
                  <a:gd name="T13" fmla="*/ 56 h 128"/>
                  <a:gd name="T14" fmla="*/ 0 w 10"/>
                  <a:gd name="T15" fmla="*/ 0 h 128"/>
                  <a:gd name="T16" fmla="*/ 10 w 10"/>
                  <a:gd name="T17" fmla="*/ 5 h 128"/>
                  <a:gd name="T18" fmla="*/ 10 w 10"/>
                  <a:gd name="T19" fmla="*/ 47 h 128"/>
                  <a:gd name="T20" fmla="*/ 6 w 10"/>
                  <a:gd name="T21" fmla="*/ 47 h 128"/>
                  <a:gd name="T22" fmla="*/ 0 w 10"/>
                  <a:gd name="T23" fmla="*/ 48 h 128"/>
                  <a:gd name="T24" fmla="*/ 0 w 10"/>
                  <a:gd name="T2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8">
                    <a:moveTo>
                      <a:pt x="0" y="56"/>
                    </a:moveTo>
                    <a:lnTo>
                      <a:pt x="7" y="62"/>
                    </a:lnTo>
                    <a:lnTo>
                      <a:pt x="10" y="65"/>
                    </a:lnTo>
                    <a:lnTo>
                      <a:pt x="10" y="128"/>
                    </a:lnTo>
                    <a:lnTo>
                      <a:pt x="9" y="127"/>
                    </a:lnTo>
                    <a:lnTo>
                      <a:pt x="0" y="125"/>
                    </a:lnTo>
                    <a:lnTo>
                      <a:pt x="0" y="56"/>
                    </a:lnTo>
                    <a:close/>
                    <a:moveTo>
                      <a:pt x="0" y="0"/>
                    </a:moveTo>
                    <a:lnTo>
                      <a:pt x="10" y="5"/>
                    </a:lnTo>
                    <a:lnTo>
                      <a:pt x="10" y="47"/>
                    </a:lnTo>
                    <a:lnTo>
                      <a:pt x="6" y="47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2" name="Freeform 696"/>
              <p:cNvSpPr>
                <a:spLocks noEditPoints="1"/>
              </p:cNvSpPr>
              <p:nvPr/>
            </p:nvSpPr>
            <p:spPr bwMode="auto">
              <a:xfrm>
                <a:off x="2955" y="1075"/>
                <a:ext cx="11" cy="125"/>
              </a:xfrm>
              <a:custGeom>
                <a:avLst/>
                <a:gdLst>
                  <a:gd name="T0" fmla="*/ 0 w 11"/>
                  <a:gd name="T1" fmla="*/ 60 h 125"/>
                  <a:gd name="T2" fmla="*/ 11 w 11"/>
                  <a:gd name="T3" fmla="*/ 70 h 125"/>
                  <a:gd name="T4" fmla="*/ 11 w 11"/>
                  <a:gd name="T5" fmla="*/ 125 h 125"/>
                  <a:gd name="T6" fmla="*/ 0 w 11"/>
                  <a:gd name="T7" fmla="*/ 123 h 125"/>
                  <a:gd name="T8" fmla="*/ 0 w 11"/>
                  <a:gd name="T9" fmla="*/ 60 h 125"/>
                  <a:gd name="T10" fmla="*/ 0 w 11"/>
                  <a:gd name="T11" fmla="*/ 0 h 125"/>
                  <a:gd name="T12" fmla="*/ 3 w 11"/>
                  <a:gd name="T13" fmla="*/ 0 h 125"/>
                  <a:gd name="T14" fmla="*/ 11 w 11"/>
                  <a:gd name="T15" fmla="*/ 4 h 125"/>
                  <a:gd name="T16" fmla="*/ 11 w 11"/>
                  <a:gd name="T17" fmla="*/ 40 h 125"/>
                  <a:gd name="T18" fmla="*/ 0 w 11"/>
                  <a:gd name="T19" fmla="*/ 42 h 125"/>
                  <a:gd name="T20" fmla="*/ 0 w 11"/>
                  <a:gd name="T21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125">
                    <a:moveTo>
                      <a:pt x="0" y="60"/>
                    </a:moveTo>
                    <a:lnTo>
                      <a:pt x="11" y="70"/>
                    </a:lnTo>
                    <a:lnTo>
                      <a:pt x="11" y="125"/>
                    </a:lnTo>
                    <a:lnTo>
                      <a:pt x="0" y="123"/>
                    </a:lnTo>
                    <a:lnTo>
                      <a:pt x="0" y="60"/>
                    </a:lnTo>
                    <a:close/>
                    <a:moveTo>
                      <a:pt x="0" y="0"/>
                    </a:moveTo>
                    <a:lnTo>
                      <a:pt x="3" y="0"/>
                    </a:lnTo>
                    <a:lnTo>
                      <a:pt x="11" y="4"/>
                    </a:lnTo>
                    <a:lnTo>
                      <a:pt x="11" y="40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3" name="Freeform 697"/>
              <p:cNvSpPr>
                <a:spLocks noEditPoints="1"/>
              </p:cNvSpPr>
              <p:nvPr/>
            </p:nvSpPr>
            <p:spPr bwMode="auto">
              <a:xfrm>
                <a:off x="2966" y="1079"/>
                <a:ext cx="11" cy="125"/>
              </a:xfrm>
              <a:custGeom>
                <a:avLst/>
                <a:gdLst>
                  <a:gd name="T0" fmla="*/ 0 w 11"/>
                  <a:gd name="T1" fmla="*/ 66 h 125"/>
                  <a:gd name="T2" fmla="*/ 1 w 11"/>
                  <a:gd name="T3" fmla="*/ 68 h 125"/>
                  <a:gd name="T4" fmla="*/ 11 w 11"/>
                  <a:gd name="T5" fmla="*/ 78 h 125"/>
                  <a:gd name="T6" fmla="*/ 11 w 11"/>
                  <a:gd name="T7" fmla="*/ 125 h 125"/>
                  <a:gd name="T8" fmla="*/ 0 w 11"/>
                  <a:gd name="T9" fmla="*/ 121 h 125"/>
                  <a:gd name="T10" fmla="*/ 0 w 11"/>
                  <a:gd name="T11" fmla="*/ 66 h 125"/>
                  <a:gd name="T12" fmla="*/ 0 w 11"/>
                  <a:gd name="T13" fmla="*/ 0 h 125"/>
                  <a:gd name="T14" fmla="*/ 11 w 11"/>
                  <a:gd name="T15" fmla="*/ 5 h 125"/>
                  <a:gd name="T16" fmla="*/ 11 w 11"/>
                  <a:gd name="T17" fmla="*/ 35 h 125"/>
                  <a:gd name="T18" fmla="*/ 1 w 11"/>
                  <a:gd name="T19" fmla="*/ 35 h 125"/>
                  <a:gd name="T20" fmla="*/ 0 w 11"/>
                  <a:gd name="T21" fmla="*/ 36 h 125"/>
                  <a:gd name="T22" fmla="*/ 0 w 11"/>
                  <a:gd name="T2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5">
                    <a:moveTo>
                      <a:pt x="0" y="66"/>
                    </a:moveTo>
                    <a:lnTo>
                      <a:pt x="1" y="68"/>
                    </a:lnTo>
                    <a:lnTo>
                      <a:pt x="11" y="78"/>
                    </a:lnTo>
                    <a:lnTo>
                      <a:pt x="11" y="125"/>
                    </a:lnTo>
                    <a:lnTo>
                      <a:pt x="0" y="121"/>
                    </a:lnTo>
                    <a:lnTo>
                      <a:pt x="0" y="66"/>
                    </a:lnTo>
                    <a:close/>
                    <a:moveTo>
                      <a:pt x="0" y="0"/>
                    </a:moveTo>
                    <a:lnTo>
                      <a:pt x="11" y="5"/>
                    </a:lnTo>
                    <a:lnTo>
                      <a:pt x="11" y="35"/>
                    </a:lnTo>
                    <a:lnTo>
                      <a:pt x="1" y="35"/>
                    </a:lnTo>
                    <a:lnTo>
                      <a:pt x="0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4" name="Freeform 698"/>
              <p:cNvSpPr>
                <a:spLocks noEditPoints="1"/>
              </p:cNvSpPr>
              <p:nvPr/>
            </p:nvSpPr>
            <p:spPr bwMode="auto">
              <a:xfrm>
                <a:off x="2977" y="1084"/>
                <a:ext cx="11" cy="124"/>
              </a:xfrm>
              <a:custGeom>
                <a:avLst/>
                <a:gdLst>
                  <a:gd name="T0" fmla="*/ 0 w 11"/>
                  <a:gd name="T1" fmla="*/ 73 h 124"/>
                  <a:gd name="T2" fmla="*/ 4 w 11"/>
                  <a:gd name="T3" fmla="*/ 78 h 124"/>
                  <a:gd name="T4" fmla="*/ 11 w 11"/>
                  <a:gd name="T5" fmla="*/ 85 h 124"/>
                  <a:gd name="T6" fmla="*/ 11 w 11"/>
                  <a:gd name="T7" fmla="*/ 124 h 124"/>
                  <a:gd name="T8" fmla="*/ 0 w 11"/>
                  <a:gd name="T9" fmla="*/ 120 h 124"/>
                  <a:gd name="T10" fmla="*/ 0 w 11"/>
                  <a:gd name="T11" fmla="*/ 73 h 124"/>
                  <a:gd name="T12" fmla="*/ 0 w 11"/>
                  <a:gd name="T13" fmla="*/ 0 h 124"/>
                  <a:gd name="T14" fmla="*/ 2 w 11"/>
                  <a:gd name="T15" fmla="*/ 1 h 124"/>
                  <a:gd name="T16" fmla="*/ 11 w 11"/>
                  <a:gd name="T17" fmla="*/ 5 h 124"/>
                  <a:gd name="T18" fmla="*/ 11 w 11"/>
                  <a:gd name="T19" fmla="*/ 29 h 124"/>
                  <a:gd name="T20" fmla="*/ 9 w 11"/>
                  <a:gd name="T21" fmla="*/ 29 h 124"/>
                  <a:gd name="T22" fmla="*/ 0 w 11"/>
                  <a:gd name="T23" fmla="*/ 30 h 124"/>
                  <a:gd name="T24" fmla="*/ 0 w 11"/>
                  <a:gd name="T2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124">
                    <a:moveTo>
                      <a:pt x="0" y="73"/>
                    </a:moveTo>
                    <a:lnTo>
                      <a:pt x="4" y="78"/>
                    </a:lnTo>
                    <a:lnTo>
                      <a:pt x="11" y="85"/>
                    </a:lnTo>
                    <a:lnTo>
                      <a:pt x="11" y="124"/>
                    </a:lnTo>
                    <a:lnTo>
                      <a:pt x="0" y="120"/>
                    </a:lnTo>
                    <a:lnTo>
                      <a:pt x="0" y="73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1" y="5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0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5" name="Freeform 699"/>
              <p:cNvSpPr>
                <a:spLocks noEditPoints="1"/>
              </p:cNvSpPr>
              <p:nvPr/>
            </p:nvSpPr>
            <p:spPr bwMode="auto">
              <a:xfrm>
                <a:off x="2988" y="1089"/>
                <a:ext cx="10" cy="123"/>
              </a:xfrm>
              <a:custGeom>
                <a:avLst/>
                <a:gdLst>
                  <a:gd name="T0" fmla="*/ 0 w 10"/>
                  <a:gd name="T1" fmla="*/ 80 h 123"/>
                  <a:gd name="T2" fmla="*/ 6 w 10"/>
                  <a:gd name="T3" fmla="*/ 89 h 123"/>
                  <a:gd name="T4" fmla="*/ 10 w 10"/>
                  <a:gd name="T5" fmla="*/ 93 h 123"/>
                  <a:gd name="T6" fmla="*/ 10 w 10"/>
                  <a:gd name="T7" fmla="*/ 123 h 123"/>
                  <a:gd name="T8" fmla="*/ 2 w 10"/>
                  <a:gd name="T9" fmla="*/ 121 h 123"/>
                  <a:gd name="T10" fmla="*/ 0 w 10"/>
                  <a:gd name="T11" fmla="*/ 119 h 123"/>
                  <a:gd name="T12" fmla="*/ 0 w 10"/>
                  <a:gd name="T13" fmla="*/ 80 h 123"/>
                  <a:gd name="T14" fmla="*/ 0 w 10"/>
                  <a:gd name="T15" fmla="*/ 0 h 123"/>
                  <a:gd name="T16" fmla="*/ 9 w 10"/>
                  <a:gd name="T17" fmla="*/ 4 h 123"/>
                  <a:gd name="T18" fmla="*/ 10 w 10"/>
                  <a:gd name="T19" fmla="*/ 5 h 123"/>
                  <a:gd name="T20" fmla="*/ 10 w 10"/>
                  <a:gd name="T21" fmla="*/ 22 h 123"/>
                  <a:gd name="T22" fmla="*/ 0 w 10"/>
                  <a:gd name="T23" fmla="*/ 24 h 123"/>
                  <a:gd name="T24" fmla="*/ 0 w 10"/>
                  <a:gd name="T2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3">
                    <a:moveTo>
                      <a:pt x="0" y="80"/>
                    </a:moveTo>
                    <a:lnTo>
                      <a:pt x="6" y="89"/>
                    </a:lnTo>
                    <a:lnTo>
                      <a:pt x="10" y="93"/>
                    </a:lnTo>
                    <a:lnTo>
                      <a:pt x="10" y="123"/>
                    </a:lnTo>
                    <a:lnTo>
                      <a:pt x="2" y="121"/>
                    </a:lnTo>
                    <a:lnTo>
                      <a:pt x="0" y="119"/>
                    </a:lnTo>
                    <a:lnTo>
                      <a:pt x="0" y="80"/>
                    </a:lnTo>
                    <a:close/>
                    <a:moveTo>
                      <a:pt x="0" y="0"/>
                    </a:moveTo>
                    <a:lnTo>
                      <a:pt x="9" y="4"/>
                    </a:lnTo>
                    <a:lnTo>
                      <a:pt x="10" y="5"/>
                    </a:lnTo>
                    <a:lnTo>
                      <a:pt x="10" y="22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6" name="Freeform 700"/>
              <p:cNvSpPr>
                <a:spLocks noEditPoints="1"/>
              </p:cNvSpPr>
              <p:nvPr/>
            </p:nvSpPr>
            <p:spPr bwMode="auto">
              <a:xfrm>
                <a:off x="2998" y="1094"/>
                <a:ext cx="11" cy="123"/>
              </a:xfrm>
              <a:custGeom>
                <a:avLst/>
                <a:gdLst>
                  <a:gd name="T0" fmla="*/ 0 w 11"/>
                  <a:gd name="T1" fmla="*/ 88 h 123"/>
                  <a:gd name="T2" fmla="*/ 8 w 11"/>
                  <a:gd name="T3" fmla="*/ 99 h 123"/>
                  <a:gd name="T4" fmla="*/ 11 w 11"/>
                  <a:gd name="T5" fmla="*/ 103 h 123"/>
                  <a:gd name="T6" fmla="*/ 11 w 11"/>
                  <a:gd name="T7" fmla="*/ 123 h 123"/>
                  <a:gd name="T8" fmla="*/ 0 w 11"/>
                  <a:gd name="T9" fmla="*/ 118 h 123"/>
                  <a:gd name="T10" fmla="*/ 0 w 11"/>
                  <a:gd name="T11" fmla="*/ 88 h 123"/>
                  <a:gd name="T12" fmla="*/ 0 w 11"/>
                  <a:gd name="T13" fmla="*/ 0 h 123"/>
                  <a:gd name="T14" fmla="*/ 11 w 11"/>
                  <a:gd name="T15" fmla="*/ 6 h 123"/>
                  <a:gd name="T16" fmla="*/ 11 w 11"/>
                  <a:gd name="T17" fmla="*/ 17 h 123"/>
                  <a:gd name="T18" fmla="*/ 11 w 11"/>
                  <a:gd name="T19" fmla="*/ 17 h 123"/>
                  <a:gd name="T20" fmla="*/ 0 w 11"/>
                  <a:gd name="T21" fmla="*/ 17 h 123"/>
                  <a:gd name="T22" fmla="*/ 0 w 11"/>
                  <a:gd name="T23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3">
                    <a:moveTo>
                      <a:pt x="0" y="88"/>
                    </a:moveTo>
                    <a:lnTo>
                      <a:pt x="8" y="99"/>
                    </a:lnTo>
                    <a:lnTo>
                      <a:pt x="11" y="103"/>
                    </a:lnTo>
                    <a:lnTo>
                      <a:pt x="11" y="123"/>
                    </a:lnTo>
                    <a:lnTo>
                      <a:pt x="0" y="118"/>
                    </a:lnTo>
                    <a:lnTo>
                      <a:pt x="0" y="88"/>
                    </a:lnTo>
                    <a:close/>
                    <a:moveTo>
                      <a:pt x="0" y="0"/>
                    </a:moveTo>
                    <a:lnTo>
                      <a:pt x="11" y="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7" name="Freeform 701"/>
              <p:cNvSpPr>
                <a:spLocks noEditPoints="1"/>
              </p:cNvSpPr>
              <p:nvPr/>
            </p:nvSpPr>
            <p:spPr bwMode="auto">
              <a:xfrm>
                <a:off x="3009" y="1100"/>
                <a:ext cx="12" cy="121"/>
              </a:xfrm>
              <a:custGeom>
                <a:avLst/>
                <a:gdLst>
                  <a:gd name="T0" fmla="*/ 0 w 12"/>
                  <a:gd name="T1" fmla="*/ 97 h 121"/>
                  <a:gd name="T2" fmla="*/ 8 w 12"/>
                  <a:gd name="T3" fmla="*/ 106 h 121"/>
                  <a:gd name="T4" fmla="*/ 12 w 12"/>
                  <a:gd name="T5" fmla="*/ 111 h 121"/>
                  <a:gd name="T6" fmla="*/ 12 w 12"/>
                  <a:gd name="T7" fmla="*/ 121 h 121"/>
                  <a:gd name="T8" fmla="*/ 0 w 12"/>
                  <a:gd name="T9" fmla="*/ 117 h 121"/>
                  <a:gd name="T10" fmla="*/ 0 w 12"/>
                  <a:gd name="T11" fmla="*/ 97 h 121"/>
                  <a:gd name="T12" fmla="*/ 0 w 12"/>
                  <a:gd name="T13" fmla="*/ 0 h 121"/>
                  <a:gd name="T14" fmla="*/ 2 w 12"/>
                  <a:gd name="T15" fmla="*/ 1 h 121"/>
                  <a:gd name="T16" fmla="*/ 12 w 12"/>
                  <a:gd name="T17" fmla="*/ 5 h 121"/>
                  <a:gd name="T18" fmla="*/ 12 w 12"/>
                  <a:gd name="T19" fmla="*/ 11 h 121"/>
                  <a:gd name="T20" fmla="*/ 0 w 12"/>
                  <a:gd name="T21" fmla="*/ 11 h 121"/>
                  <a:gd name="T22" fmla="*/ 0 w 12"/>
                  <a:gd name="T2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121">
                    <a:moveTo>
                      <a:pt x="0" y="97"/>
                    </a:moveTo>
                    <a:lnTo>
                      <a:pt x="8" y="106"/>
                    </a:lnTo>
                    <a:lnTo>
                      <a:pt x="12" y="111"/>
                    </a:lnTo>
                    <a:lnTo>
                      <a:pt x="12" y="121"/>
                    </a:lnTo>
                    <a:lnTo>
                      <a:pt x="0" y="117"/>
                    </a:lnTo>
                    <a:lnTo>
                      <a:pt x="0" y="97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2" y="5"/>
                    </a:lnTo>
                    <a:lnTo>
                      <a:pt x="12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8" name="Freeform 702"/>
              <p:cNvSpPr>
                <a:spLocks noEditPoints="1"/>
              </p:cNvSpPr>
              <p:nvPr/>
            </p:nvSpPr>
            <p:spPr bwMode="auto">
              <a:xfrm>
                <a:off x="3021" y="1105"/>
                <a:ext cx="10" cy="122"/>
              </a:xfrm>
              <a:custGeom>
                <a:avLst/>
                <a:gdLst>
                  <a:gd name="T0" fmla="*/ 0 w 10"/>
                  <a:gd name="T1" fmla="*/ 106 h 122"/>
                  <a:gd name="T2" fmla="*/ 3 w 10"/>
                  <a:gd name="T3" fmla="*/ 112 h 122"/>
                  <a:gd name="T4" fmla="*/ 7 w 10"/>
                  <a:gd name="T5" fmla="*/ 119 h 122"/>
                  <a:gd name="T6" fmla="*/ 10 w 10"/>
                  <a:gd name="T7" fmla="*/ 122 h 122"/>
                  <a:gd name="T8" fmla="*/ 0 w 10"/>
                  <a:gd name="T9" fmla="*/ 116 h 122"/>
                  <a:gd name="T10" fmla="*/ 0 w 10"/>
                  <a:gd name="T11" fmla="*/ 106 h 122"/>
                  <a:gd name="T12" fmla="*/ 0 w 10"/>
                  <a:gd name="T13" fmla="*/ 0 h 122"/>
                  <a:gd name="T14" fmla="*/ 1 w 10"/>
                  <a:gd name="T15" fmla="*/ 1 h 122"/>
                  <a:gd name="T16" fmla="*/ 7 w 10"/>
                  <a:gd name="T17" fmla="*/ 5 h 122"/>
                  <a:gd name="T18" fmla="*/ 10 w 10"/>
                  <a:gd name="T19" fmla="*/ 6 h 122"/>
                  <a:gd name="T20" fmla="*/ 0 w 10"/>
                  <a:gd name="T21" fmla="*/ 6 h 122"/>
                  <a:gd name="T22" fmla="*/ 0 w 10"/>
                  <a:gd name="T23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" h="122">
                    <a:moveTo>
                      <a:pt x="0" y="106"/>
                    </a:moveTo>
                    <a:lnTo>
                      <a:pt x="3" y="112"/>
                    </a:lnTo>
                    <a:lnTo>
                      <a:pt x="7" y="119"/>
                    </a:lnTo>
                    <a:lnTo>
                      <a:pt x="10" y="122"/>
                    </a:lnTo>
                    <a:lnTo>
                      <a:pt x="0" y="116"/>
                    </a:lnTo>
                    <a:lnTo>
                      <a:pt x="0" y="106"/>
                    </a:lnTo>
                    <a:close/>
                    <a:moveTo>
                      <a:pt x="0" y="0"/>
                    </a:moveTo>
                    <a:lnTo>
                      <a:pt x="1" y="1"/>
                    </a:lnTo>
                    <a:lnTo>
                      <a:pt x="7" y="5"/>
                    </a:lnTo>
                    <a:lnTo>
                      <a:pt x="10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9" name="Freeform 703"/>
              <p:cNvSpPr>
                <a:spLocks noEditPoints="1"/>
              </p:cNvSpPr>
              <p:nvPr/>
            </p:nvSpPr>
            <p:spPr bwMode="auto">
              <a:xfrm>
                <a:off x="3031" y="1111"/>
                <a:ext cx="0" cy="116"/>
              </a:xfrm>
              <a:custGeom>
                <a:avLst/>
                <a:gdLst>
                  <a:gd name="T0" fmla="*/ 116 h 116"/>
                  <a:gd name="T1" fmla="*/ 116 h 116"/>
                  <a:gd name="T2" fmla="*/ 116 h 116"/>
                  <a:gd name="T3" fmla="*/ 116 h 116"/>
                  <a:gd name="T4" fmla="*/ 0 h 116"/>
                  <a:gd name="T5" fmla="*/ 0 h 116"/>
                  <a:gd name="T6" fmla="*/ 0 h 116"/>
                  <a:gd name="T7" fmla="*/ 0 h 11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</a:cxnLst>
                <a:rect l="0" t="0" r="r" b="b"/>
                <a:pathLst>
                  <a:path h="116">
                    <a:moveTo>
                      <a:pt x="0" y="116"/>
                    </a:moveTo>
                    <a:lnTo>
                      <a:pt x="0" y="116"/>
                    </a:lnTo>
                    <a:lnTo>
                      <a:pt x="0" y="116"/>
                    </a:lnTo>
                    <a:lnTo>
                      <a:pt x="0" y="116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0" name="Freeform 704"/>
              <p:cNvSpPr>
                <a:spLocks/>
              </p:cNvSpPr>
              <p:nvPr/>
            </p:nvSpPr>
            <p:spPr bwMode="auto">
              <a:xfrm>
                <a:off x="2916" y="1922"/>
                <a:ext cx="80" cy="120"/>
              </a:xfrm>
              <a:custGeom>
                <a:avLst/>
                <a:gdLst>
                  <a:gd name="T0" fmla="*/ 30 w 80"/>
                  <a:gd name="T1" fmla="*/ 0 h 120"/>
                  <a:gd name="T2" fmla="*/ 80 w 80"/>
                  <a:gd name="T3" fmla="*/ 44 h 120"/>
                  <a:gd name="T4" fmla="*/ 56 w 80"/>
                  <a:gd name="T5" fmla="*/ 120 h 120"/>
                  <a:gd name="T6" fmla="*/ 0 w 80"/>
                  <a:gd name="T7" fmla="*/ 72 h 120"/>
                  <a:gd name="T8" fmla="*/ 30 w 80"/>
                  <a:gd name="T9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" h="120">
                    <a:moveTo>
                      <a:pt x="30" y="0"/>
                    </a:moveTo>
                    <a:lnTo>
                      <a:pt x="80" y="44"/>
                    </a:lnTo>
                    <a:lnTo>
                      <a:pt x="56" y="120"/>
                    </a:lnTo>
                    <a:lnTo>
                      <a:pt x="0" y="7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1" name="Freeform 705"/>
              <p:cNvSpPr>
                <a:spLocks/>
              </p:cNvSpPr>
              <p:nvPr/>
            </p:nvSpPr>
            <p:spPr bwMode="auto">
              <a:xfrm>
                <a:off x="3903" y="1351"/>
                <a:ext cx="43" cy="131"/>
              </a:xfrm>
              <a:custGeom>
                <a:avLst/>
                <a:gdLst>
                  <a:gd name="T0" fmla="*/ 9 w 43"/>
                  <a:gd name="T1" fmla="*/ 0 h 131"/>
                  <a:gd name="T2" fmla="*/ 12 w 43"/>
                  <a:gd name="T3" fmla="*/ 0 h 131"/>
                  <a:gd name="T4" fmla="*/ 14 w 43"/>
                  <a:gd name="T5" fmla="*/ 3 h 131"/>
                  <a:gd name="T6" fmla="*/ 17 w 43"/>
                  <a:gd name="T7" fmla="*/ 5 h 131"/>
                  <a:gd name="T8" fmla="*/ 22 w 43"/>
                  <a:gd name="T9" fmla="*/ 12 h 131"/>
                  <a:gd name="T10" fmla="*/ 29 w 43"/>
                  <a:gd name="T11" fmla="*/ 22 h 131"/>
                  <a:gd name="T12" fmla="*/ 35 w 43"/>
                  <a:gd name="T13" fmla="*/ 38 h 131"/>
                  <a:gd name="T14" fmla="*/ 40 w 43"/>
                  <a:gd name="T15" fmla="*/ 55 h 131"/>
                  <a:gd name="T16" fmla="*/ 43 w 43"/>
                  <a:gd name="T17" fmla="*/ 76 h 131"/>
                  <a:gd name="T18" fmla="*/ 40 w 43"/>
                  <a:gd name="T19" fmla="*/ 101 h 131"/>
                  <a:gd name="T20" fmla="*/ 31 w 43"/>
                  <a:gd name="T21" fmla="*/ 127 h 131"/>
                  <a:gd name="T22" fmla="*/ 30 w 43"/>
                  <a:gd name="T23" fmla="*/ 130 h 131"/>
                  <a:gd name="T24" fmla="*/ 27 w 43"/>
                  <a:gd name="T25" fmla="*/ 131 h 131"/>
                  <a:gd name="T26" fmla="*/ 25 w 43"/>
                  <a:gd name="T27" fmla="*/ 131 h 131"/>
                  <a:gd name="T28" fmla="*/ 21 w 43"/>
                  <a:gd name="T29" fmla="*/ 131 h 131"/>
                  <a:gd name="T30" fmla="*/ 18 w 43"/>
                  <a:gd name="T31" fmla="*/ 128 h 131"/>
                  <a:gd name="T32" fmla="*/ 17 w 43"/>
                  <a:gd name="T33" fmla="*/ 126 h 131"/>
                  <a:gd name="T34" fmla="*/ 16 w 43"/>
                  <a:gd name="T35" fmla="*/ 123 h 131"/>
                  <a:gd name="T36" fmla="*/ 17 w 43"/>
                  <a:gd name="T37" fmla="*/ 120 h 131"/>
                  <a:gd name="T38" fmla="*/ 25 w 43"/>
                  <a:gd name="T39" fmla="*/ 97 h 131"/>
                  <a:gd name="T40" fmla="*/ 26 w 43"/>
                  <a:gd name="T41" fmla="*/ 77 h 131"/>
                  <a:gd name="T42" fmla="*/ 25 w 43"/>
                  <a:gd name="T43" fmla="*/ 59 h 131"/>
                  <a:gd name="T44" fmla="*/ 21 w 43"/>
                  <a:gd name="T45" fmla="*/ 43 h 131"/>
                  <a:gd name="T46" fmla="*/ 14 w 43"/>
                  <a:gd name="T47" fmla="*/ 31 h 131"/>
                  <a:gd name="T48" fmla="*/ 9 w 43"/>
                  <a:gd name="T49" fmla="*/ 21 h 131"/>
                  <a:gd name="T50" fmla="*/ 5 w 43"/>
                  <a:gd name="T51" fmla="*/ 16 h 131"/>
                  <a:gd name="T52" fmla="*/ 2 w 43"/>
                  <a:gd name="T53" fmla="*/ 13 h 131"/>
                  <a:gd name="T54" fmla="*/ 1 w 43"/>
                  <a:gd name="T55" fmla="*/ 10 h 131"/>
                  <a:gd name="T56" fmla="*/ 0 w 43"/>
                  <a:gd name="T57" fmla="*/ 8 h 131"/>
                  <a:gd name="T58" fmla="*/ 1 w 43"/>
                  <a:gd name="T59" fmla="*/ 5 h 131"/>
                  <a:gd name="T60" fmla="*/ 2 w 43"/>
                  <a:gd name="T61" fmla="*/ 3 h 131"/>
                  <a:gd name="T62" fmla="*/ 5 w 43"/>
                  <a:gd name="T63" fmla="*/ 0 h 131"/>
                  <a:gd name="T64" fmla="*/ 9 w 43"/>
                  <a:gd name="T65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" h="131">
                    <a:moveTo>
                      <a:pt x="9" y="0"/>
                    </a:moveTo>
                    <a:lnTo>
                      <a:pt x="12" y="0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2"/>
                    </a:lnTo>
                    <a:lnTo>
                      <a:pt x="29" y="22"/>
                    </a:lnTo>
                    <a:lnTo>
                      <a:pt x="35" y="38"/>
                    </a:lnTo>
                    <a:lnTo>
                      <a:pt x="40" y="55"/>
                    </a:lnTo>
                    <a:lnTo>
                      <a:pt x="43" y="76"/>
                    </a:lnTo>
                    <a:lnTo>
                      <a:pt x="40" y="101"/>
                    </a:lnTo>
                    <a:lnTo>
                      <a:pt x="31" y="127"/>
                    </a:lnTo>
                    <a:lnTo>
                      <a:pt x="30" y="130"/>
                    </a:lnTo>
                    <a:lnTo>
                      <a:pt x="27" y="131"/>
                    </a:lnTo>
                    <a:lnTo>
                      <a:pt x="25" y="131"/>
                    </a:lnTo>
                    <a:lnTo>
                      <a:pt x="21" y="131"/>
                    </a:lnTo>
                    <a:lnTo>
                      <a:pt x="18" y="128"/>
                    </a:lnTo>
                    <a:lnTo>
                      <a:pt x="17" y="126"/>
                    </a:lnTo>
                    <a:lnTo>
                      <a:pt x="16" y="123"/>
                    </a:lnTo>
                    <a:lnTo>
                      <a:pt x="17" y="120"/>
                    </a:lnTo>
                    <a:lnTo>
                      <a:pt x="25" y="97"/>
                    </a:lnTo>
                    <a:lnTo>
                      <a:pt x="26" y="77"/>
                    </a:lnTo>
                    <a:lnTo>
                      <a:pt x="25" y="59"/>
                    </a:lnTo>
                    <a:lnTo>
                      <a:pt x="21" y="43"/>
                    </a:lnTo>
                    <a:lnTo>
                      <a:pt x="14" y="31"/>
                    </a:lnTo>
                    <a:lnTo>
                      <a:pt x="9" y="21"/>
                    </a:lnTo>
                    <a:lnTo>
                      <a:pt x="5" y="16"/>
                    </a:lnTo>
                    <a:lnTo>
                      <a:pt x="2" y="13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2" name="Freeform 706"/>
              <p:cNvSpPr>
                <a:spLocks/>
              </p:cNvSpPr>
              <p:nvPr/>
            </p:nvSpPr>
            <p:spPr bwMode="auto">
              <a:xfrm>
                <a:off x="3953" y="1322"/>
                <a:ext cx="52" cy="176"/>
              </a:xfrm>
              <a:custGeom>
                <a:avLst/>
                <a:gdLst>
                  <a:gd name="T0" fmla="*/ 7 w 52"/>
                  <a:gd name="T1" fmla="*/ 0 h 176"/>
                  <a:gd name="T2" fmla="*/ 11 w 52"/>
                  <a:gd name="T3" fmla="*/ 1 h 176"/>
                  <a:gd name="T4" fmla="*/ 14 w 52"/>
                  <a:gd name="T5" fmla="*/ 3 h 176"/>
                  <a:gd name="T6" fmla="*/ 17 w 52"/>
                  <a:gd name="T7" fmla="*/ 5 h 176"/>
                  <a:gd name="T8" fmla="*/ 22 w 52"/>
                  <a:gd name="T9" fmla="*/ 13 h 176"/>
                  <a:gd name="T10" fmla="*/ 30 w 52"/>
                  <a:gd name="T11" fmla="*/ 25 h 176"/>
                  <a:gd name="T12" fmla="*/ 38 w 52"/>
                  <a:gd name="T13" fmla="*/ 41 h 176"/>
                  <a:gd name="T14" fmla="*/ 45 w 52"/>
                  <a:gd name="T15" fmla="*/ 60 h 176"/>
                  <a:gd name="T16" fmla="*/ 51 w 52"/>
                  <a:gd name="T17" fmla="*/ 84 h 176"/>
                  <a:gd name="T18" fmla="*/ 52 w 52"/>
                  <a:gd name="T19" fmla="*/ 110 h 176"/>
                  <a:gd name="T20" fmla="*/ 48 w 52"/>
                  <a:gd name="T21" fmla="*/ 139 h 176"/>
                  <a:gd name="T22" fmla="*/ 38 w 52"/>
                  <a:gd name="T23" fmla="*/ 170 h 176"/>
                  <a:gd name="T24" fmla="*/ 35 w 52"/>
                  <a:gd name="T25" fmla="*/ 173 h 176"/>
                  <a:gd name="T26" fmla="*/ 32 w 52"/>
                  <a:gd name="T27" fmla="*/ 176 h 176"/>
                  <a:gd name="T28" fmla="*/ 30 w 52"/>
                  <a:gd name="T29" fmla="*/ 176 h 176"/>
                  <a:gd name="T30" fmla="*/ 27 w 52"/>
                  <a:gd name="T31" fmla="*/ 176 h 176"/>
                  <a:gd name="T32" fmla="*/ 24 w 52"/>
                  <a:gd name="T33" fmla="*/ 173 h 176"/>
                  <a:gd name="T34" fmla="*/ 22 w 52"/>
                  <a:gd name="T35" fmla="*/ 170 h 176"/>
                  <a:gd name="T36" fmla="*/ 22 w 52"/>
                  <a:gd name="T37" fmla="*/ 168 h 176"/>
                  <a:gd name="T38" fmla="*/ 22 w 52"/>
                  <a:gd name="T39" fmla="*/ 164 h 176"/>
                  <a:gd name="T40" fmla="*/ 32 w 52"/>
                  <a:gd name="T41" fmla="*/ 136 h 176"/>
                  <a:gd name="T42" fmla="*/ 36 w 52"/>
                  <a:gd name="T43" fmla="*/ 110 h 176"/>
                  <a:gd name="T44" fmla="*/ 35 w 52"/>
                  <a:gd name="T45" fmla="*/ 87 h 176"/>
                  <a:gd name="T46" fmla="*/ 31 w 52"/>
                  <a:gd name="T47" fmla="*/ 67 h 176"/>
                  <a:gd name="T48" fmla="*/ 24 w 52"/>
                  <a:gd name="T49" fmla="*/ 49 h 176"/>
                  <a:gd name="T50" fmla="*/ 17 w 52"/>
                  <a:gd name="T51" fmla="*/ 34 h 176"/>
                  <a:gd name="T52" fmla="*/ 10 w 52"/>
                  <a:gd name="T53" fmla="*/ 24 h 176"/>
                  <a:gd name="T54" fmla="*/ 5 w 52"/>
                  <a:gd name="T55" fmla="*/ 17 h 176"/>
                  <a:gd name="T56" fmla="*/ 2 w 52"/>
                  <a:gd name="T57" fmla="*/ 15 h 176"/>
                  <a:gd name="T58" fmla="*/ 1 w 52"/>
                  <a:gd name="T59" fmla="*/ 12 h 176"/>
                  <a:gd name="T60" fmla="*/ 0 w 52"/>
                  <a:gd name="T61" fmla="*/ 8 h 176"/>
                  <a:gd name="T62" fmla="*/ 1 w 52"/>
                  <a:gd name="T63" fmla="*/ 5 h 176"/>
                  <a:gd name="T64" fmla="*/ 2 w 52"/>
                  <a:gd name="T65" fmla="*/ 3 h 176"/>
                  <a:gd name="T66" fmla="*/ 5 w 52"/>
                  <a:gd name="T67" fmla="*/ 1 h 176"/>
                  <a:gd name="T68" fmla="*/ 7 w 52"/>
                  <a:gd name="T6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2" h="176">
                    <a:moveTo>
                      <a:pt x="7" y="0"/>
                    </a:moveTo>
                    <a:lnTo>
                      <a:pt x="11" y="1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3"/>
                    </a:lnTo>
                    <a:lnTo>
                      <a:pt x="30" y="25"/>
                    </a:lnTo>
                    <a:lnTo>
                      <a:pt x="38" y="41"/>
                    </a:lnTo>
                    <a:lnTo>
                      <a:pt x="45" y="60"/>
                    </a:lnTo>
                    <a:lnTo>
                      <a:pt x="51" y="84"/>
                    </a:lnTo>
                    <a:lnTo>
                      <a:pt x="52" y="110"/>
                    </a:lnTo>
                    <a:lnTo>
                      <a:pt x="48" y="139"/>
                    </a:lnTo>
                    <a:lnTo>
                      <a:pt x="38" y="170"/>
                    </a:lnTo>
                    <a:lnTo>
                      <a:pt x="35" y="173"/>
                    </a:lnTo>
                    <a:lnTo>
                      <a:pt x="32" y="176"/>
                    </a:lnTo>
                    <a:lnTo>
                      <a:pt x="30" y="176"/>
                    </a:lnTo>
                    <a:lnTo>
                      <a:pt x="27" y="176"/>
                    </a:lnTo>
                    <a:lnTo>
                      <a:pt x="24" y="173"/>
                    </a:lnTo>
                    <a:lnTo>
                      <a:pt x="22" y="170"/>
                    </a:lnTo>
                    <a:lnTo>
                      <a:pt x="22" y="168"/>
                    </a:lnTo>
                    <a:lnTo>
                      <a:pt x="22" y="164"/>
                    </a:lnTo>
                    <a:lnTo>
                      <a:pt x="32" y="136"/>
                    </a:lnTo>
                    <a:lnTo>
                      <a:pt x="36" y="110"/>
                    </a:lnTo>
                    <a:lnTo>
                      <a:pt x="35" y="87"/>
                    </a:lnTo>
                    <a:lnTo>
                      <a:pt x="31" y="67"/>
                    </a:lnTo>
                    <a:lnTo>
                      <a:pt x="24" y="49"/>
                    </a:lnTo>
                    <a:lnTo>
                      <a:pt x="17" y="34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2" y="15"/>
                    </a:lnTo>
                    <a:lnTo>
                      <a:pt x="1" y="12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3" name="Freeform 707"/>
              <p:cNvSpPr>
                <a:spLocks/>
              </p:cNvSpPr>
              <p:nvPr/>
            </p:nvSpPr>
            <p:spPr bwMode="auto">
              <a:xfrm>
                <a:off x="4017" y="1276"/>
                <a:ext cx="69" cy="257"/>
              </a:xfrm>
              <a:custGeom>
                <a:avLst/>
                <a:gdLst>
                  <a:gd name="T0" fmla="*/ 8 w 69"/>
                  <a:gd name="T1" fmla="*/ 0 h 257"/>
                  <a:gd name="T2" fmla="*/ 10 w 69"/>
                  <a:gd name="T3" fmla="*/ 0 h 257"/>
                  <a:gd name="T4" fmla="*/ 13 w 69"/>
                  <a:gd name="T5" fmla="*/ 3 h 257"/>
                  <a:gd name="T6" fmla="*/ 15 w 69"/>
                  <a:gd name="T7" fmla="*/ 6 h 257"/>
                  <a:gd name="T8" fmla="*/ 22 w 69"/>
                  <a:gd name="T9" fmla="*/ 12 h 257"/>
                  <a:gd name="T10" fmla="*/ 30 w 69"/>
                  <a:gd name="T11" fmla="*/ 25 h 257"/>
                  <a:gd name="T12" fmla="*/ 40 w 69"/>
                  <a:gd name="T13" fmla="*/ 41 h 257"/>
                  <a:gd name="T14" fmla="*/ 51 w 69"/>
                  <a:gd name="T15" fmla="*/ 62 h 257"/>
                  <a:gd name="T16" fmla="*/ 60 w 69"/>
                  <a:gd name="T17" fmla="*/ 85 h 257"/>
                  <a:gd name="T18" fmla="*/ 66 w 69"/>
                  <a:gd name="T19" fmla="*/ 113 h 257"/>
                  <a:gd name="T20" fmla="*/ 69 w 69"/>
                  <a:gd name="T21" fmla="*/ 143 h 257"/>
                  <a:gd name="T22" fmla="*/ 69 w 69"/>
                  <a:gd name="T23" fmla="*/ 177 h 257"/>
                  <a:gd name="T24" fmla="*/ 61 w 69"/>
                  <a:gd name="T25" fmla="*/ 212 h 257"/>
                  <a:gd name="T26" fmla="*/ 48 w 69"/>
                  <a:gd name="T27" fmla="*/ 252 h 257"/>
                  <a:gd name="T28" fmla="*/ 46 w 69"/>
                  <a:gd name="T29" fmla="*/ 254 h 257"/>
                  <a:gd name="T30" fmla="*/ 44 w 69"/>
                  <a:gd name="T31" fmla="*/ 256 h 257"/>
                  <a:gd name="T32" fmla="*/ 40 w 69"/>
                  <a:gd name="T33" fmla="*/ 257 h 257"/>
                  <a:gd name="T34" fmla="*/ 38 w 69"/>
                  <a:gd name="T35" fmla="*/ 256 h 257"/>
                  <a:gd name="T36" fmla="*/ 35 w 69"/>
                  <a:gd name="T37" fmla="*/ 254 h 257"/>
                  <a:gd name="T38" fmla="*/ 32 w 69"/>
                  <a:gd name="T39" fmla="*/ 252 h 257"/>
                  <a:gd name="T40" fmla="*/ 32 w 69"/>
                  <a:gd name="T41" fmla="*/ 248 h 257"/>
                  <a:gd name="T42" fmla="*/ 34 w 69"/>
                  <a:gd name="T43" fmla="*/ 245 h 257"/>
                  <a:gd name="T44" fmla="*/ 46 w 69"/>
                  <a:gd name="T45" fmla="*/ 210 h 257"/>
                  <a:gd name="T46" fmla="*/ 52 w 69"/>
                  <a:gd name="T47" fmla="*/ 176 h 257"/>
                  <a:gd name="T48" fmla="*/ 53 w 69"/>
                  <a:gd name="T49" fmla="*/ 144 h 257"/>
                  <a:gd name="T50" fmla="*/ 51 w 69"/>
                  <a:gd name="T51" fmla="*/ 117 h 257"/>
                  <a:gd name="T52" fmla="*/ 46 w 69"/>
                  <a:gd name="T53" fmla="*/ 92 h 257"/>
                  <a:gd name="T54" fmla="*/ 38 w 69"/>
                  <a:gd name="T55" fmla="*/ 70 h 257"/>
                  <a:gd name="T56" fmla="*/ 29 w 69"/>
                  <a:gd name="T57" fmla="*/ 51 h 257"/>
                  <a:gd name="T58" fmla="*/ 19 w 69"/>
                  <a:gd name="T59" fmla="*/ 36 h 257"/>
                  <a:gd name="T60" fmla="*/ 10 w 69"/>
                  <a:gd name="T61" fmla="*/ 24 h 257"/>
                  <a:gd name="T62" fmla="*/ 5 w 69"/>
                  <a:gd name="T63" fmla="*/ 17 h 257"/>
                  <a:gd name="T64" fmla="*/ 1 w 69"/>
                  <a:gd name="T65" fmla="*/ 13 h 257"/>
                  <a:gd name="T66" fmla="*/ 0 w 69"/>
                  <a:gd name="T67" fmla="*/ 11 h 257"/>
                  <a:gd name="T68" fmla="*/ 0 w 69"/>
                  <a:gd name="T69" fmla="*/ 8 h 257"/>
                  <a:gd name="T70" fmla="*/ 0 w 69"/>
                  <a:gd name="T71" fmla="*/ 6 h 257"/>
                  <a:gd name="T72" fmla="*/ 2 w 69"/>
                  <a:gd name="T73" fmla="*/ 3 h 257"/>
                  <a:gd name="T74" fmla="*/ 5 w 69"/>
                  <a:gd name="T75" fmla="*/ 0 h 257"/>
                  <a:gd name="T76" fmla="*/ 8 w 69"/>
                  <a:gd name="T77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9" h="257">
                    <a:moveTo>
                      <a:pt x="8" y="0"/>
                    </a:moveTo>
                    <a:lnTo>
                      <a:pt x="10" y="0"/>
                    </a:lnTo>
                    <a:lnTo>
                      <a:pt x="13" y="3"/>
                    </a:lnTo>
                    <a:lnTo>
                      <a:pt x="15" y="6"/>
                    </a:lnTo>
                    <a:lnTo>
                      <a:pt x="22" y="12"/>
                    </a:lnTo>
                    <a:lnTo>
                      <a:pt x="30" y="25"/>
                    </a:lnTo>
                    <a:lnTo>
                      <a:pt x="40" y="41"/>
                    </a:lnTo>
                    <a:lnTo>
                      <a:pt x="51" y="62"/>
                    </a:lnTo>
                    <a:lnTo>
                      <a:pt x="60" y="85"/>
                    </a:lnTo>
                    <a:lnTo>
                      <a:pt x="66" y="113"/>
                    </a:lnTo>
                    <a:lnTo>
                      <a:pt x="69" y="143"/>
                    </a:lnTo>
                    <a:lnTo>
                      <a:pt x="69" y="177"/>
                    </a:lnTo>
                    <a:lnTo>
                      <a:pt x="61" y="212"/>
                    </a:lnTo>
                    <a:lnTo>
                      <a:pt x="48" y="252"/>
                    </a:lnTo>
                    <a:lnTo>
                      <a:pt x="46" y="254"/>
                    </a:lnTo>
                    <a:lnTo>
                      <a:pt x="44" y="256"/>
                    </a:lnTo>
                    <a:lnTo>
                      <a:pt x="40" y="257"/>
                    </a:lnTo>
                    <a:lnTo>
                      <a:pt x="38" y="256"/>
                    </a:lnTo>
                    <a:lnTo>
                      <a:pt x="35" y="254"/>
                    </a:lnTo>
                    <a:lnTo>
                      <a:pt x="32" y="252"/>
                    </a:lnTo>
                    <a:lnTo>
                      <a:pt x="32" y="248"/>
                    </a:lnTo>
                    <a:lnTo>
                      <a:pt x="34" y="245"/>
                    </a:lnTo>
                    <a:lnTo>
                      <a:pt x="46" y="210"/>
                    </a:lnTo>
                    <a:lnTo>
                      <a:pt x="52" y="176"/>
                    </a:lnTo>
                    <a:lnTo>
                      <a:pt x="53" y="144"/>
                    </a:lnTo>
                    <a:lnTo>
                      <a:pt x="51" y="117"/>
                    </a:lnTo>
                    <a:lnTo>
                      <a:pt x="46" y="92"/>
                    </a:lnTo>
                    <a:lnTo>
                      <a:pt x="38" y="70"/>
                    </a:lnTo>
                    <a:lnTo>
                      <a:pt x="29" y="51"/>
                    </a:lnTo>
                    <a:lnTo>
                      <a:pt x="19" y="36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4" name="Freeform 708"/>
              <p:cNvSpPr>
                <a:spLocks/>
              </p:cNvSpPr>
              <p:nvPr/>
            </p:nvSpPr>
            <p:spPr bwMode="auto">
              <a:xfrm>
                <a:off x="3382" y="1382"/>
                <a:ext cx="127" cy="176"/>
              </a:xfrm>
              <a:custGeom>
                <a:avLst/>
                <a:gdLst>
                  <a:gd name="T0" fmla="*/ 105 w 127"/>
                  <a:gd name="T1" fmla="*/ 0 h 176"/>
                  <a:gd name="T2" fmla="*/ 127 w 127"/>
                  <a:gd name="T3" fmla="*/ 161 h 176"/>
                  <a:gd name="T4" fmla="*/ 26 w 127"/>
                  <a:gd name="T5" fmla="*/ 176 h 176"/>
                  <a:gd name="T6" fmla="*/ 0 w 127"/>
                  <a:gd name="T7" fmla="*/ 16 h 176"/>
                  <a:gd name="T8" fmla="*/ 105 w 127"/>
                  <a:gd name="T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176">
                    <a:moveTo>
                      <a:pt x="105" y="0"/>
                    </a:moveTo>
                    <a:lnTo>
                      <a:pt x="127" y="161"/>
                    </a:lnTo>
                    <a:lnTo>
                      <a:pt x="26" y="176"/>
                    </a:lnTo>
                    <a:lnTo>
                      <a:pt x="0" y="16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5" name="Freeform 709"/>
              <p:cNvSpPr>
                <a:spLocks/>
              </p:cNvSpPr>
              <p:nvPr/>
            </p:nvSpPr>
            <p:spPr bwMode="auto">
              <a:xfrm>
                <a:off x="3479" y="1626"/>
                <a:ext cx="9" cy="102"/>
              </a:xfrm>
              <a:custGeom>
                <a:avLst/>
                <a:gdLst>
                  <a:gd name="T0" fmla="*/ 9 w 9"/>
                  <a:gd name="T1" fmla="*/ 0 h 102"/>
                  <a:gd name="T2" fmla="*/ 9 w 9"/>
                  <a:gd name="T3" fmla="*/ 0 h 102"/>
                  <a:gd name="T4" fmla="*/ 9 w 9"/>
                  <a:gd name="T5" fmla="*/ 102 h 102"/>
                  <a:gd name="T6" fmla="*/ 6 w 9"/>
                  <a:gd name="T7" fmla="*/ 94 h 102"/>
                  <a:gd name="T8" fmla="*/ 2 w 9"/>
                  <a:gd name="T9" fmla="*/ 78 h 102"/>
                  <a:gd name="T10" fmla="*/ 0 w 9"/>
                  <a:gd name="T11" fmla="*/ 61 h 102"/>
                  <a:gd name="T12" fmla="*/ 0 w 9"/>
                  <a:gd name="T13" fmla="*/ 42 h 102"/>
                  <a:gd name="T14" fmla="*/ 2 w 9"/>
                  <a:gd name="T15" fmla="*/ 21 h 102"/>
                  <a:gd name="T16" fmla="*/ 9 w 9"/>
                  <a:gd name="T1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02">
                    <a:moveTo>
                      <a:pt x="9" y="0"/>
                    </a:moveTo>
                    <a:lnTo>
                      <a:pt x="9" y="0"/>
                    </a:lnTo>
                    <a:lnTo>
                      <a:pt x="9" y="102"/>
                    </a:lnTo>
                    <a:lnTo>
                      <a:pt x="6" y="94"/>
                    </a:lnTo>
                    <a:lnTo>
                      <a:pt x="2" y="78"/>
                    </a:lnTo>
                    <a:lnTo>
                      <a:pt x="0" y="61"/>
                    </a:lnTo>
                    <a:lnTo>
                      <a:pt x="0" y="42"/>
                    </a:lnTo>
                    <a:lnTo>
                      <a:pt x="2" y="2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6" name="Freeform 710"/>
              <p:cNvSpPr>
                <a:spLocks/>
              </p:cNvSpPr>
              <p:nvPr/>
            </p:nvSpPr>
            <p:spPr bwMode="auto">
              <a:xfrm>
                <a:off x="3488" y="1626"/>
                <a:ext cx="10" cy="115"/>
              </a:xfrm>
              <a:custGeom>
                <a:avLst/>
                <a:gdLst>
                  <a:gd name="T0" fmla="*/ 0 w 10"/>
                  <a:gd name="T1" fmla="*/ 0 h 115"/>
                  <a:gd name="T2" fmla="*/ 10 w 10"/>
                  <a:gd name="T3" fmla="*/ 0 h 115"/>
                  <a:gd name="T4" fmla="*/ 10 w 10"/>
                  <a:gd name="T5" fmla="*/ 115 h 115"/>
                  <a:gd name="T6" fmla="*/ 5 w 10"/>
                  <a:gd name="T7" fmla="*/ 115 h 115"/>
                  <a:gd name="T8" fmla="*/ 4 w 10"/>
                  <a:gd name="T9" fmla="*/ 112 h 115"/>
                  <a:gd name="T10" fmla="*/ 1 w 10"/>
                  <a:gd name="T11" fmla="*/ 105 h 115"/>
                  <a:gd name="T12" fmla="*/ 0 w 10"/>
                  <a:gd name="T13" fmla="*/ 102 h 115"/>
                  <a:gd name="T14" fmla="*/ 0 w 10"/>
                  <a:gd name="T1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15">
                    <a:moveTo>
                      <a:pt x="0" y="0"/>
                    </a:moveTo>
                    <a:lnTo>
                      <a:pt x="10" y="0"/>
                    </a:lnTo>
                    <a:lnTo>
                      <a:pt x="10" y="115"/>
                    </a:lnTo>
                    <a:lnTo>
                      <a:pt x="5" y="115"/>
                    </a:lnTo>
                    <a:lnTo>
                      <a:pt x="4" y="112"/>
                    </a:lnTo>
                    <a:lnTo>
                      <a:pt x="1" y="105"/>
                    </a:lnTo>
                    <a:lnTo>
                      <a:pt x="0" y="1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7" name="Freeform 711"/>
              <p:cNvSpPr>
                <a:spLocks/>
              </p:cNvSpPr>
              <p:nvPr/>
            </p:nvSpPr>
            <p:spPr bwMode="auto">
              <a:xfrm>
                <a:off x="3498" y="1626"/>
                <a:ext cx="11" cy="116"/>
              </a:xfrm>
              <a:custGeom>
                <a:avLst/>
                <a:gdLst>
                  <a:gd name="T0" fmla="*/ 0 w 11"/>
                  <a:gd name="T1" fmla="*/ 0 h 116"/>
                  <a:gd name="T2" fmla="*/ 11 w 11"/>
                  <a:gd name="T3" fmla="*/ 0 h 116"/>
                  <a:gd name="T4" fmla="*/ 11 w 11"/>
                  <a:gd name="T5" fmla="*/ 116 h 116"/>
                  <a:gd name="T6" fmla="*/ 0 w 11"/>
                  <a:gd name="T7" fmla="*/ 115 h 116"/>
                  <a:gd name="T8" fmla="*/ 0 w 11"/>
                  <a:gd name="T9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16">
                    <a:moveTo>
                      <a:pt x="0" y="0"/>
                    </a:moveTo>
                    <a:lnTo>
                      <a:pt x="11" y="0"/>
                    </a:lnTo>
                    <a:lnTo>
                      <a:pt x="11" y="116"/>
                    </a:lnTo>
                    <a:lnTo>
                      <a:pt x="0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8" name="Freeform 712"/>
              <p:cNvSpPr>
                <a:spLocks/>
              </p:cNvSpPr>
              <p:nvPr/>
            </p:nvSpPr>
            <p:spPr bwMode="auto">
              <a:xfrm>
                <a:off x="3509" y="1626"/>
                <a:ext cx="10" cy="118"/>
              </a:xfrm>
              <a:custGeom>
                <a:avLst/>
                <a:gdLst>
                  <a:gd name="T0" fmla="*/ 0 w 10"/>
                  <a:gd name="T1" fmla="*/ 0 h 118"/>
                  <a:gd name="T2" fmla="*/ 0 w 10"/>
                  <a:gd name="T3" fmla="*/ 0 h 118"/>
                  <a:gd name="T4" fmla="*/ 2 w 10"/>
                  <a:gd name="T5" fmla="*/ 3 h 118"/>
                  <a:gd name="T6" fmla="*/ 6 w 10"/>
                  <a:gd name="T7" fmla="*/ 10 h 118"/>
                  <a:gd name="T8" fmla="*/ 10 w 10"/>
                  <a:gd name="T9" fmla="*/ 18 h 118"/>
                  <a:gd name="T10" fmla="*/ 10 w 10"/>
                  <a:gd name="T11" fmla="*/ 111 h 118"/>
                  <a:gd name="T12" fmla="*/ 6 w 10"/>
                  <a:gd name="T13" fmla="*/ 118 h 118"/>
                  <a:gd name="T14" fmla="*/ 6 w 10"/>
                  <a:gd name="T15" fmla="*/ 118 h 118"/>
                  <a:gd name="T16" fmla="*/ 0 w 10"/>
                  <a:gd name="T17" fmla="*/ 116 h 118"/>
                  <a:gd name="T18" fmla="*/ 0 w 10"/>
                  <a:gd name="T19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118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0" y="111"/>
                    </a:lnTo>
                    <a:lnTo>
                      <a:pt x="6" y="118"/>
                    </a:lnTo>
                    <a:lnTo>
                      <a:pt x="6" y="118"/>
                    </a:lnTo>
                    <a:lnTo>
                      <a:pt x="0" y="1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9" name="Freeform 713"/>
              <p:cNvSpPr>
                <a:spLocks/>
              </p:cNvSpPr>
              <p:nvPr/>
            </p:nvSpPr>
            <p:spPr bwMode="auto">
              <a:xfrm>
                <a:off x="3519" y="1644"/>
                <a:ext cx="9" cy="93"/>
              </a:xfrm>
              <a:custGeom>
                <a:avLst/>
                <a:gdLst>
                  <a:gd name="T0" fmla="*/ 0 w 9"/>
                  <a:gd name="T1" fmla="*/ 0 h 93"/>
                  <a:gd name="T2" fmla="*/ 2 w 9"/>
                  <a:gd name="T3" fmla="*/ 5 h 93"/>
                  <a:gd name="T4" fmla="*/ 7 w 9"/>
                  <a:gd name="T5" fmla="*/ 24 h 93"/>
                  <a:gd name="T6" fmla="*/ 9 w 9"/>
                  <a:gd name="T7" fmla="*/ 47 h 93"/>
                  <a:gd name="T8" fmla="*/ 8 w 9"/>
                  <a:gd name="T9" fmla="*/ 74 h 93"/>
                  <a:gd name="T10" fmla="*/ 0 w 9"/>
                  <a:gd name="T11" fmla="*/ 93 h 93"/>
                  <a:gd name="T12" fmla="*/ 0 w 9"/>
                  <a:gd name="T13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93">
                    <a:moveTo>
                      <a:pt x="0" y="0"/>
                    </a:moveTo>
                    <a:lnTo>
                      <a:pt x="2" y="5"/>
                    </a:lnTo>
                    <a:lnTo>
                      <a:pt x="7" y="24"/>
                    </a:lnTo>
                    <a:lnTo>
                      <a:pt x="9" y="47"/>
                    </a:lnTo>
                    <a:lnTo>
                      <a:pt x="8" y="74"/>
                    </a:lnTo>
                    <a:lnTo>
                      <a:pt x="0" y="9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0" name="Freeform 714"/>
              <p:cNvSpPr>
                <a:spLocks/>
              </p:cNvSpPr>
              <p:nvPr/>
            </p:nvSpPr>
            <p:spPr bwMode="auto">
              <a:xfrm>
                <a:off x="2812" y="1185"/>
                <a:ext cx="258" cy="78"/>
              </a:xfrm>
              <a:custGeom>
                <a:avLst/>
                <a:gdLst>
                  <a:gd name="T0" fmla="*/ 49 w 258"/>
                  <a:gd name="T1" fmla="*/ 0 h 78"/>
                  <a:gd name="T2" fmla="*/ 76 w 258"/>
                  <a:gd name="T3" fmla="*/ 0 h 78"/>
                  <a:gd name="T4" fmla="*/ 108 w 258"/>
                  <a:gd name="T5" fmla="*/ 4 h 78"/>
                  <a:gd name="T6" fmla="*/ 142 w 258"/>
                  <a:gd name="T7" fmla="*/ 12 h 78"/>
                  <a:gd name="T8" fmla="*/ 178 w 258"/>
                  <a:gd name="T9" fmla="*/ 25 h 78"/>
                  <a:gd name="T10" fmla="*/ 219 w 258"/>
                  <a:gd name="T11" fmla="*/ 42 h 78"/>
                  <a:gd name="T12" fmla="*/ 222 w 258"/>
                  <a:gd name="T13" fmla="*/ 44 h 78"/>
                  <a:gd name="T14" fmla="*/ 228 w 258"/>
                  <a:gd name="T15" fmla="*/ 51 h 78"/>
                  <a:gd name="T16" fmla="*/ 239 w 258"/>
                  <a:gd name="T17" fmla="*/ 60 h 78"/>
                  <a:gd name="T18" fmla="*/ 252 w 258"/>
                  <a:gd name="T19" fmla="*/ 73 h 78"/>
                  <a:gd name="T20" fmla="*/ 258 w 258"/>
                  <a:gd name="T21" fmla="*/ 78 h 78"/>
                  <a:gd name="T22" fmla="*/ 0 w 258"/>
                  <a:gd name="T23" fmla="*/ 6 h 78"/>
                  <a:gd name="T24" fmla="*/ 4 w 258"/>
                  <a:gd name="T25" fmla="*/ 5 h 78"/>
                  <a:gd name="T26" fmla="*/ 25 w 258"/>
                  <a:gd name="T27" fmla="*/ 1 h 78"/>
                  <a:gd name="T28" fmla="*/ 49 w 258"/>
                  <a:gd name="T2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58" h="78">
                    <a:moveTo>
                      <a:pt x="49" y="0"/>
                    </a:moveTo>
                    <a:lnTo>
                      <a:pt x="76" y="0"/>
                    </a:lnTo>
                    <a:lnTo>
                      <a:pt x="108" y="4"/>
                    </a:lnTo>
                    <a:lnTo>
                      <a:pt x="142" y="12"/>
                    </a:lnTo>
                    <a:lnTo>
                      <a:pt x="178" y="25"/>
                    </a:lnTo>
                    <a:lnTo>
                      <a:pt x="219" y="42"/>
                    </a:lnTo>
                    <a:lnTo>
                      <a:pt x="222" y="44"/>
                    </a:lnTo>
                    <a:lnTo>
                      <a:pt x="228" y="51"/>
                    </a:lnTo>
                    <a:lnTo>
                      <a:pt x="239" y="60"/>
                    </a:lnTo>
                    <a:lnTo>
                      <a:pt x="252" y="73"/>
                    </a:lnTo>
                    <a:lnTo>
                      <a:pt x="258" y="78"/>
                    </a:lnTo>
                    <a:lnTo>
                      <a:pt x="0" y="6"/>
                    </a:lnTo>
                    <a:lnTo>
                      <a:pt x="4" y="5"/>
                    </a:lnTo>
                    <a:lnTo>
                      <a:pt x="25" y="1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1" name="Freeform 715"/>
              <p:cNvSpPr>
                <a:spLocks/>
              </p:cNvSpPr>
              <p:nvPr/>
            </p:nvSpPr>
            <p:spPr bwMode="auto">
              <a:xfrm>
                <a:off x="2794" y="1191"/>
                <a:ext cx="292" cy="88"/>
              </a:xfrm>
              <a:custGeom>
                <a:avLst/>
                <a:gdLst>
                  <a:gd name="T0" fmla="*/ 18 w 292"/>
                  <a:gd name="T1" fmla="*/ 0 h 88"/>
                  <a:gd name="T2" fmla="*/ 276 w 292"/>
                  <a:gd name="T3" fmla="*/ 72 h 88"/>
                  <a:gd name="T4" fmla="*/ 285 w 292"/>
                  <a:gd name="T5" fmla="*/ 81 h 88"/>
                  <a:gd name="T6" fmla="*/ 292 w 292"/>
                  <a:gd name="T7" fmla="*/ 88 h 88"/>
                  <a:gd name="T8" fmla="*/ 0 w 292"/>
                  <a:gd name="T9" fmla="*/ 7 h 88"/>
                  <a:gd name="T10" fmla="*/ 5 w 292"/>
                  <a:gd name="T11" fmla="*/ 4 h 88"/>
                  <a:gd name="T12" fmla="*/ 18 w 292"/>
                  <a:gd name="T13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2" h="88">
                    <a:moveTo>
                      <a:pt x="18" y="0"/>
                    </a:moveTo>
                    <a:lnTo>
                      <a:pt x="276" y="72"/>
                    </a:lnTo>
                    <a:lnTo>
                      <a:pt x="285" y="81"/>
                    </a:lnTo>
                    <a:lnTo>
                      <a:pt x="292" y="88"/>
                    </a:lnTo>
                    <a:lnTo>
                      <a:pt x="0" y="7"/>
                    </a:lnTo>
                    <a:lnTo>
                      <a:pt x="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2" name="Freeform 716"/>
              <p:cNvSpPr>
                <a:spLocks/>
              </p:cNvSpPr>
              <p:nvPr/>
            </p:nvSpPr>
            <p:spPr bwMode="auto">
              <a:xfrm>
                <a:off x="2778" y="1198"/>
                <a:ext cx="322" cy="97"/>
              </a:xfrm>
              <a:custGeom>
                <a:avLst/>
                <a:gdLst>
                  <a:gd name="T0" fmla="*/ 16 w 322"/>
                  <a:gd name="T1" fmla="*/ 0 h 97"/>
                  <a:gd name="T2" fmla="*/ 308 w 322"/>
                  <a:gd name="T3" fmla="*/ 81 h 97"/>
                  <a:gd name="T4" fmla="*/ 317 w 322"/>
                  <a:gd name="T5" fmla="*/ 90 h 97"/>
                  <a:gd name="T6" fmla="*/ 322 w 322"/>
                  <a:gd name="T7" fmla="*/ 97 h 97"/>
                  <a:gd name="T8" fmla="*/ 0 w 322"/>
                  <a:gd name="T9" fmla="*/ 6 h 97"/>
                  <a:gd name="T10" fmla="*/ 7 w 322"/>
                  <a:gd name="T11" fmla="*/ 2 h 97"/>
                  <a:gd name="T12" fmla="*/ 16 w 322"/>
                  <a:gd name="T13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2" h="97">
                    <a:moveTo>
                      <a:pt x="16" y="0"/>
                    </a:moveTo>
                    <a:lnTo>
                      <a:pt x="308" y="81"/>
                    </a:lnTo>
                    <a:lnTo>
                      <a:pt x="317" y="90"/>
                    </a:lnTo>
                    <a:lnTo>
                      <a:pt x="322" y="9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3" name="Freeform 717"/>
              <p:cNvSpPr>
                <a:spLocks/>
              </p:cNvSpPr>
              <p:nvPr/>
            </p:nvSpPr>
            <p:spPr bwMode="auto">
              <a:xfrm>
                <a:off x="2765" y="1204"/>
                <a:ext cx="350" cy="105"/>
              </a:xfrm>
              <a:custGeom>
                <a:avLst/>
                <a:gdLst>
                  <a:gd name="T0" fmla="*/ 13 w 350"/>
                  <a:gd name="T1" fmla="*/ 0 h 105"/>
                  <a:gd name="T2" fmla="*/ 335 w 350"/>
                  <a:gd name="T3" fmla="*/ 91 h 105"/>
                  <a:gd name="T4" fmla="*/ 346 w 350"/>
                  <a:gd name="T5" fmla="*/ 101 h 105"/>
                  <a:gd name="T6" fmla="*/ 350 w 350"/>
                  <a:gd name="T7" fmla="*/ 105 h 105"/>
                  <a:gd name="T8" fmla="*/ 0 w 350"/>
                  <a:gd name="T9" fmla="*/ 8 h 105"/>
                  <a:gd name="T10" fmla="*/ 0 w 350"/>
                  <a:gd name="T11" fmla="*/ 7 h 105"/>
                  <a:gd name="T12" fmla="*/ 8 w 350"/>
                  <a:gd name="T13" fmla="*/ 3 h 105"/>
                  <a:gd name="T14" fmla="*/ 13 w 350"/>
                  <a:gd name="T15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0" h="105">
                    <a:moveTo>
                      <a:pt x="13" y="0"/>
                    </a:moveTo>
                    <a:lnTo>
                      <a:pt x="335" y="91"/>
                    </a:lnTo>
                    <a:lnTo>
                      <a:pt x="346" y="101"/>
                    </a:lnTo>
                    <a:lnTo>
                      <a:pt x="350" y="105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8" y="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4" name="Freeform 718"/>
              <p:cNvSpPr>
                <a:spLocks/>
              </p:cNvSpPr>
              <p:nvPr/>
            </p:nvSpPr>
            <p:spPr bwMode="auto">
              <a:xfrm>
                <a:off x="2753" y="1212"/>
                <a:ext cx="374" cy="113"/>
              </a:xfrm>
              <a:custGeom>
                <a:avLst/>
                <a:gdLst>
                  <a:gd name="T0" fmla="*/ 12 w 374"/>
                  <a:gd name="T1" fmla="*/ 0 h 113"/>
                  <a:gd name="T2" fmla="*/ 362 w 374"/>
                  <a:gd name="T3" fmla="*/ 97 h 113"/>
                  <a:gd name="T4" fmla="*/ 372 w 374"/>
                  <a:gd name="T5" fmla="*/ 109 h 113"/>
                  <a:gd name="T6" fmla="*/ 374 w 374"/>
                  <a:gd name="T7" fmla="*/ 113 h 113"/>
                  <a:gd name="T8" fmla="*/ 0 w 374"/>
                  <a:gd name="T9" fmla="*/ 8 h 113"/>
                  <a:gd name="T10" fmla="*/ 6 w 374"/>
                  <a:gd name="T11" fmla="*/ 4 h 113"/>
                  <a:gd name="T12" fmla="*/ 7 w 374"/>
                  <a:gd name="T13" fmla="*/ 3 h 113"/>
                  <a:gd name="T14" fmla="*/ 12 w 374"/>
                  <a:gd name="T1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4" h="113">
                    <a:moveTo>
                      <a:pt x="12" y="0"/>
                    </a:moveTo>
                    <a:lnTo>
                      <a:pt x="362" y="97"/>
                    </a:lnTo>
                    <a:lnTo>
                      <a:pt x="372" y="109"/>
                    </a:lnTo>
                    <a:lnTo>
                      <a:pt x="374" y="113"/>
                    </a:lnTo>
                    <a:lnTo>
                      <a:pt x="0" y="8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5" name="Freeform 719"/>
              <p:cNvSpPr>
                <a:spLocks/>
              </p:cNvSpPr>
              <p:nvPr/>
            </p:nvSpPr>
            <p:spPr bwMode="auto">
              <a:xfrm>
                <a:off x="2743" y="1220"/>
                <a:ext cx="478" cy="141"/>
              </a:xfrm>
              <a:custGeom>
                <a:avLst/>
                <a:gdLst>
                  <a:gd name="T0" fmla="*/ 10 w 478"/>
                  <a:gd name="T1" fmla="*/ 0 h 141"/>
                  <a:gd name="T2" fmla="*/ 384 w 478"/>
                  <a:gd name="T3" fmla="*/ 105 h 141"/>
                  <a:gd name="T4" fmla="*/ 394 w 478"/>
                  <a:gd name="T5" fmla="*/ 118 h 141"/>
                  <a:gd name="T6" fmla="*/ 397 w 478"/>
                  <a:gd name="T7" fmla="*/ 118 h 141"/>
                  <a:gd name="T8" fmla="*/ 403 w 478"/>
                  <a:gd name="T9" fmla="*/ 119 h 141"/>
                  <a:gd name="T10" fmla="*/ 414 w 478"/>
                  <a:gd name="T11" fmla="*/ 122 h 141"/>
                  <a:gd name="T12" fmla="*/ 427 w 478"/>
                  <a:gd name="T13" fmla="*/ 124 h 141"/>
                  <a:gd name="T14" fmla="*/ 442 w 478"/>
                  <a:gd name="T15" fmla="*/ 128 h 141"/>
                  <a:gd name="T16" fmla="*/ 457 w 478"/>
                  <a:gd name="T17" fmla="*/ 134 h 141"/>
                  <a:gd name="T18" fmla="*/ 473 w 478"/>
                  <a:gd name="T19" fmla="*/ 139 h 141"/>
                  <a:gd name="T20" fmla="*/ 478 w 478"/>
                  <a:gd name="T21" fmla="*/ 141 h 141"/>
                  <a:gd name="T22" fmla="*/ 0 w 478"/>
                  <a:gd name="T23" fmla="*/ 8 h 141"/>
                  <a:gd name="T24" fmla="*/ 10 w 478"/>
                  <a:gd name="T25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8" h="141">
                    <a:moveTo>
                      <a:pt x="10" y="0"/>
                    </a:moveTo>
                    <a:lnTo>
                      <a:pt x="384" y="105"/>
                    </a:lnTo>
                    <a:lnTo>
                      <a:pt x="394" y="118"/>
                    </a:lnTo>
                    <a:lnTo>
                      <a:pt x="397" y="118"/>
                    </a:lnTo>
                    <a:lnTo>
                      <a:pt x="403" y="119"/>
                    </a:lnTo>
                    <a:lnTo>
                      <a:pt x="414" y="122"/>
                    </a:lnTo>
                    <a:lnTo>
                      <a:pt x="427" y="124"/>
                    </a:lnTo>
                    <a:lnTo>
                      <a:pt x="442" y="128"/>
                    </a:lnTo>
                    <a:lnTo>
                      <a:pt x="457" y="134"/>
                    </a:lnTo>
                    <a:lnTo>
                      <a:pt x="473" y="139"/>
                    </a:lnTo>
                    <a:lnTo>
                      <a:pt x="478" y="141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6" name="Freeform 720"/>
              <p:cNvSpPr>
                <a:spLocks/>
              </p:cNvSpPr>
              <p:nvPr/>
            </p:nvSpPr>
            <p:spPr bwMode="auto">
              <a:xfrm>
                <a:off x="2733" y="1228"/>
                <a:ext cx="514" cy="153"/>
              </a:xfrm>
              <a:custGeom>
                <a:avLst/>
                <a:gdLst>
                  <a:gd name="T0" fmla="*/ 10 w 514"/>
                  <a:gd name="T1" fmla="*/ 0 h 153"/>
                  <a:gd name="T2" fmla="*/ 488 w 514"/>
                  <a:gd name="T3" fmla="*/ 133 h 153"/>
                  <a:gd name="T4" fmla="*/ 497 w 514"/>
                  <a:gd name="T5" fmla="*/ 139 h 153"/>
                  <a:gd name="T6" fmla="*/ 509 w 514"/>
                  <a:gd name="T7" fmla="*/ 147 h 153"/>
                  <a:gd name="T8" fmla="*/ 514 w 514"/>
                  <a:gd name="T9" fmla="*/ 153 h 153"/>
                  <a:gd name="T10" fmla="*/ 0 w 514"/>
                  <a:gd name="T11" fmla="*/ 8 h 153"/>
                  <a:gd name="T12" fmla="*/ 10 w 514"/>
                  <a:gd name="T1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4" h="153">
                    <a:moveTo>
                      <a:pt x="10" y="0"/>
                    </a:moveTo>
                    <a:lnTo>
                      <a:pt x="488" y="133"/>
                    </a:lnTo>
                    <a:lnTo>
                      <a:pt x="497" y="139"/>
                    </a:lnTo>
                    <a:lnTo>
                      <a:pt x="509" y="147"/>
                    </a:lnTo>
                    <a:lnTo>
                      <a:pt x="514" y="153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7" name="Freeform 721"/>
              <p:cNvSpPr>
                <a:spLocks/>
              </p:cNvSpPr>
              <p:nvPr/>
            </p:nvSpPr>
            <p:spPr bwMode="auto">
              <a:xfrm>
                <a:off x="2721" y="1236"/>
                <a:ext cx="534" cy="158"/>
              </a:xfrm>
              <a:custGeom>
                <a:avLst/>
                <a:gdLst>
                  <a:gd name="T0" fmla="*/ 12 w 534"/>
                  <a:gd name="T1" fmla="*/ 0 h 158"/>
                  <a:gd name="T2" fmla="*/ 526 w 534"/>
                  <a:gd name="T3" fmla="*/ 145 h 158"/>
                  <a:gd name="T4" fmla="*/ 530 w 534"/>
                  <a:gd name="T5" fmla="*/ 148 h 158"/>
                  <a:gd name="T6" fmla="*/ 534 w 534"/>
                  <a:gd name="T7" fmla="*/ 158 h 158"/>
                  <a:gd name="T8" fmla="*/ 534 w 534"/>
                  <a:gd name="T9" fmla="*/ 158 h 158"/>
                  <a:gd name="T10" fmla="*/ 0 w 534"/>
                  <a:gd name="T11" fmla="*/ 8 h 158"/>
                  <a:gd name="T12" fmla="*/ 4 w 534"/>
                  <a:gd name="T13" fmla="*/ 6 h 158"/>
                  <a:gd name="T14" fmla="*/ 12 w 534"/>
                  <a:gd name="T15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4" h="158">
                    <a:moveTo>
                      <a:pt x="12" y="0"/>
                    </a:moveTo>
                    <a:lnTo>
                      <a:pt x="526" y="145"/>
                    </a:lnTo>
                    <a:lnTo>
                      <a:pt x="530" y="148"/>
                    </a:lnTo>
                    <a:lnTo>
                      <a:pt x="534" y="158"/>
                    </a:lnTo>
                    <a:lnTo>
                      <a:pt x="534" y="158"/>
                    </a:lnTo>
                    <a:lnTo>
                      <a:pt x="0" y="8"/>
                    </a:lnTo>
                    <a:lnTo>
                      <a:pt x="4" y="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8" name="Freeform 722"/>
              <p:cNvSpPr>
                <a:spLocks/>
              </p:cNvSpPr>
              <p:nvPr/>
            </p:nvSpPr>
            <p:spPr bwMode="auto">
              <a:xfrm>
                <a:off x="2709" y="1244"/>
                <a:ext cx="546" cy="161"/>
              </a:xfrm>
              <a:custGeom>
                <a:avLst/>
                <a:gdLst>
                  <a:gd name="T0" fmla="*/ 12 w 546"/>
                  <a:gd name="T1" fmla="*/ 0 h 161"/>
                  <a:gd name="T2" fmla="*/ 546 w 546"/>
                  <a:gd name="T3" fmla="*/ 150 h 161"/>
                  <a:gd name="T4" fmla="*/ 546 w 546"/>
                  <a:gd name="T5" fmla="*/ 161 h 161"/>
                  <a:gd name="T6" fmla="*/ 546 w 546"/>
                  <a:gd name="T7" fmla="*/ 161 h 161"/>
                  <a:gd name="T8" fmla="*/ 0 w 546"/>
                  <a:gd name="T9" fmla="*/ 7 h 161"/>
                  <a:gd name="T10" fmla="*/ 12 w 546"/>
                  <a:gd name="T11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1">
                    <a:moveTo>
                      <a:pt x="12" y="0"/>
                    </a:moveTo>
                    <a:lnTo>
                      <a:pt x="546" y="150"/>
                    </a:lnTo>
                    <a:lnTo>
                      <a:pt x="546" y="161"/>
                    </a:lnTo>
                    <a:lnTo>
                      <a:pt x="546" y="161"/>
                    </a:lnTo>
                    <a:lnTo>
                      <a:pt x="0" y="7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9" name="Freeform 723"/>
              <p:cNvSpPr>
                <a:spLocks/>
              </p:cNvSpPr>
              <p:nvPr/>
            </p:nvSpPr>
            <p:spPr bwMode="auto">
              <a:xfrm>
                <a:off x="2697" y="1251"/>
                <a:ext cx="558" cy="164"/>
              </a:xfrm>
              <a:custGeom>
                <a:avLst/>
                <a:gdLst>
                  <a:gd name="T0" fmla="*/ 12 w 558"/>
                  <a:gd name="T1" fmla="*/ 0 h 164"/>
                  <a:gd name="T2" fmla="*/ 558 w 558"/>
                  <a:gd name="T3" fmla="*/ 154 h 164"/>
                  <a:gd name="T4" fmla="*/ 553 w 558"/>
                  <a:gd name="T5" fmla="*/ 164 h 164"/>
                  <a:gd name="T6" fmla="*/ 0 w 558"/>
                  <a:gd name="T7" fmla="*/ 8 h 164"/>
                  <a:gd name="T8" fmla="*/ 12 w 558"/>
                  <a:gd name="T9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8" h="164">
                    <a:moveTo>
                      <a:pt x="12" y="0"/>
                    </a:moveTo>
                    <a:lnTo>
                      <a:pt x="558" y="154"/>
                    </a:lnTo>
                    <a:lnTo>
                      <a:pt x="553" y="164"/>
                    </a:lnTo>
                    <a:lnTo>
                      <a:pt x="0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0" name="Freeform 724"/>
              <p:cNvSpPr>
                <a:spLocks/>
              </p:cNvSpPr>
              <p:nvPr/>
            </p:nvSpPr>
            <p:spPr bwMode="auto">
              <a:xfrm>
                <a:off x="2684" y="1259"/>
                <a:ext cx="566" cy="165"/>
              </a:xfrm>
              <a:custGeom>
                <a:avLst/>
                <a:gdLst>
                  <a:gd name="T0" fmla="*/ 13 w 566"/>
                  <a:gd name="T1" fmla="*/ 0 h 165"/>
                  <a:gd name="T2" fmla="*/ 566 w 566"/>
                  <a:gd name="T3" fmla="*/ 156 h 165"/>
                  <a:gd name="T4" fmla="*/ 564 w 566"/>
                  <a:gd name="T5" fmla="*/ 159 h 165"/>
                  <a:gd name="T6" fmla="*/ 559 w 566"/>
                  <a:gd name="T7" fmla="*/ 165 h 165"/>
                  <a:gd name="T8" fmla="*/ 0 w 566"/>
                  <a:gd name="T9" fmla="*/ 8 h 165"/>
                  <a:gd name="T10" fmla="*/ 5 w 566"/>
                  <a:gd name="T11" fmla="*/ 6 h 165"/>
                  <a:gd name="T12" fmla="*/ 13 w 566"/>
                  <a:gd name="T13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165">
                    <a:moveTo>
                      <a:pt x="13" y="0"/>
                    </a:moveTo>
                    <a:lnTo>
                      <a:pt x="566" y="156"/>
                    </a:lnTo>
                    <a:lnTo>
                      <a:pt x="564" y="159"/>
                    </a:lnTo>
                    <a:lnTo>
                      <a:pt x="559" y="165"/>
                    </a:lnTo>
                    <a:lnTo>
                      <a:pt x="0" y="8"/>
                    </a:lnTo>
                    <a:lnTo>
                      <a:pt x="5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1" name="Freeform 725"/>
              <p:cNvSpPr>
                <a:spLocks/>
              </p:cNvSpPr>
              <p:nvPr/>
            </p:nvSpPr>
            <p:spPr bwMode="auto">
              <a:xfrm>
                <a:off x="2671" y="1267"/>
                <a:ext cx="572" cy="166"/>
              </a:xfrm>
              <a:custGeom>
                <a:avLst/>
                <a:gdLst>
                  <a:gd name="T0" fmla="*/ 13 w 572"/>
                  <a:gd name="T1" fmla="*/ 0 h 166"/>
                  <a:gd name="T2" fmla="*/ 572 w 572"/>
                  <a:gd name="T3" fmla="*/ 157 h 166"/>
                  <a:gd name="T4" fmla="*/ 564 w 572"/>
                  <a:gd name="T5" fmla="*/ 164 h 166"/>
                  <a:gd name="T6" fmla="*/ 563 w 572"/>
                  <a:gd name="T7" fmla="*/ 166 h 166"/>
                  <a:gd name="T8" fmla="*/ 0 w 572"/>
                  <a:gd name="T9" fmla="*/ 8 h 166"/>
                  <a:gd name="T10" fmla="*/ 13 w 572"/>
                  <a:gd name="T11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2" h="166">
                    <a:moveTo>
                      <a:pt x="13" y="0"/>
                    </a:moveTo>
                    <a:lnTo>
                      <a:pt x="572" y="157"/>
                    </a:lnTo>
                    <a:lnTo>
                      <a:pt x="564" y="164"/>
                    </a:lnTo>
                    <a:lnTo>
                      <a:pt x="563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9"/>
              </a:solidFill>
              <a:ln w="0">
                <a:solidFill>
                  <a:srgbClr val="FFDE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2" name="Freeform 726"/>
              <p:cNvSpPr>
                <a:spLocks/>
              </p:cNvSpPr>
              <p:nvPr/>
            </p:nvSpPr>
            <p:spPr bwMode="auto">
              <a:xfrm>
                <a:off x="2658" y="1275"/>
                <a:ext cx="576" cy="166"/>
              </a:xfrm>
              <a:custGeom>
                <a:avLst/>
                <a:gdLst>
                  <a:gd name="T0" fmla="*/ 13 w 576"/>
                  <a:gd name="T1" fmla="*/ 0 h 166"/>
                  <a:gd name="T2" fmla="*/ 576 w 576"/>
                  <a:gd name="T3" fmla="*/ 158 h 166"/>
                  <a:gd name="T4" fmla="*/ 564 w 576"/>
                  <a:gd name="T5" fmla="*/ 166 h 166"/>
                  <a:gd name="T6" fmla="*/ 0 w 576"/>
                  <a:gd name="T7" fmla="*/ 8 h 166"/>
                  <a:gd name="T8" fmla="*/ 13 w 576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6" h="166">
                    <a:moveTo>
                      <a:pt x="13" y="0"/>
                    </a:moveTo>
                    <a:lnTo>
                      <a:pt x="576" y="158"/>
                    </a:lnTo>
                    <a:lnTo>
                      <a:pt x="564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DA9"/>
              </a:solidFill>
              <a:ln w="0">
                <a:solidFill>
                  <a:srgbClr val="FFDD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3" name="Freeform 727"/>
              <p:cNvSpPr>
                <a:spLocks/>
              </p:cNvSpPr>
              <p:nvPr/>
            </p:nvSpPr>
            <p:spPr bwMode="auto">
              <a:xfrm>
                <a:off x="2643" y="1283"/>
                <a:ext cx="579" cy="167"/>
              </a:xfrm>
              <a:custGeom>
                <a:avLst/>
                <a:gdLst>
                  <a:gd name="T0" fmla="*/ 15 w 579"/>
                  <a:gd name="T1" fmla="*/ 0 h 167"/>
                  <a:gd name="T2" fmla="*/ 579 w 579"/>
                  <a:gd name="T3" fmla="*/ 158 h 167"/>
                  <a:gd name="T4" fmla="*/ 573 w 579"/>
                  <a:gd name="T5" fmla="*/ 164 h 167"/>
                  <a:gd name="T6" fmla="*/ 573 w 579"/>
                  <a:gd name="T7" fmla="*/ 165 h 167"/>
                  <a:gd name="T8" fmla="*/ 574 w 579"/>
                  <a:gd name="T9" fmla="*/ 167 h 167"/>
                  <a:gd name="T10" fmla="*/ 0 w 579"/>
                  <a:gd name="T11" fmla="*/ 8 h 167"/>
                  <a:gd name="T12" fmla="*/ 14 w 579"/>
                  <a:gd name="T13" fmla="*/ 1 h 167"/>
                  <a:gd name="T14" fmla="*/ 15 w 579"/>
                  <a:gd name="T15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9" h="167">
                    <a:moveTo>
                      <a:pt x="15" y="0"/>
                    </a:moveTo>
                    <a:lnTo>
                      <a:pt x="579" y="158"/>
                    </a:lnTo>
                    <a:lnTo>
                      <a:pt x="573" y="164"/>
                    </a:lnTo>
                    <a:lnTo>
                      <a:pt x="573" y="165"/>
                    </a:lnTo>
                    <a:lnTo>
                      <a:pt x="574" y="167"/>
                    </a:lnTo>
                    <a:lnTo>
                      <a:pt x="0" y="8"/>
                    </a:lnTo>
                    <a:lnTo>
                      <a:pt x="14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DA8"/>
              </a:solidFill>
              <a:ln w="0">
                <a:solidFill>
                  <a:srgbClr val="FFDD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4" name="Freeform 728"/>
              <p:cNvSpPr>
                <a:spLocks/>
              </p:cNvSpPr>
              <p:nvPr/>
            </p:nvSpPr>
            <p:spPr bwMode="auto">
              <a:xfrm>
                <a:off x="2630" y="1291"/>
                <a:ext cx="589" cy="171"/>
              </a:xfrm>
              <a:custGeom>
                <a:avLst/>
                <a:gdLst>
                  <a:gd name="T0" fmla="*/ 13 w 589"/>
                  <a:gd name="T1" fmla="*/ 0 h 171"/>
                  <a:gd name="T2" fmla="*/ 587 w 589"/>
                  <a:gd name="T3" fmla="*/ 159 h 171"/>
                  <a:gd name="T4" fmla="*/ 587 w 589"/>
                  <a:gd name="T5" fmla="*/ 162 h 171"/>
                  <a:gd name="T6" fmla="*/ 589 w 589"/>
                  <a:gd name="T7" fmla="*/ 171 h 171"/>
                  <a:gd name="T8" fmla="*/ 0 w 589"/>
                  <a:gd name="T9" fmla="*/ 6 h 171"/>
                  <a:gd name="T10" fmla="*/ 13 w 589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9" h="171">
                    <a:moveTo>
                      <a:pt x="13" y="0"/>
                    </a:moveTo>
                    <a:lnTo>
                      <a:pt x="587" y="159"/>
                    </a:lnTo>
                    <a:lnTo>
                      <a:pt x="587" y="162"/>
                    </a:lnTo>
                    <a:lnTo>
                      <a:pt x="589" y="171"/>
                    </a:lnTo>
                    <a:lnTo>
                      <a:pt x="0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5" name="Freeform 729"/>
              <p:cNvSpPr>
                <a:spLocks/>
              </p:cNvSpPr>
              <p:nvPr/>
            </p:nvSpPr>
            <p:spPr bwMode="auto">
              <a:xfrm>
                <a:off x="2615" y="1297"/>
                <a:ext cx="607" cy="177"/>
              </a:xfrm>
              <a:custGeom>
                <a:avLst/>
                <a:gdLst>
                  <a:gd name="T0" fmla="*/ 15 w 607"/>
                  <a:gd name="T1" fmla="*/ 0 h 177"/>
                  <a:gd name="T2" fmla="*/ 604 w 607"/>
                  <a:gd name="T3" fmla="*/ 165 h 177"/>
                  <a:gd name="T4" fmla="*/ 604 w 607"/>
                  <a:gd name="T5" fmla="*/ 165 h 177"/>
                  <a:gd name="T6" fmla="*/ 607 w 607"/>
                  <a:gd name="T7" fmla="*/ 177 h 177"/>
                  <a:gd name="T8" fmla="*/ 0 w 607"/>
                  <a:gd name="T9" fmla="*/ 8 h 177"/>
                  <a:gd name="T10" fmla="*/ 10 w 607"/>
                  <a:gd name="T11" fmla="*/ 3 h 177"/>
                  <a:gd name="T12" fmla="*/ 15 w 607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7" h="177">
                    <a:moveTo>
                      <a:pt x="15" y="0"/>
                    </a:moveTo>
                    <a:lnTo>
                      <a:pt x="604" y="165"/>
                    </a:lnTo>
                    <a:lnTo>
                      <a:pt x="604" y="165"/>
                    </a:lnTo>
                    <a:lnTo>
                      <a:pt x="607" y="177"/>
                    </a:lnTo>
                    <a:lnTo>
                      <a:pt x="0" y="8"/>
                    </a:lnTo>
                    <a:lnTo>
                      <a:pt x="10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6" name="Freeform 730"/>
              <p:cNvSpPr>
                <a:spLocks/>
              </p:cNvSpPr>
              <p:nvPr/>
            </p:nvSpPr>
            <p:spPr bwMode="auto">
              <a:xfrm>
                <a:off x="2600" y="1305"/>
                <a:ext cx="625" cy="182"/>
              </a:xfrm>
              <a:custGeom>
                <a:avLst/>
                <a:gdLst>
                  <a:gd name="T0" fmla="*/ 15 w 625"/>
                  <a:gd name="T1" fmla="*/ 0 h 182"/>
                  <a:gd name="T2" fmla="*/ 622 w 625"/>
                  <a:gd name="T3" fmla="*/ 169 h 182"/>
                  <a:gd name="T4" fmla="*/ 622 w 625"/>
                  <a:gd name="T5" fmla="*/ 170 h 182"/>
                  <a:gd name="T6" fmla="*/ 625 w 625"/>
                  <a:gd name="T7" fmla="*/ 182 h 182"/>
                  <a:gd name="T8" fmla="*/ 0 w 625"/>
                  <a:gd name="T9" fmla="*/ 7 h 182"/>
                  <a:gd name="T10" fmla="*/ 15 w 625"/>
                  <a:gd name="T11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5" h="182">
                    <a:moveTo>
                      <a:pt x="15" y="0"/>
                    </a:moveTo>
                    <a:lnTo>
                      <a:pt x="622" y="169"/>
                    </a:lnTo>
                    <a:lnTo>
                      <a:pt x="622" y="170"/>
                    </a:lnTo>
                    <a:lnTo>
                      <a:pt x="625" y="182"/>
                    </a:lnTo>
                    <a:lnTo>
                      <a:pt x="0" y="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7" name="Freeform 731"/>
              <p:cNvSpPr>
                <a:spLocks/>
              </p:cNvSpPr>
              <p:nvPr/>
            </p:nvSpPr>
            <p:spPr bwMode="auto">
              <a:xfrm>
                <a:off x="2585" y="1312"/>
                <a:ext cx="641" cy="187"/>
              </a:xfrm>
              <a:custGeom>
                <a:avLst/>
                <a:gdLst>
                  <a:gd name="T0" fmla="*/ 15 w 641"/>
                  <a:gd name="T1" fmla="*/ 0 h 187"/>
                  <a:gd name="T2" fmla="*/ 640 w 641"/>
                  <a:gd name="T3" fmla="*/ 175 h 187"/>
                  <a:gd name="T4" fmla="*/ 640 w 641"/>
                  <a:gd name="T5" fmla="*/ 178 h 187"/>
                  <a:gd name="T6" fmla="*/ 641 w 641"/>
                  <a:gd name="T7" fmla="*/ 187 h 187"/>
                  <a:gd name="T8" fmla="*/ 0 w 641"/>
                  <a:gd name="T9" fmla="*/ 6 h 187"/>
                  <a:gd name="T10" fmla="*/ 11 w 641"/>
                  <a:gd name="T11" fmla="*/ 1 h 187"/>
                  <a:gd name="T12" fmla="*/ 15 w 641"/>
                  <a:gd name="T13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1" h="187">
                    <a:moveTo>
                      <a:pt x="15" y="0"/>
                    </a:moveTo>
                    <a:lnTo>
                      <a:pt x="640" y="175"/>
                    </a:lnTo>
                    <a:lnTo>
                      <a:pt x="640" y="178"/>
                    </a:lnTo>
                    <a:lnTo>
                      <a:pt x="641" y="187"/>
                    </a:lnTo>
                    <a:lnTo>
                      <a:pt x="0" y="6"/>
                    </a:lnTo>
                    <a:lnTo>
                      <a:pt x="11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8" name="Freeform 732"/>
              <p:cNvSpPr>
                <a:spLocks/>
              </p:cNvSpPr>
              <p:nvPr/>
            </p:nvSpPr>
            <p:spPr bwMode="auto">
              <a:xfrm>
                <a:off x="2568" y="1318"/>
                <a:ext cx="661" cy="193"/>
              </a:xfrm>
              <a:custGeom>
                <a:avLst/>
                <a:gdLst>
                  <a:gd name="T0" fmla="*/ 17 w 661"/>
                  <a:gd name="T1" fmla="*/ 0 h 193"/>
                  <a:gd name="T2" fmla="*/ 658 w 661"/>
                  <a:gd name="T3" fmla="*/ 181 h 193"/>
                  <a:gd name="T4" fmla="*/ 659 w 661"/>
                  <a:gd name="T5" fmla="*/ 189 h 193"/>
                  <a:gd name="T6" fmla="*/ 661 w 661"/>
                  <a:gd name="T7" fmla="*/ 193 h 193"/>
                  <a:gd name="T8" fmla="*/ 0 w 661"/>
                  <a:gd name="T9" fmla="*/ 7 h 193"/>
                  <a:gd name="T10" fmla="*/ 2 w 661"/>
                  <a:gd name="T11" fmla="*/ 5 h 193"/>
                  <a:gd name="T12" fmla="*/ 17 w 661"/>
                  <a:gd name="T13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1" h="193">
                    <a:moveTo>
                      <a:pt x="17" y="0"/>
                    </a:moveTo>
                    <a:lnTo>
                      <a:pt x="658" y="181"/>
                    </a:lnTo>
                    <a:lnTo>
                      <a:pt x="659" y="189"/>
                    </a:lnTo>
                    <a:lnTo>
                      <a:pt x="661" y="193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9" name="Freeform 733"/>
              <p:cNvSpPr>
                <a:spLocks/>
              </p:cNvSpPr>
              <p:nvPr/>
            </p:nvSpPr>
            <p:spPr bwMode="auto">
              <a:xfrm>
                <a:off x="2551" y="1325"/>
                <a:ext cx="679" cy="196"/>
              </a:xfrm>
              <a:custGeom>
                <a:avLst/>
                <a:gdLst>
                  <a:gd name="T0" fmla="*/ 17 w 679"/>
                  <a:gd name="T1" fmla="*/ 0 h 196"/>
                  <a:gd name="T2" fmla="*/ 678 w 679"/>
                  <a:gd name="T3" fmla="*/ 186 h 196"/>
                  <a:gd name="T4" fmla="*/ 679 w 679"/>
                  <a:gd name="T5" fmla="*/ 196 h 196"/>
                  <a:gd name="T6" fmla="*/ 0 w 679"/>
                  <a:gd name="T7" fmla="*/ 6 h 196"/>
                  <a:gd name="T8" fmla="*/ 17 w 679"/>
                  <a:gd name="T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9" h="196">
                    <a:moveTo>
                      <a:pt x="17" y="0"/>
                    </a:moveTo>
                    <a:lnTo>
                      <a:pt x="678" y="186"/>
                    </a:lnTo>
                    <a:lnTo>
                      <a:pt x="679" y="196"/>
                    </a:lnTo>
                    <a:lnTo>
                      <a:pt x="0" y="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0" name="Freeform 734"/>
              <p:cNvSpPr>
                <a:spLocks/>
              </p:cNvSpPr>
              <p:nvPr/>
            </p:nvSpPr>
            <p:spPr bwMode="auto">
              <a:xfrm>
                <a:off x="2534" y="1331"/>
                <a:ext cx="697" cy="202"/>
              </a:xfrm>
              <a:custGeom>
                <a:avLst/>
                <a:gdLst>
                  <a:gd name="T0" fmla="*/ 17 w 697"/>
                  <a:gd name="T1" fmla="*/ 0 h 202"/>
                  <a:gd name="T2" fmla="*/ 696 w 697"/>
                  <a:gd name="T3" fmla="*/ 190 h 202"/>
                  <a:gd name="T4" fmla="*/ 697 w 697"/>
                  <a:gd name="T5" fmla="*/ 195 h 202"/>
                  <a:gd name="T6" fmla="*/ 697 w 697"/>
                  <a:gd name="T7" fmla="*/ 202 h 202"/>
                  <a:gd name="T8" fmla="*/ 0 w 697"/>
                  <a:gd name="T9" fmla="*/ 7 h 202"/>
                  <a:gd name="T10" fmla="*/ 0 w 697"/>
                  <a:gd name="T11" fmla="*/ 7 h 202"/>
                  <a:gd name="T12" fmla="*/ 15 w 697"/>
                  <a:gd name="T13" fmla="*/ 2 h 202"/>
                  <a:gd name="T14" fmla="*/ 17 w 697"/>
                  <a:gd name="T15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7" h="202">
                    <a:moveTo>
                      <a:pt x="17" y="0"/>
                    </a:moveTo>
                    <a:lnTo>
                      <a:pt x="696" y="190"/>
                    </a:lnTo>
                    <a:lnTo>
                      <a:pt x="697" y="195"/>
                    </a:lnTo>
                    <a:lnTo>
                      <a:pt x="697" y="202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5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1" name="Freeform 735"/>
              <p:cNvSpPr>
                <a:spLocks/>
              </p:cNvSpPr>
              <p:nvPr/>
            </p:nvSpPr>
            <p:spPr bwMode="auto">
              <a:xfrm>
                <a:off x="2519" y="1338"/>
                <a:ext cx="714" cy="207"/>
              </a:xfrm>
              <a:custGeom>
                <a:avLst/>
                <a:gdLst>
                  <a:gd name="T0" fmla="*/ 15 w 714"/>
                  <a:gd name="T1" fmla="*/ 0 h 207"/>
                  <a:gd name="T2" fmla="*/ 712 w 714"/>
                  <a:gd name="T3" fmla="*/ 195 h 207"/>
                  <a:gd name="T4" fmla="*/ 714 w 714"/>
                  <a:gd name="T5" fmla="*/ 207 h 207"/>
                  <a:gd name="T6" fmla="*/ 5 w 714"/>
                  <a:gd name="T7" fmla="*/ 9 h 207"/>
                  <a:gd name="T8" fmla="*/ 0 w 714"/>
                  <a:gd name="T9" fmla="*/ 4 h 207"/>
                  <a:gd name="T10" fmla="*/ 4 w 714"/>
                  <a:gd name="T11" fmla="*/ 3 h 207"/>
                  <a:gd name="T12" fmla="*/ 15 w 714"/>
                  <a:gd name="T13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4" h="207">
                    <a:moveTo>
                      <a:pt x="15" y="0"/>
                    </a:moveTo>
                    <a:lnTo>
                      <a:pt x="712" y="195"/>
                    </a:lnTo>
                    <a:lnTo>
                      <a:pt x="714" y="207"/>
                    </a:lnTo>
                    <a:lnTo>
                      <a:pt x="5" y="9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2" name="Freeform 736"/>
              <p:cNvSpPr>
                <a:spLocks/>
              </p:cNvSpPr>
              <p:nvPr/>
            </p:nvSpPr>
            <p:spPr bwMode="auto">
              <a:xfrm>
                <a:off x="2524" y="1347"/>
                <a:ext cx="710" cy="210"/>
              </a:xfrm>
              <a:custGeom>
                <a:avLst/>
                <a:gdLst>
                  <a:gd name="T0" fmla="*/ 0 w 710"/>
                  <a:gd name="T1" fmla="*/ 0 h 210"/>
                  <a:gd name="T2" fmla="*/ 709 w 710"/>
                  <a:gd name="T3" fmla="*/ 198 h 210"/>
                  <a:gd name="T4" fmla="*/ 709 w 710"/>
                  <a:gd name="T5" fmla="*/ 202 h 210"/>
                  <a:gd name="T6" fmla="*/ 710 w 710"/>
                  <a:gd name="T7" fmla="*/ 210 h 210"/>
                  <a:gd name="T8" fmla="*/ 17 w 710"/>
                  <a:gd name="T9" fmla="*/ 16 h 210"/>
                  <a:gd name="T10" fmla="*/ 15 w 710"/>
                  <a:gd name="T11" fmla="*/ 13 h 210"/>
                  <a:gd name="T12" fmla="*/ 0 w 710"/>
                  <a:gd name="T13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0" h="210">
                    <a:moveTo>
                      <a:pt x="0" y="0"/>
                    </a:moveTo>
                    <a:lnTo>
                      <a:pt x="709" y="198"/>
                    </a:lnTo>
                    <a:lnTo>
                      <a:pt x="709" y="202"/>
                    </a:lnTo>
                    <a:lnTo>
                      <a:pt x="710" y="210"/>
                    </a:lnTo>
                    <a:lnTo>
                      <a:pt x="17" y="16"/>
                    </a:lnTo>
                    <a:lnTo>
                      <a:pt x="15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3" name="Freeform 737"/>
              <p:cNvSpPr>
                <a:spLocks/>
              </p:cNvSpPr>
              <p:nvPr/>
            </p:nvSpPr>
            <p:spPr bwMode="auto">
              <a:xfrm>
                <a:off x="2541" y="1363"/>
                <a:ext cx="693" cy="205"/>
              </a:xfrm>
              <a:custGeom>
                <a:avLst/>
                <a:gdLst>
                  <a:gd name="T0" fmla="*/ 0 w 693"/>
                  <a:gd name="T1" fmla="*/ 0 h 205"/>
                  <a:gd name="T2" fmla="*/ 693 w 693"/>
                  <a:gd name="T3" fmla="*/ 194 h 205"/>
                  <a:gd name="T4" fmla="*/ 693 w 693"/>
                  <a:gd name="T5" fmla="*/ 205 h 205"/>
                  <a:gd name="T6" fmla="*/ 12 w 693"/>
                  <a:gd name="T7" fmla="*/ 14 h 205"/>
                  <a:gd name="T8" fmla="*/ 0 w 693"/>
                  <a:gd name="T9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3" h="205">
                    <a:moveTo>
                      <a:pt x="0" y="0"/>
                    </a:moveTo>
                    <a:lnTo>
                      <a:pt x="693" y="194"/>
                    </a:lnTo>
                    <a:lnTo>
                      <a:pt x="693" y="205"/>
                    </a:lnTo>
                    <a:lnTo>
                      <a:pt x="12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4" name="Freeform 738"/>
              <p:cNvSpPr>
                <a:spLocks/>
              </p:cNvSpPr>
              <p:nvPr/>
            </p:nvSpPr>
            <p:spPr bwMode="auto">
              <a:xfrm>
                <a:off x="2553" y="1377"/>
                <a:ext cx="682" cy="202"/>
              </a:xfrm>
              <a:custGeom>
                <a:avLst/>
                <a:gdLst>
                  <a:gd name="T0" fmla="*/ 0 w 682"/>
                  <a:gd name="T1" fmla="*/ 0 h 202"/>
                  <a:gd name="T2" fmla="*/ 681 w 682"/>
                  <a:gd name="T3" fmla="*/ 191 h 202"/>
                  <a:gd name="T4" fmla="*/ 682 w 682"/>
                  <a:gd name="T5" fmla="*/ 195 h 202"/>
                  <a:gd name="T6" fmla="*/ 682 w 682"/>
                  <a:gd name="T7" fmla="*/ 202 h 202"/>
                  <a:gd name="T8" fmla="*/ 12 w 682"/>
                  <a:gd name="T9" fmla="*/ 15 h 202"/>
                  <a:gd name="T10" fmla="*/ 4 w 682"/>
                  <a:gd name="T11" fmla="*/ 4 h 202"/>
                  <a:gd name="T12" fmla="*/ 0 w 682"/>
                  <a:gd name="T13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2" h="202">
                    <a:moveTo>
                      <a:pt x="0" y="0"/>
                    </a:moveTo>
                    <a:lnTo>
                      <a:pt x="681" y="191"/>
                    </a:lnTo>
                    <a:lnTo>
                      <a:pt x="682" y="195"/>
                    </a:lnTo>
                    <a:lnTo>
                      <a:pt x="682" y="202"/>
                    </a:lnTo>
                    <a:lnTo>
                      <a:pt x="12" y="15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4"/>
              </a:solidFill>
              <a:ln w="0">
                <a:solidFill>
                  <a:srgbClr val="FFD9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5" name="Freeform 739"/>
              <p:cNvSpPr>
                <a:spLocks/>
              </p:cNvSpPr>
              <p:nvPr/>
            </p:nvSpPr>
            <p:spPr bwMode="auto">
              <a:xfrm>
                <a:off x="2565" y="1392"/>
                <a:ext cx="670" cy="199"/>
              </a:xfrm>
              <a:custGeom>
                <a:avLst/>
                <a:gdLst>
                  <a:gd name="T0" fmla="*/ 0 w 670"/>
                  <a:gd name="T1" fmla="*/ 0 h 199"/>
                  <a:gd name="T2" fmla="*/ 670 w 670"/>
                  <a:gd name="T3" fmla="*/ 187 h 199"/>
                  <a:gd name="T4" fmla="*/ 670 w 670"/>
                  <a:gd name="T5" fmla="*/ 199 h 199"/>
                  <a:gd name="T6" fmla="*/ 9 w 670"/>
                  <a:gd name="T7" fmla="*/ 14 h 199"/>
                  <a:gd name="T8" fmla="*/ 9 w 670"/>
                  <a:gd name="T9" fmla="*/ 13 h 199"/>
                  <a:gd name="T10" fmla="*/ 0 w 670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0" h="199">
                    <a:moveTo>
                      <a:pt x="0" y="0"/>
                    </a:moveTo>
                    <a:lnTo>
                      <a:pt x="670" y="187"/>
                    </a:lnTo>
                    <a:lnTo>
                      <a:pt x="670" y="199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6" name="Freeform 740"/>
              <p:cNvSpPr>
                <a:spLocks/>
              </p:cNvSpPr>
              <p:nvPr/>
            </p:nvSpPr>
            <p:spPr bwMode="auto">
              <a:xfrm>
                <a:off x="2574" y="1406"/>
                <a:ext cx="661" cy="196"/>
              </a:xfrm>
              <a:custGeom>
                <a:avLst/>
                <a:gdLst>
                  <a:gd name="T0" fmla="*/ 0 w 661"/>
                  <a:gd name="T1" fmla="*/ 0 h 196"/>
                  <a:gd name="T2" fmla="*/ 661 w 661"/>
                  <a:gd name="T3" fmla="*/ 185 h 196"/>
                  <a:gd name="T4" fmla="*/ 661 w 661"/>
                  <a:gd name="T5" fmla="*/ 191 h 196"/>
                  <a:gd name="T6" fmla="*/ 661 w 661"/>
                  <a:gd name="T7" fmla="*/ 196 h 196"/>
                  <a:gd name="T8" fmla="*/ 9 w 661"/>
                  <a:gd name="T9" fmla="*/ 13 h 196"/>
                  <a:gd name="T10" fmla="*/ 0 w 661"/>
                  <a:gd name="T11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1" h="196">
                    <a:moveTo>
                      <a:pt x="0" y="0"/>
                    </a:moveTo>
                    <a:lnTo>
                      <a:pt x="661" y="185"/>
                    </a:lnTo>
                    <a:lnTo>
                      <a:pt x="661" y="191"/>
                    </a:lnTo>
                    <a:lnTo>
                      <a:pt x="661" y="196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7" name="Freeform 741"/>
              <p:cNvSpPr>
                <a:spLocks/>
              </p:cNvSpPr>
              <p:nvPr/>
            </p:nvSpPr>
            <p:spPr bwMode="auto">
              <a:xfrm>
                <a:off x="2583" y="1419"/>
                <a:ext cx="652" cy="194"/>
              </a:xfrm>
              <a:custGeom>
                <a:avLst/>
                <a:gdLst>
                  <a:gd name="T0" fmla="*/ 0 w 652"/>
                  <a:gd name="T1" fmla="*/ 0 h 194"/>
                  <a:gd name="T2" fmla="*/ 652 w 652"/>
                  <a:gd name="T3" fmla="*/ 183 h 194"/>
                  <a:gd name="T4" fmla="*/ 652 w 652"/>
                  <a:gd name="T5" fmla="*/ 194 h 194"/>
                  <a:gd name="T6" fmla="*/ 8 w 652"/>
                  <a:gd name="T7" fmla="*/ 14 h 194"/>
                  <a:gd name="T8" fmla="*/ 7 w 652"/>
                  <a:gd name="T9" fmla="*/ 12 h 194"/>
                  <a:gd name="T10" fmla="*/ 0 w 652"/>
                  <a:gd name="T11" fmla="*/ 0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2" h="194">
                    <a:moveTo>
                      <a:pt x="0" y="0"/>
                    </a:moveTo>
                    <a:lnTo>
                      <a:pt x="652" y="183"/>
                    </a:lnTo>
                    <a:lnTo>
                      <a:pt x="652" y="194"/>
                    </a:lnTo>
                    <a:lnTo>
                      <a:pt x="8" y="14"/>
                    </a:lnTo>
                    <a:lnTo>
                      <a:pt x="7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8" name="Freeform 742"/>
              <p:cNvSpPr>
                <a:spLocks/>
              </p:cNvSpPr>
              <p:nvPr/>
            </p:nvSpPr>
            <p:spPr bwMode="auto">
              <a:xfrm>
                <a:off x="2591" y="1433"/>
                <a:ext cx="644" cy="192"/>
              </a:xfrm>
              <a:custGeom>
                <a:avLst/>
                <a:gdLst>
                  <a:gd name="T0" fmla="*/ 0 w 644"/>
                  <a:gd name="T1" fmla="*/ 0 h 192"/>
                  <a:gd name="T2" fmla="*/ 644 w 644"/>
                  <a:gd name="T3" fmla="*/ 180 h 192"/>
                  <a:gd name="T4" fmla="*/ 644 w 644"/>
                  <a:gd name="T5" fmla="*/ 190 h 192"/>
                  <a:gd name="T6" fmla="*/ 644 w 644"/>
                  <a:gd name="T7" fmla="*/ 192 h 192"/>
                  <a:gd name="T8" fmla="*/ 8 w 644"/>
                  <a:gd name="T9" fmla="*/ 14 h 192"/>
                  <a:gd name="T10" fmla="*/ 0 w 644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4" h="192">
                    <a:moveTo>
                      <a:pt x="0" y="0"/>
                    </a:moveTo>
                    <a:lnTo>
                      <a:pt x="644" y="180"/>
                    </a:lnTo>
                    <a:lnTo>
                      <a:pt x="644" y="190"/>
                    </a:lnTo>
                    <a:lnTo>
                      <a:pt x="644" y="192"/>
                    </a:lnTo>
                    <a:lnTo>
                      <a:pt x="8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9" name="Freeform 743"/>
              <p:cNvSpPr>
                <a:spLocks/>
              </p:cNvSpPr>
              <p:nvPr/>
            </p:nvSpPr>
            <p:spPr bwMode="auto">
              <a:xfrm>
                <a:off x="2599" y="1447"/>
                <a:ext cx="636" cy="188"/>
              </a:xfrm>
              <a:custGeom>
                <a:avLst/>
                <a:gdLst>
                  <a:gd name="T0" fmla="*/ 0 w 636"/>
                  <a:gd name="T1" fmla="*/ 0 h 188"/>
                  <a:gd name="T2" fmla="*/ 636 w 636"/>
                  <a:gd name="T3" fmla="*/ 178 h 188"/>
                  <a:gd name="T4" fmla="*/ 635 w 636"/>
                  <a:gd name="T5" fmla="*/ 188 h 188"/>
                  <a:gd name="T6" fmla="*/ 8 w 636"/>
                  <a:gd name="T7" fmla="*/ 13 h 188"/>
                  <a:gd name="T8" fmla="*/ 5 w 636"/>
                  <a:gd name="T9" fmla="*/ 9 h 188"/>
                  <a:gd name="T10" fmla="*/ 0 w 636"/>
                  <a:gd name="T1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6" h="188">
                    <a:moveTo>
                      <a:pt x="0" y="0"/>
                    </a:moveTo>
                    <a:lnTo>
                      <a:pt x="636" y="178"/>
                    </a:lnTo>
                    <a:lnTo>
                      <a:pt x="635" y="188"/>
                    </a:lnTo>
                    <a:lnTo>
                      <a:pt x="8" y="13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0" name="Freeform 744"/>
              <p:cNvSpPr>
                <a:spLocks/>
              </p:cNvSpPr>
              <p:nvPr/>
            </p:nvSpPr>
            <p:spPr bwMode="auto">
              <a:xfrm>
                <a:off x="2607" y="1460"/>
                <a:ext cx="627" cy="187"/>
              </a:xfrm>
              <a:custGeom>
                <a:avLst/>
                <a:gdLst>
                  <a:gd name="T0" fmla="*/ 0 w 627"/>
                  <a:gd name="T1" fmla="*/ 0 h 187"/>
                  <a:gd name="T2" fmla="*/ 627 w 627"/>
                  <a:gd name="T3" fmla="*/ 175 h 187"/>
                  <a:gd name="T4" fmla="*/ 627 w 627"/>
                  <a:gd name="T5" fmla="*/ 187 h 187"/>
                  <a:gd name="T6" fmla="*/ 6 w 627"/>
                  <a:gd name="T7" fmla="*/ 13 h 187"/>
                  <a:gd name="T8" fmla="*/ 0 w 62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187">
                    <a:moveTo>
                      <a:pt x="0" y="0"/>
                    </a:moveTo>
                    <a:lnTo>
                      <a:pt x="627" y="175"/>
                    </a:lnTo>
                    <a:lnTo>
                      <a:pt x="627" y="18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1" name="Freeform 745"/>
              <p:cNvSpPr>
                <a:spLocks/>
              </p:cNvSpPr>
              <p:nvPr/>
            </p:nvSpPr>
            <p:spPr bwMode="auto">
              <a:xfrm>
                <a:off x="2613" y="1473"/>
                <a:ext cx="621" cy="184"/>
              </a:xfrm>
              <a:custGeom>
                <a:avLst/>
                <a:gdLst>
                  <a:gd name="T0" fmla="*/ 0 w 621"/>
                  <a:gd name="T1" fmla="*/ 0 h 184"/>
                  <a:gd name="T2" fmla="*/ 621 w 621"/>
                  <a:gd name="T3" fmla="*/ 174 h 184"/>
                  <a:gd name="T4" fmla="*/ 620 w 621"/>
                  <a:gd name="T5" fmla="*/ 176 h 184"/>
                  <a:gd name="T6" fmla="*/ 620 w 621"/>
                  <a:gd name="T7" fmla="*/ 184 h 184"/>
                  <a:gd name="T8" fmla="*/ 7 w 621"/>
                  <a:gd name="T9" fmla="*/ 13 h 184"/>
                  <a:gd name="T10" fmla="*/ 4 w 621"/>
                  <a:gd name="T11" fmla="*/ 8 h 184"/>
                  <a:gd name="T12" fmla="*/ 0 w 621"/>
                  <a:gd name="T13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1" h="184">
                    <a:moveTo>
                      <a:pt x="0" y="0"/>
                    </a:moveTo>
                    <a:lnTo>
                      <a:pt x="621" y="174"/>
                    </a:lnTo>
                    <a:lnTo>
                      <a:pt x="620" y="176"/>
                    </a:lnTo>
                    <a:lnTo>
                      <a:pt x="620" y="184"/>
                    </a:lnTo>
                    <a:lnTo>
                      <a:pt x="7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2" name="Freeform 746"/>
              <p:cNvSpPr>
                <a:spLocks/>
              </p:cNvSpPr>
              <p:nvPr/>
            </p:nvSpPr>
            <p:spPr bwMode="auto">
              <a:xfrm>
                <a:off x="2620" y="1486"/>
                <a:ext cx="613" cy="182"/>
              </a:xfrm>
              <a:custGeom>
                <a:avLst/>
                <a:gdLst>
                  <a:gd name="T0" fmla="*/ 0 w 613"/>
                  <a:gd name="T1" fmla="*/ 0 h 182"/>
                  <a:gd name="T2" fmla="*/ 613 w 613"/>
                  <a:gd name="T3" fmla="*/ 171 h 182"/>
                  <a:gd name="T4" fmla="*/ 611 w 613"/>
                  <a:gd name="T5" fmla="*/ 182 h 182"/>
                  <a:gd name="T6" fmla="*/ 6 w 613"/>
                  <a:gd name="T7" fmla="*/ 13 h 182"/>
                  <a:gd name="T8" fmla="*/ 0 w 613"/>
                  <a:gd name="T9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3" h="182">
                    <a:moveTo>
                      <a:pt x="0" y="0"/>
                    </a:moveTo>
                    <a:lnTo>
                      <a:pt x="613" y="171"/>
                    </a:lnTo>
                    <a:lnTo>
                      <a:pt x="611" y="182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3" name="Freeform 747"/>
              <p:cNvSpPr>
                <a:spLocks/>
              </p:cNvSpPr>
              <p:nvPr/>
            </p:nvSpPr>
            <p:spPr bwMode="auto">
              <a:xfrm>
                <a:off x="2626" y="1499"/>
                <a:ext cx="605" cy="181"/>
              </a:xfrm>
              <a:custGeom>
                <a:avLst/>
                <a:gdLst>
                  <a:gd name="T0" fmla="*/ 0 w 605"/>
                  <a:gd name="T1" fmla="*/ 0 h 181"/>
                  <a:gd name="T2" fmla="*/ 605 w 605"/>
                  <a:gd name="T3" fmla="*/ 169 h 181"/>
                  <a:gd name="T4" fmla="*/ 604 w 605"/>
                  <a:gd name="T5" fmla="*/ 178 h 181"/>
                  <a:gd name="T6" fmla="*/ 603 w 605"/>
                  <a:gd name="T7" fmla="*/ 181 h 181"/>
                  <a:gd name="T8" fmla="*/ 6 w 605"/>
                  <a:gd name="T9" fmla="*/ 13 h 181"/>
                  <a:gd name="T10" fmla="*/ 3 w 605"/>
                  <a:gd name="T11" fmla="*/ 5 h 181"/>
                  <a:gd name="T12" fmla="*/ 0 w 605"/>
                  <a:gd name="T1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5" h="181">
                    <a:moveTo>
                      <a:pt x="0" y="0"/>
                    </a:moveTo>
                    <a:lnTo>
                      <a:pt x="605" y="169"/>
                    </a:lnTo>
                    <a:lnTo>
                      <a:pt x="604" y="178"/>
                    </a:lnTo>
                    <a:lnTo>
                      <a:pt x="603" y="181"/>
                    </a:lnTo>
                    <a:lnTo>
                      <a:pt x="6" y="13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9F"/>
              </a:solidFill>
              <a:ln w="0">
                <a:solidFill>
                  <a:srgbClr val="FFD7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4" name="Freeform 748"/>
              <p:cNvSpPr>
                <a:spLocks/>
              </p:cNvSpPr>
              <p:nvPr/>
            </p:nvSpPr>
            <p:spPr bwMode="auto">
              <a:xfrm>
                <a:off x="2632" y="1512"/>
                <a:ext cx="597" cy="178"/>
              </a:xfrm>
              <a:custGeom>
                <a:avLst/>
                <a:gdLst>
                  <a:gd name="T0" fmla="*/ 0 w 597"/>
                  <a:gd name="T1" fmla="*/ 0 h 178"/>
                  <a:gd name="T2" fmla="*/ 597 w 597"/>
                  <a:gd name="T3" fmla="*/ 168 h 178"/>
                  <a:gd name="T4" fmla="*/ 595 w 597"/>
                  <a:gd name="T5" fmla="*/ 178 h 178"/>
                  <a:gd name="T6" fmla="*/ 5 w 597"/>
                  <a:gd name="T7" fmla="*/ 12 h 178"/>
                  <a:gd name="T8" fmla="*/ 0 w 597"/>
                  <a:gd name="T9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7" h="178">
                    <a:moveTo>
                      <a:pt x="0" y="0"/>
                    </a:moveTo>
                    <a:lnTo>
                      <a:pt x="597" y="168"/>
                    </a:lnTo>
                    <a:lnTo>
                      <a:pt x="595" y="178"/>
                    </a:lnTo>
                    <a:lnTo>
                      <a:pt x="5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F"/>
              </a:solidFill>
              <a:ln w="0">
                <a:solidFill>
                  <a:srgbClr val="FFD6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5" name="Freeform 749"/>
              <p:cNvSpPr>
                <a:spLocks/>
              </p:cNvSpPr>
              <p:nvPr/>
            </p:nvSpPr>
            <p:spPr bwMode="auto">
              <a:xfrm>
                <a:off x="2637" y="1524"/>
                <a:ext cx="590" cy="177"/>
              </a:xfrm>
              <a:custGeom>
                <a:avLst/>
                <a:gdLst>
                  <a:gd name="T0" fmla="*/ 0 w 590"/>
                  <a:gd name="T1" fmla="*/ 0 h 177"/>
                  <a:gd name="T2" fmla="*/ 590 w 590"/>
                  <a:gd name="T3" fmla="*/ 166 h 177"/>
                  <a:gd name="T4" fmla="*/ 588 w 590"/>
                  <a:gd name="T5" fmla="*/ 177 h 177"/>
                  <a:gd name="T6" fmla="*/ 5 w 590"/>
                  <a:gd name="T7" fmla="*/ 13 h 177"/>
                  <a:gd name="T8" fmla="*/ 1 w 590"/>
                  <a:gd name="T9" fmla="*/ 2 h 177"/>
                  <a:gd name="T10" fmla="*/ 0 w 590"/>
                  <a:gd name="T11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0" h="177">
                    <a:moveTo>
                      <a:pt x="0" y="0"/>
                    </a:moveTo>
                    <a:lnTo>
                      <a:pt x="590" y="166"/>
                    </a:lnTo>
                    <a:lnTo>
                      <a:pt x="588" y="177"/>
                    </a:lnTo>
                    <a:lnTo>
                      <a:pt x="5" y="13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6" name="Freeform 750"/>
              <p:cNvSpPr>
                <a:spLocks/>
              </p:cNvSpPr>
              <p:nvPr/>
            </p:nvSpPr>
            <p:spPr bwMode="auto">
              <a:xfrm>
                <a:off x="2642" y="1537"/>
                <a:ext cx="583" cy="174"/>
              </a:xfrm>
              <a:custGeom>
                <a:avLst/>
                <a:gdLst>
                  <a:gd name="T0" fmla="*/ 0 w 583"/>
                  <a:gd name="T1" fmla="*/ 0 h 174"/>
                  <a:gd name="T2" fmla="*/ 583 w 583"/>
                  <a:gd name="T3" fmla="*/ 164 h 174"/>
                  <a:gd name="T4" fmla="*/ 583 w 583"/>
                  <a:gd name="T5" fmla="*/ 167 h 174"/>
                  <a:gd name="T6" fmla="*/ 580 w 583"/>
                  <a:gd name="T7" fmla="*/ 174 h 174"/>
                  <a:gd name="T8" fmla="*/ 5 w 583"/>
                  <a:gd name="T9" fmla="*/ 13 h 174"/>
                  <a:gd name="T10" fmla="*/ 4 w 583"/>
                  <a:gd name="T11" fmla="*/ 8 h 174"/>
                  <a:gd name="T12" fmla="*/ 0 w 583"/>
                  <a:gd name="T1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3" h="174">
                    <a:moveTo>
                      <a:pt x="0" y="0"/>
                    </a:moveTo>
                    <a:lnTo>
                      <a:pt x="583" y="164"/>
                    </a:lnTo>
                    <a:lnTo>
                      <a:pt x="583" y="167"/>
                    </a:lnTo>
                    <a:lnTo>
                      <a:pt x="580" y="174"/>
                    </a:lnTo>
                    <a:lnTo>
                      <a:pt x="5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7" name="Freeform 751"/>
              <p:cNvSpPr>
                <a:spLocks/>
              </p:cNvSpPr>
              <p:nvPr/>
            </p:nvSpPr>
            <p:spPr bwMode="auto">
              <a:xfrm>
                <a:off x="2647" y="1550"/>
                <a:ext cx="575" cy="171"/>
              </a:xfrm>
              <a:custGeom>
                <a:avLst/>
                <a:gdLst>
                  <a:gd name="T0" fmla="*/ 0 w 575"/>
                  <a:gd name="T1" fmla="*/ 0 h 171"/>
                  <a:gd name="T2" fmla="*/ 575 w 575"/>
                  <a:gd name="T3" fmla="*/ 161 h 171"/>
                  <a:gd name="T4" fmla="*/ 572 w 575"/>
                  <a:gd name="T5" fmla="*/ 171 h 171"/>
                  <a:gd name="T6" fmla="*/ 6 w 575"/>
                  <a:gd name="T7" fmla="*/ 12 h 171"/>
                  <a:gd name="T8" fmla="*/ 4 w 575"/>
                  <a:gd name="T9" fmla="*/ 9 h 171"/>
                  <a:gd name="T10" fmla="*/ 0 w 575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5" h="171">
                    <a:moveTo>
                      <a:pt x="0" y="0"/>
                    </a:moveTo>
                    <a:lnTo>
                      <a:pt x="575" y="161"/>
                    </a:lnTo>
                    <a:lnTo>
                      <a:pt x="572" y="171"/>
                    </a:lnTo>
                    <a:lnTo>
                      <a:pt x="6" y="12"/>
                    </a:lnTo>
                    <a:lnTo>
                      <a:pt x="4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D"/>
              </a:solidFill>
              <a:ln w="0">
                <a:solidFill>
                  <a:srgbClr val="FFD59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8" name="Freeform 752"/>
              <p:cNvSpPr>
                <a:spLocks/>
              </p:cNvSpPr>
              <p:nvPr/>
            </p:nvSpPr>
            <p:spPr bwMode="auto">
              <a:xfrm>
                <a:off x="2653" y="1562"/>
                <a:ext cx="566" cy="170"/>
              </a:xfrm>
              <a:custGeom>
                <a:avLst/>
                <a:gdLst>
                  <a:gd name="T0" fmla="*/ 0 w 566"/>
                  <a:gd name="T1" fmla="*/ 0 h 170"/>
                  <a:gd name="T2" fmla="*/ 566 w 566"/>
                  <a:gd name="T3" fmla="*/ 159 h 170"/>
                  <a:gd name="T4" fmla="*/ 564 w 566"/>
                  <a:gd name="T5" fmla="*/ 170 h 170"/>
                  <a:gd name="T6" fmla="*/ 564 w 566"/>
                  <a:gd name="T7" fmla="*/ 170 h 170"/>
                  <a:gd name="T8" fmla="*/ 4 w 566"/>
                  <a:gd name="T9" fmla="*/ 13 h 170"/>
                  <a:gd name="T10" fmla="*/ 2 w 566"/>
                  <a:gd name="T11" fmla="*/ 9 h 170"/>
                  <a:gd name="T12" fmla="*/ 1 w 566"/>
                  <a:gd name="T13" fmla="*/ 6 h 170"/>
                  <a:gd name="T14" fmla="*/ 0 w 566"/>
                  <a:gd name="T15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6" h="170">
                    <a:moveTo>
                      <a:pt x="0" y="0"/>
                    </a:moveTo>
                    <a:lnTo>
                      <a:pt x="566" y="159"/>
                    </a:lnTo>
                    <a:lnTo>
                      <a:pt x="564" y="170"/>
                    </a:lnTo>
                    <a:lnTo>
                      <a:pt x="564" y="170"/>
                    </a:lnTo>
                    <a:lnTo>
                      <a:pt x="4" y="13"/>
                    </a:lnTo>
                    <a:lnTo>
                      <a:pt x="2" y="9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9" name="Freeform 753"/>
              <p:cNvSpPr>
                <a:spLocks/>
              </p:cNvSpPr>
              <p:nvPr/>
            </p:nvSpPr>
            <p:spPr bwMode="auto">
              <a:xfrm>
                <a:off x="2657" y="1575"/>
                <a:ext cx="560" cy="167"/>
              </a:xfrm>
              <a:custGeom>
                <a:avLst/>
                <a:gdLst>
                  <a:gd name="T0" fmla="*/ 0 w 560"/>
                  <a:gd name="T1" fmla="*/ 0 h 167"/>
                  <a:gd name="T2" fmla="*/ 560 w 560"/>
                  <a:gd name="T3" fmla="*/ 157 h 167"/>
                  <a:gd name="T4" fmla="*/ 556 w 560"/>
                  <a:gd name="T5" fmla="*/ 167 h 167"/>
                  <a:gd name="T6" fmla="*/ 4 w 560"/>
                  <a:gd name="T7" fmla="*/ 12 h 167"/>
                  <a:gd name="T8" fmla="*/ 0 w 560"/>
                  <a:gd name="T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0" h="167">
                    <a:moveTo>
                      <a:pt x="0" y="0"/>
                    </a:moveTo>
                    <a:lnTo>
                      <a:pt x="560" y="157"/>
                    </a:lnTo>
                    <a:lnTo>
                      <a:pt x="556" y="167"/>
                    </a:lnTo>
                    <a:lnTo>
                      <a:pt x="4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0" name="Freeform 754"/>
              <p:cNvSpPr>
                <a:spLocks/>
              </p:cNvSpPr>
              <p:nvPr/>
            </p:nvSpPr>
            <p:spPr bwMode="auto">
              <a:xfrm>
                <a:off x="2661" y="1587"/>
                <a:ext cx="552" cy="165"/>
              </a:xfrm>
              <a:custGeom>
                <a:avLst/>
                <a:gdLst>
                  <a:gd name="T0" fmla="*/ 0 w 552"/>
                  <a:gd name="T1" fmla="*/ 0 h 165"/>
                  <a:gd name="T2" fmla="*/ 552 w 552"/>
                  <a:gd name="T3" fmla="*/ 155 h 165"/>
                  <a:gd name="T4" fmla="*/ 549 w 552"/>
                  <a:gd name="T5" fmla="*/ 165 h 165"/>
                  <a:gd name="T6" fmla="*/ 3 w 552"/>
                  <a:gd name="T7" fmla="*/ 13 h 165"/>
                  <a:gd name="T8" fmla="*/ 2 w 552"/>
                  <a:gd name="T9" fmla="*/ 9 h 165"/>
                  <a:gd name="T10" fmla="*/ 0 w 552"/>
                  <a:gd name="T1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2" h="165">
                    <a:moveTo>
                      <a:pt x="0" y="0"/>
                    </a:moveTo>
                    <a:lnTo>
                      <a:pt x="552" y="155"/>
                    </a:lnTo>
                    <a:lnTo>
                      <a:pt x="549" y="165"/>
                    </a:lnTo>
                    <a:lnTo>
                      <a:pt x="3" y="1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1" name="Freeform 755"/>
              <p:cNvSpPr>
                <a:spLocks/>
              </p:cNvSpPr>
              <p:nvPr/>
            </p:nvSpPr>
            <p:spPr bwMode="auto">
              <a:xfrm>
                <a:off x="2664" y="1600"/>
                <a:ext cx="546" cy="162"/>
              </a:xfrm>
              <a:custGeom>
                <a:avLst/>
                <a:gdLst>
                  <a:gd name="T0" fmla="*/ 0 w 546"/>
                  <a:gd name="T1" fmla="*/ 0 h 162"/>
                  <a:gd name="T2" fmla="*/ 546 w 546"/>
                  <a:gd name="T3" fmla="*/ 152 h 162"/>
                  <a:gd name="T4" fmla="*/ 544 w 546"/>
                  <a:gd name="T5" fmla="*/ 158 h 162"/>
                  <a:gd name="T6" fmla="*/ 542 w 546"/>
                  <a:gd name="T7" fmla="*/ 162 h 162"/>
                  <a:gd name="T8" fmla="*/ 2 w 546"/>
                  <a:gd name="T9" fmla="*/ 11 h 162"/>
                  <a:gd name="T10" fmla="*/ 0 w 546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2">
                    <a:moveTo>
                      <a:pt x="0" y="0"/>
                    </a:moveTo>
                    <a:lnTo>
                      <a:pt x="546" y="152"/>
                    </a:lnTo>
                    <a:lnTo>
                      <a:pt x="544" y="158"/>
                    </a:lnTo>
                    <a:lnTo>
                      <a:pt x="542" y="162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2" name="Freeform 756"/>
              <p:cNvSpPr>
                <a:spLocks/>
              </p:cNvSpPr>
              <p:nvPr/>
            </p:nvSpPr>
            <p:spPr bwMode="auto">
              <a:xfrm>
                <a:off x="2666" y="1611"/>
                <a:ext cx="540" cy="162"/>
              </a:xfrm>
              <a:custGeom>
                <a:avLst/>
                <a:gdLst>
                  <a:gd name="T0" fmla="*/ 0 w 540"/>
                  <a:gd name="T1" fmla="*/ 0 h 162"/>
                  <a:gd name="T2" fmla="*/ 540 w 540"/>
                  <a:gd name="T3" fmla="*/ 151 h 162"/>
                  <a:gd name="T4" fmla="*/ 535 w 540"/>
                  <a:gd name="T5" fmla="*/ 162 h 162"/>
                  <a:gd name="T6" fmla="*/ 1 w 540"/>
                  <a:gd name="T7" fmla="*/ 12 h 162"/>
                  <a:gd name="T8" fmla="*/ 1 w 540"/>
                  <a:gd name="T9" fmla="*/ 6 h 162"/>
                  <a:gd name="T10" fmla="*/ 0 w 540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0" h="162">
                    <a:moveTo>
                      <a:pt x="0" y="0"/>
                    </a:moveTo>
                    <a:lnTo>
                      <a:pt x="540" y="151"/>
                    </a:lnTo>
                    <a:lnTo>
                      <a:pt x="535" y="162"/>
                    </a:lnTo>
                    <a:lnTo>
                      <a:pt x="1" y="12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3" name="Freeform 757"/>
              <p:cNvSpPr>
                <a:spLocks/>
              </p:cNvSpPr>
              <p:nvPr/>
            </p:nvSpPr>
            <p:spPr bwMode="auto">
              <a:xfrm>
                <a:off x="2667" y="1623"/>
                <a:ext cx="534" cy="159"/>
              </a:xfrm>
              <a:custGeom>
                <a:avLst/>
                <a:gdLst>
                  <a:gd name="T0" fmla="*/ 0 w 534"/>
                  <a:gd name="T1" fmla="*/ 0 h 159"/>
                  <a:gd name="T2" fmla="*/ 534 w 534"/>
                  <a:gd name="T3" fmla="*/ 150 h 159"/>
                  <a:gd name="T4" fmla="*/ 530 w 534"/>
                  <a:gd name="T5" fmla="*/ 159 h 159"/>
                  <a:gd name="T6" fmla="*/ 0 w 534"/>
                  <a:gd name="T7" fmla="*/ 11 h 159"/>
                  <a:gd name="T8" fmla="*/ 0 w 534"/>
                  <a:gd name="T9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4" h="159">
                    <a:moveTo>
                      <a:pt x="0" y="0"/>
                    </a:moveTo>
                    <a:lnTo>
                      <a:pt x="534" y="150"/>
                    </a:lnTo>
                    <a:lnTo>
                      <a:pt x="530" y="15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A"/>
              </a:solidFill>
              <a:ln w="0">
                <a:solidFill>
                  <a:srgbClr val="FFD4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4" name="Freeform 758"/>
              <p:cNvSpPr>
                <a:spLocks/>
              </p:cNvSpPr>
              <p:nvPr/>
            </p:nvSpPr>
            <p:spPr bwMode="auto">
              <a:xfrm>
                <a:off x="2666" y="1634"/>
                <a:ext cx="531" cy="158"/>
              </a:xfrm>
              <a:custGeom>
                <a:avLst/>
                <a:gdLst>
                  <a:gd name="T0" fmla="*/ 1 w 531"/>
                  <a:gd name="T1" fmla="*/ 0 h 158"/>
                  <a:gd name="T2" fmla="*/ 531 w 531"/>
                  <a:gd name="T3" fmla="*/ 148 h 158"/>
                  <a:gd name="T4" fmla="*/ 530 w 531"/>
                  <a:gd name="T5" fmla="*/ 152 h 158"/>
                  <a:gd name="T6" fmla="*/ 525 w 531"/>
                  <a:gd name="T7" fmla="*/ 158 h 158"/>
                  <a:gd name="T8" fmla="*/ 0 w 531"/>
                  <a:gd name="T9" fmla="*/ 10 h 158"/>
                  <a:gd name="T10" fmla="*/ 1 w 531"/>
                  <a:gd name="T11" fmla="*/ 1 h 158"/>
                  <a:gd name="T12" fmla="*/ 1 w 531"/>
                  <a:gd name="T13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8">
                    <a:moveTo>
                      <a:pt x="1" y="0"/>
                    </a:moveTo>
                    <a:lnTo>
                      <a:pt x="531" y="148"/>
                    </a:lnTo>
                    <a:lnTo>
                      <a:pt x="530" y="152"/>
                    </a:lnTo>
                    <a:lnTo>
                      <a:pt x="525" y="158"/>
                    </a:lnTo>
                    <a:lnTo>
                      <a:pt x="0" y="10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D39A"/>
              </a:solidFill>
              <a:ln w="0">
                <a:solidFill>
                  <a:srgbClr val="FFD3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5" name="Freeform 759"/>
              <p:cNvSpPr>
                <a:spLocks/>
              </p:cNvSpPr>
              <p:nvPr/>
            </p:nvSpPr>
            <p:spPr bwMode="auto">
              <a:xfrm>
                <a:off x="2663" y="1644"/>
                <a:ext cx="528" cy="157"/>
              </a:xfrm>
              <a:custGeom>
                <a:avLst/>
                <a:gdLst>
                  <a:gd name="T0" fmla="*/ 3 w 528"/>
                  <a:gd name="T1" fmla="*/ 0 h 157"/>
                  <a:gd name="T2" fmla="*/ 528 w 528"/>
                  <a:gd name="T3" fmla="*/ 148 h 157"/>
                  <a:gd name="T4" fmla="*/ 522 w 528"/>
                  <a:gd name="T5" fmla="*/ 157 h 157"/>
                  <a:gd name="T6" fmla="*/ 0 w 528"/>
                  <a:gd name="T7" fmla="*/ 11 h 157"/>
                  <a:gd name="T8" fmla="*/ 1 w 528"/>
                  <a:gd name="T9" fmla="*/ 5 h 157"/>
                  <a:gd name="T10" fmla="*/ 3 w 528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8" h="157">
                    <a:moveTo>
                      <a:pt x="3" y="0"/>
                    </a:moveTo>
                    <a:lnTo>
                      <a:pt x="528" y="148"/>
                    </a:lnTo>
                    <a:lnTo>
                      <a:pt x="522" y="157"/>
                    </a:lnTo>
                    <a:lnTo>
                      <a:pt x="0" y="11"/>
                    </a:lnTo>
                    <a:lnTo>
                      <a:pt x="1" y="5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6" name="Freeform 760"/>
              <p:cNvSpPr>
                <a:spLocks/>
              </p:cNvSpPr>
              <p:nvPr/>
            </p:nvSpPr>
            <p:spPr bwMode="auto">
              <a:xfrm>
                <a:off x="2659" y="1655"/>
                <a:ext cx="526" cy="157"/>
              </a:xfrm>
              <a:custGeom>
                <a:avLst/>
                <a:gdLst>
                  <a:gd name="T0" fmla="*/ 4 w 526"/>
                  <a:gd name="T1" fmla="*/ 0 h 157"/>
                  <a:gd name="T2" fmla="*/ 526 w 526"/>
                  <a:gd name="T3" fmla="*/ 146 h 157"/>
                  <a:gd name="T4" fmla="*/ 521 w 526"/>
                  <a:gd name="T5" fmla="*/ 155 h 157"/>
                  <a:gd name="T6" fmla="*/ 521 w 526"/>
                  <a:gd name="T7" fmla="*/ 157 h 157"/>
                  <a:gd name="T8" fmla="*/ 0 w 526"/>
                  <a:gd name="T9" fmla="*/ 10 h 157"/>
                  <a:gd name="T10" fmla="*/ 2 w 526"/>
                  <a:gd name="T11" fmla="*/ 6 h 157"/>
                  <a:gd name="T12" fmla="*/ 4 w 526"/>
                  <a:gd name="T13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6" h="157">
                    <a:moveTo>
                      <a:pt x="4" y="0"/>
                    </a:moveTo>
                    <a:lnTo>
                      <a:pt x="526" y="146"/>
                    </a:lnTo>
                    <a:lnTo>
                      <a:pt x="521" y="155"/>
                    </a:lnTo>
                    <a:lnTo>
                      <a:pt x="521" y="157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7" name="Freeform 761"/>
              <p:cNvSpPr>
                <a:spLocks/>
              </p:cNvSpPr>
              <p:nvPr/>
            </p:nvSpPr>
            <p:spPr bwMode="auto">
              <a:xfrm>
                <a:off x="2654" y="1665"/>
                <a:ext cx="526" cy="156"/>
              </a:xfrm>
              <a:custGeom>
                <a:avLst/>
                <a:gdLst>
                  <a:gd name="T0" fmla="*/ 5 w 526"/>
                  <a:gd name="T1" fmla="*/ 0 h 156"/>
                  <a:gd name="T2" fmla="*/ 526 w 526"/>
                  <a:gd name="T3" fmla="*/ 147 h 156"/>
                  <a:gd name="T4" fmla="*/ 520 w 526"/>
                  <a:gd name="T5" fmla="*/ 156 h 156"/>
                  <a:gd name="T6" fmla="*/ 0 w 526"/>
                  <a:gd name="T7" fmla="*/ 11 h 156"/>
                  <a:gd name="T8" fmla="*/ 3 w 526"/>
                  <a:gd name="T9" fmla="*/ 5 h 156"/>
                  <a:gd name="T10" fmla="*/ 5 w 526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6" h="156">
                    <a:moveTo>
                      <a:pt x="5" y="0"/>
                    </a:moveTo>
                    <a:lnTo>
                      <a:pt x="526" y="147"/>
                    </a:lnTo>
                    <a:lnTo>
                      <a:pt x="520" y="156"/>
                    </a:lnTo>
                    <a:lnTo>
                      <a:pt x="0" y="11"/>
                    </a:lnTo>
                    <a:lnTo>
                      <a:pt x="3" y="5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8" name="Freeform 762"/>
              <p:cNvSpPr>
                <a:spLocks/>
              </p:cNvSpPr>
              <p:nvPr/>
            </p:nvSpPr>
            <p:spPr bwMode="auto">
              <a:xfrm>
                <a:off x="2643" y="1676"/>
                <a:ext cx="531" cy="154"/>
              </a:xfrm>
              <a:custGeom>
                <a:avLst/>
                <a:gdLst>
                  <a:gd name="T0" fmla="*/ 11 w 531"/>
                  <a:gd name="T1" fmla="*/ 0 h 154"/>
                  <a:gd name="T2" fmla="*/ 531 w 531"/>
                  <a:gd name="T3" fmla="*/ 145 h 154"/>
                  <a:gd name="T4" fmla="*/ 523 w 531"/>
                  <a:gd name="T5" fmla="*/ 154 h 154"/>
                  <a:gd name="T6" fmla="*/ 0 w 531"/>
                  <a:gd name="T7" fmla="*/ 7 h 154"/>
                  <a:gd name="T8" fmla="*/ 10 w 531"/>
                  <a:gd name="T9" fmla="*/ 1 h 154"/>
                  <a:gd name="T10" fmla="*/ 11 w 531"/>
                  <a:gd name="T11" fmla="*/ 0 h 154"/>
                  <a:gd name="T12" fmla="*/ 11 w 531"/>
                  <a:gd name="T13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4">
                    <a:moveTo>
                      <a:pt x="11" y="0"/>
                    </a:moveTo>
                    <a:lnTo>
                      <a:pt x="531" y="145"/>
                    </a:lnTo>
                    <a:lnTo>
                      <a:pt x="523" y="154"/>
                    </a:lnTo>
                    <a:lnTo>
                      <a:pt x="0" y="7"/>
                    </a:lnTo>
                    <a:lnTo>
                      <a:pt x="10" y="1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9" name="Freeform 763"/>
              <p:cNvSpPr>
                <a:spLocks/>
              </p:cNvSpPr>
              <p:nvPr/>
            </p:nvSpPr>
            <p:spPr bwMode="auto">
              <a:xfrm>
                <a:off x="2632" y="1683"/>
                <a:ext cx="534" cy="156"/>
              </a:xfrm>
              <a:custGeom>
                <a:avLst/>
                <a:gdLst>
                  <a:gd name="T0" fmla="*/ 11 w 534"/>
                  <a:gd name="T1" fmla="*/ 0 h 156"/>
                  <a:gd name="T2" fmla="*/ 534 w 534"/>
                  <a:gd name="T3" fmla="*/ 147 h 156"/>
                  <a:gd name="T4" fmla="*/ 530 w 534"/>
                  <a:gd name="T5" fmla="*/ 152 h 156"/>
                  <a:gd name="T6" fmla="*/ 527 w 534"/>
                  <a:gd name="T7" fmla="*/ 156 h 156"/>
                  <a:gd name="T8" fmla="*/ 0 w 534"/>
                  <a:gd name="T9" fmla="*/ 8 h 156"/>
                  <a:gd name="T10" fmla="*/ 11 w 534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6">
                    <a:moveTo>
                      <a:pt x="11" y="0"/>
                    </a:moveTo>
                    <a:lnTo>
                      <a:pt x="534" y="147"/>
                    </a:lnTo>
                    <a:lnTo>
                      <a:pt x="530" y="152"/>
                    </a:lnTo>
                    <a:lnTo>
                      <a:pt x="527" y="15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0" name="Freeform 764"/>
              <p:cNvSpPr>
                <a:spLocks/>
              </p:cNvSpPr>
              <p:nvPr/>
            </p:nvSpPr>
            <p:spPr bwMode="auto">
              <a:xfrm>
                <a:off x="2623" y="1691"/>
                <a:ext cx="536" cy="157"/>
              </a:xfrm>
              <a:custGeom>
                <a:avLst/>
                <a:gdLst>
                  <a:gd name="T0" fmla="*/ 9 w 536"/>
                  <a:gd name="T1" fmla="*/ 0 h 157"/>
                  <a:gd name="T2" fmla="*/ 536 w 536"/>
                  <a:gd name="T3" fmla="*/ 148 h 157"/>
                  <a:gd name="T4" fmla="*/ 527 w 536"/>
                  <a:gd name="T5" fmla="*/ 157 h 157"/>
                  <a:gd name="T6" fmla="*/ 0 w 536"/>
                  <a:gd name="T7" fmla="*/ 10 h 157"/>
                  <a:gd name="T8" fmla="*/ 7 w 536"/>
                  <a:gd name="T9" fmla="*/ 0 h 157"/>
                  <a:gd name="T10" fmla="*/ 9 w 536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6" h="157">
                    <a:moveTo>
                      <a:pt x="9" y="0"/>
                    </a:moveTo>
                    <a:lnTo>
                      <a:pt x="536" y="148"/>
                    </a:lnTo>
                    <a:lnTo>
                      <a:pt x="527" y="157"/>
                    </a:lnTo>
                    <a:lnTo>
                      <a:pt x="0" y="10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1" name="Freeform 765"/>
              <p:cNvSpPr>
                <a:spLocks/>
              </p:cNvSpPr>
              <p:nvPr/>
            </p:nvSpPr>
            <p:spPr bwMode="auto">
              <a:xfrm>
                <a:off x="2616" y="1701"/>
                <a:ext cx="534" cy="157"/>
              </a:xfrm>
              <a:custGeom>
                <a:avLst/>
                <a:gdLst>
                  <a:gd name="T0" fmla="*/ 7 w 534"/>
                  <a:gd name="T1" fmla="*/ 0 h 157"/>
                  <a:gd name="T2" fmla="*/ 534 w 534"/>
                  <a:gd name="T3" fmla="*/ 147 h 157"/>
                  <a:gd name="T4" fmla="*/ 526 w 534"/>
                  <a:gd name="T5" fmla="*/ 157 h 157"/>
                  <a:gd name="T6" fmla="*/ 0 w 534"/>
                  <a:gd name="T7" fmla="*/ 9 h 157"/>
                  <a:gd name="T8" fmla="*/ 1 w 534"/>
                  <a:gd name="T9" fmla="*/ 5 h 157"/>
                  <a:gd name="T10" fmla="*/ 7 w 534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7">
                    <a:moveTo>
                      <a:pt x="7" y="0"/>
                    </a:moveTo>
                    <a:lnTo>
                      <a:pt x="534" y="147"/>
                    </a:lnTo>
                    <a:lnTo>
                      <a:pt x="526" y="157"/>
                    </a:lnTo>
                    <a:lnTo>
                      <a:pt x="0" y="9"/>
                    </a:lnTo>
                    <a:lnTo>
                      <a:pt x="1" y="5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2" name="Freeform 766"/>
              <p:cNvSpPr>
                <a:spLocks/>
              </p:cNvSpPr>
              <p:nvPr/>
            </p:nvSpPr>
            <p:spPr bwMode="auto">
              <a:xfrm>
                <a:off x="2612" y="1710"/>
                <a:ext cx="530" cy="155"/>
              </a:xfrm>
              <a:custGeom>
                <a:avLst/>
                <a:gdLst>
                  <a:gd name="T0" fmla="*/ 4 w 530"/>
                  <a:gd name="T1" fmla="*/ 0 h 155"/>
                  <a:gd name="T2" fmla="*/ 530 w 530"/>
                  <a:gd name="T3" fmla="*/ 148 h 155"/>
                  <a:gd name="T4" fmla="*/ 529 w 530"/>
                  <a:gd name="T5" fmla="*/ 148 h 155"/>
                  <a:gd name="T6" fmla="*/ 521 w 530"/>
                  <a:gd name="T7" fmla="*/ 155 h 155"/>
                  <a:gd name="T8" fmla="*/ 0 w 530"/>
                  <a:gd name="T9" fmla="*/ 10 h 155"/>
                  <a:gd name="T10" fmla="*/ 4 w 530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0" h="155">
                    <a:moveTo>
                      <a:pt x="4" y="0"/>
                    </a:moveTo>
                    <a:lnTo>
                      <a:pt x="530" y="148"/>
                    </a:lnTo>
                    <a:lnTo>
                      <a:pt x="529" y="148"/>
                    </a:lnTo>
                    <a:lnTo>
                      <a:pt x="521" y="155"/>
                    </a:lnTo>
                    <a:lnTo>
                      <a:pt x="0" y="1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3" name="Freeform 767"/>
              <p:cNvSpPr>
                <a:spLocks/>
              </p:cNvSpPr>
              <p:nvPr/>
            </p:nvSpPr>
            <p:spPr bwMode="auto">
              <a:xfrm>
                <a:off x="2612" y="1720"/>
                <a:ext cx="521" cy="155"/>
              </a:xfrm>
              <a:custGeom>
                <a:avLst/>
                <a:gdLst>
                  <a:gd name="T0" fmla="*/ 0 w 521"/>
                  <a:gd name="T1" fmla="*/ 0 h 155"/>
                  <a:gd name="T2" fmla="*/ 521 w 521"/>
                  <a:gd name="T3" fmla="*/ 145 h 155"/>
                  <a:gd name="T4" fmla="*/ 511 w 521"/>
                  <a:gd name="T5" fmla="*/ 155 h 155"/>
                  <a:gd name="T6" fmla="*/ 0 w 521"/>
                  <a:gd name="T7" fmla="*/ 11 h 155"/>
                  <a:gd name="T8" fmla="*/ 0 w 521"/>
                  <a:gd name="T9" fmla="*/ 0 h 155"/>
                  <a:gd name="T10" fmla="*/ 0 w 521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1" h="155">
                    <a:moveTo>
                      <a:pt x="0" y="0"/>
                    </a:moveTo>
                    <a:lnTo>
                      <a:pt x="521" y="145"/>
                    </a:lnTo>
                    <a:lnTo>
                      <a:pt x="511" y="155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4" name="Freeform 768"/>
              <p:cNvSpPr>
                <a:spLocks/>
              </p:cNvSpPr>
              <p:nvPr/>
            </p:nvSpPr>
            <p:spPr bwMode="auto">
              <a:xfrm>
                <a:off x="2612" y="1731"/>
                <a:ext cx="511" cy="151"/>
              </a:xfrm>
              <a:custGeom>
                <a:avLst/>
                <a:gdLst>
                  <a:gd name="T0" fmla="*/ 0 w 511"/>
                  <a:gd name="T1" fmla="*/ 0 h 151"/>
                  <a:gd name="T2" fmla="*/ 511 w 511"/>
                  <a:gd name="T3" fmla="*/ 144 h 151"/>
                  <a:gd name="T4" fmla="*/ 504 w 511"/>
                  <a:gd name="T5" fmla="*/ 149 h 151"/>
                  <a:gd name="T6" fmla="*/ 500 w 511"/>
                  <a:gd name="T7" fmla="*/ 151 h 151"/>
                  <a:gd name="T8" fmla="*/ 3 w 511"/>
                  <a:gd name="T9" fmla="*/ 11 h 151"/>
                  <a:gd name="T10" fmla="*/ 0 w 511"/>
                  <a:gd name="T11" fmla="*/ 4 h 151"/>
                  <a:gd name="T12" fmla="*/ 0 w 511"/>
                  <a:gd name="T1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1" h="151">
                    <a:moveTo>
                      <a:pt x="0" y="0"/>
                    </a:moveTo>
                    <a:lnTo>
                      <a:pt x="511" y="144"/>
                    </a:lnTo>
                    <a:lnTo>
                      <a:pt x="504" y="149"/>
                    </a:lnTo>
                    <a:lnTo>
                      <a:pt x="500" y="151"/>
                    </a:lnTo>
                    <a:lnTo>
                      <a:pt x="3" y="11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5" name="Freeform 769"/>
              <p:cNvSpPr>
                <a:spLocks/>
              </p:cNvSpPr>
              <p:nvPr/>
            </p:nvSpPr>
            <p:spPr bwMode="auto">
              <a:xfrm>
                <a:off x="2615" y="1742"/>
                <a:ext cx="497" cy="148"/>
              </a:xfrm>
              <a:custGeom>
                <a:avLst/>
                <a:gdLst>
                  <a:gd name="T0" fmla="*/ 0 w 497"/>
                  <a:gd name="T1" fmla="*/ 0 h 148"/>
                  <a:gd name="T2" fmla="*/ 497 w 497"/>
                  <a:gd name="T3" fmla="*/ 140 h 148"/>
                  <a:gd name="T4" fmla="*/ 485 w 497"/>
                  <a:gd name="T5" fmla="*/ 148 h 148"/>
                  <a:gd name="T6" fmla="*/ 8 w 497"/>
                  <a:gd name="T7" fmla="*/ 13 h 148"/>
                  <a:gd name="T8" fmla="*/ 1 w 497"/>
                  <a:gd name="T9" fmla="*/ 4 h 148"/>
                  <a:gd name="T10" fmla="*/ 0 w 497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" h="148">
                    <a:moveTo>
                      <a:pt x="0" y="0"/>
                    </a:moveTo>
                    <a:lnTo>
                      <a:pt x="497" y="140"/>
                    </a:lnTo>
                    <a:lnTo>
                      <a:pt x="485" y="148"/>
                    </a:lnTo>
                    <a:lnTo>
                      <a:pt x="8" y="13"/>
                    </a:lnTo>
                    <a:lnTo>
                      <a:pt x="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6" name="Freeform 770"/>
              <p:cNvSpPr>
                <a:spLocks/>
              </p:cNvSpPr>
              <p:nvPr/>
            </p:nvSpPr>
            <p:spPr bwMode="auto">
              <a:xfrm>
                <a:off x="2623" y="1755"/>
                <a:ext cx="477" cy="143"/>
              </a:xfrm>
              <a:custGeom>
                <a:avLst/>
                <a:gdLst>
                  <a:gd name="T0" fmla="*/ 0 w 477"/>
                  <a:gd name="T1" fmla="*/ 0 h 143"/>
                  <a:gd name="T2" fmla="*/ 477 w 477"/>
                  <a:gd name="T3" fmla="*/ 135 h 143"/>
                  <a:gd name="T4" fmla="*/ 466 w 477"/>
                  <a:gd name="T5" fmla="*/ 143 h 143"/>
                  <a:gd name="T6" fmla="*/ 13 w 477"/>
                  <a:gd name="T7" fmla="*/ 16 h 143"/>
                  <a:gd name="T8" fmla="*/ 9 w 477"/>
                  <a:gd name="T9" fmla="*/ 14 h 143"/>
                  <a:gd name="T10" fmla="*/ 0 w 477"/>
                  <a:gd name="T11" fmla="*/ 3 h 143"/>
                  <a:gd name="T12" fmla="*/ 0 w 477"/>
                  <a:gd name="T13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7" h="143">
                    <a:moveTo>
                      <a:pt x="0" y="0"/>
                    </a:moveTo>
                    <a:lnTo>
                      <a:pt x="477" y="135"/>
                    </a:lnTo>
                    <a:lnTo>
                      <a:pt x="466" y="143"/>
                    </a:lnTo>
                    <a:lnTo>
                      <a:pt x="13" y="16"/>
                    </a:lnTo>
                    <a:lnTo>
                      <a:pt x="9" y="1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7" name="Freeform 771"/>
              <p:cNvSpPr>
                <a:spLocks/>
              </p:cNvSpPr>
              <p:nvPr/>
            </p:nvSpPr>
            <p:spPr bwMode="auto">
              <a:xfrm>
                <a:off x="2636" y="1771"/>
                <a:ext cx="453" cy="135"/>
              </a:xfrm>
              <a:custGeom>
                <a:avLst/>
                <a:gdLst>
                  <a:gd name="T0" fmla="*/ 0 w 453"/>
                  <a:gd name="T1" fmla="*/ 0 h 135"/>
                  <a:gd name="T2" fmla="*/ 453 w 453"/>
                  <a:gd name="T3" fmla="*/ 127 h 135"/>
                  <a:gd name="T4" fmla="*/ 453 w 453"/>
                  <a:gd name="T5" fmla="*/ 127 h 135"/>
                  <a:gd name="T6" fmla="*/ 439 w 453"/>
                  <a:gd name="T7" fmla="*/ 135 h 135"/>
                  <a:gd name="T8" fmla="*/ 26 w 453"/>
                  <a:gd name="T9" fmla="*/ 19 h 135"/>
                  <a:gd name="T10" fmla="*/ 23 w 453"/>
                  <a:gd name="T11" fmla="*/ 17 h 135"/>
                  <a:gd name="T12" fmla="*/ 21 w 453"/>
                  <a:gd name="T13" fmla="*/ 16 h 135"/>
                  <a:gd name="T14" fmla="*/ 14 w 453"/>
                  <a:gd name="T15" fmla="*/ 12 h 135"/>
                  <a:gd name="T16" fmla="*/ 6 w 453"/>
                  <a:gd name="T17" fmla="*/ 5 h 135"/>
                  <a:gd name="T18" fmla="*/ 0 w 453"/>
                  <a:gd name="T19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3" h="135">
                    <a:moveTo>
                      <a:pt x="0" y="0"/>
                    </a:moveTo>
                    <a:lnTo>
                      <a:pt x="453" y="127"/>
                    </a:lnTo>
                    <a:lnTo>
                      <a:pt x="453" y="127"/>
                    </a:lnTo>
                    <a:lnTo>
                      <a:pt x="439" y="135"/>
                    </a:lnTo>
                    <a:lnTo>
                      <a:pt x="26" y="19"/>
                    </a:lnTo>
                    <a:lnTo>
                      <a:pt x="23" y="17"/>
                    </a:lnTo>
                    <a:lnTo>
                      <a:pt x="21" y="16"/>
                    </a:lnTo>
                    <a:lnTo>
                      <a:pt x="14" y="12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4"/>
              </a:solidFill>
              <a:ln w="0">
                <a:solidFill>
                  <a:srgbClr val="FFD0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8" name="Freeform 772"/>
              <p:cNvSpPr>
                <a:spLocks/>
              </p:cNvSpPr>
              <p:nvPr/>
            </p:nvSpPr>
            <p:spPr bwMode="auto">
              <a:xfrm>
                <a:off x="2662" y="1790"/>
                <a:ext cx="413" cy="123"/>
              </a:xfrm>
              <a:custGeom>
                <a:avLst/>
                <a:gdLst>
                  <a:gd name="T0" fmla="*/ 0 w 413"/>
                  <a:gd name="T1" fmla="*/ 0 h 123"/>
                  <a:gd name="T2" fmla="*/ 413 w 413"/>
                  <a:gd name="T3" fmla="*/ 116 h 123"/>
                  <a:gd name="T4" fmla="*/ 399 w 413"/>
                  <a:gd name="T5" fmla="*/ 123 h 123"/>
                  <a:gd name="T6" fmla="*/ 21 w 413"/>
                  <a:gd name="T7" fmla="*/ 17 h 123"/>
                  <a:gd name="T8" fmla="*/ 13 w 413"/>
                  <a:gd name="T9" fmla="*/ 7 h 123"/>
                  <a:gd name="T10" fmla="*/ 0 w 413"/>
                  <a:gd name="T11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3" h="123">
                    <a:moveTo>
                      <a:pt x="0" y="0"/>
                    </a:moveTo>
                    <a:lnTo>
                      <a:pt x="413" y="116"/>
                    </a:lnTo>
                    <a:lnTo>
                      <a:pt x="399" y="123"/>
                    </a:lnTo>
                    <a:lnTo>
                      <a:pt x="21" y="17"/>
                    </a:lnTo>
                    <a:lnTo>
                      <a:pt x="13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4"/>
              </a:solidFill>
              <a:ln w="0">
                <a:solidFill>
                  <a:srgbClr val="FFCF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9" name="Freeform 773"/>
              <p:cNvSpPr>
                <a:spLocks/>
              </p:cNvSpPr>
              <p:nvPr/>
            </p:nvSpPr>
            <p:spPr bwMode="auto">
              <a:xfrm>
                <a:off x="2683" y="1807"/>
                <a:ext cx="378" cy="112"/>
              </a:xfrm>
              <a:custGeom>
                <a:avLst/>
                <a:gdLst>
                  <a:gd name="T0" fmla="*/ 0 w 378"/>
                  <a:gd name="T1" fmla="*/ 0 h 112"/>
                  <a:gd name="T2" fmla="*/ 378 w 378"/>
                  <a:gd name="T3" fmla="*/ 106 h 112"/>
                  <a:gd name="T4" fmla="*/ 373 w 378"/>
                  <a:gd name="T5" fmla="*/ 108 h 112"/>
                  <a:gd name="T6" fmla="*/ 362 w 378"/>
                  <a:gd name="T7" fmla="*/ 112 h 112"/>
                  <a:gd name="T8" fmla="*/ 9 w 378"/>
                  <a:gd name="T9" fmla="*/ 14 h 112"/>
                  <a:gd name="T10" fmla="*/ 4 w 378"/>
                  <a:gd name="T11" fmla="*/ 3 h 112"/>
                  <a:gd name="T12" fmla="*/ 0 w 378"/>
                  <a:gd name="T13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8" h="112">
                    <a:moveTo>
                      <a:pt x="0" y="0"/>
                    </a:moveTo>
                    <a:lnTo>
                      <a:pt x="378" y="106"/>
                    </a:lnTo>
                    <a:lnTo>
                      <a:pt x="373" y="108"/>
                    </a:lnTo>
                    <a:lnTo>
                      <a:pt x="362" y="112"/>
                    </a:lnTo>
                    <a:lnTo>
                      <a:pt x="9" y="14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0" name="Freeform 774"/>
              <p:cNvSpPr>
                <a:spLocks/>
              </p:cNvSpPr>
              <p:nvPr/>
            </p:nvSpPr>
            <p:spPr bwMode="auto">
              <a:xfrm>
                <a:off x="2692" y="1821"/>
                <a:ext cx="353" cy="105"/>
              </a:xfrm>
              <a:custGeom>
                <a:avLst/>
                <a:gdLst>
                  <a:gd name="T0" fmla="*/ 0 w 353"/>
                  <a:gd name="T1" fmla="*/ 0 h 105"/>
                  <a:gd name="T2" fmla="*/ 353 w 353"/>
                  <a:gd name="T3" fmla="*/ 98 h 105"/>
                  <a:gd name="T4" fmla="*/ 336 w 353"/>
                  <a:gd name="T5" fmla="*/ 105 h 105"/>
                  <a:gd name="T6" fmla="*/ 5 w 353"/>
                  <a:gd name="T7" fmla="*/ 12 h 105"/>
                  <a:gd name="T8" fmla="*/ 3 w 353"/>
                  <a:gd name="T9" fmla="*/ 6 h 105"/>
                  <a:gd name="T10" fmla="*/ 0 w 353"/>
                  <a:gd name="T1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3" h="105">
                    <a:moveTo>
                      <a:pt x="0" y="0"/>
                    </a:moveTo>
                    <a:lnTo>
                      <a:pt x="353" y="98"/>
                    </a:lnTo>
                    <a:lnTo>
                      <a:pt x="336" y="105"/>
                    </a:lnTo>
                    <a:lnTo>
                      <a:pt x="5" y="12"/>
                    </a:lnTo>
                    <a:lnTo>
                      <a:pt x="3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1" name="Freeform 775"/>
              <p:cNvSpPr>
                <a:spLocks/>
              </p:cNvSpPr>
              <p:nvPr/>
            </p:nvSpPr>
            <p:spPr bwMode="auto">
              <a:xfrm>
                <a:off x="2697" y="1833"/>
                <a:ext cx="331" cy="99"/>
              </a:xfrm>
              <a:custGeom>
                <a:avLst/>
                <a:gdLst>
                  <a:gd name="T0" fmla="*/ 0 w 331"/>
                  <a:gd name="T1" fmla="*/ 0 h 99"/>
                  <a:gd name="T2" fmla="*/ 331 w 331"/>
                  <a:gd name="T3" fmla="*/ 93 h 99"/>
                  <a:gd name="T4" fmla="*/ 322 w 331"/>
                  <a:gd name="T5" fmla="*/ 97 h 99"/>
                  <a:gd name="T6" fmla="*/ 313 w 331"/>
                  <a:gd name="T7" fmla="*/ 99 h 99"/>
                  <a:gd name="T8" fmla="*/ 3 w 331"/>
                  <a:gd name="T9" fmla="*/ 13 h 99"/>
                  <a:gd name="T10" fmla="*/ 0 w 331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1" h="99">
                    <a:moveTo>
                      <a:pt x="0" y="0"/>
                    </a:moveTo>
                    <a:lnTo>
                      <a:pt x="331" y="93"/>
                    </a:lnTo>
                    <a:lnTo>
                      <a:pt x="322" y="97"/>
                    </a:lnTo>
                    <a:lnTo>
                      <a:pt x="313" y="99"/>
                    </a:lnTo>
                    <a:lnTo>
                      <a:pt x="3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2" name="Freeform 776"/>
              <p:cNvSpPr>
                <a:spLocks/>
              </p:cNvSpPr>
              <p:nvPr/>
            </p:nvSpPr>
            <p:spPr bwMode="auto">
              <a:xfrm>
                <a:off x="2700" y="1846"/>
                <a:ext cx="310" cy="91"/>
              </a:xfrm>
              <a:custGeom>
                <a:avLst/>
                <a:gdLst>
                  <a:gd name="T0" fmla="*/ 0 w 310"/>
                  <a:gd name="T1" fmla="*/ 0 h 91"/>
                  <a:gd name="T2" fmla="*/ 310 w 310"/>
                  <a:gd name="T3" fmla="*/ 86 h 91"/>
                  <a:gd name="T4" fmla="*/ 289 w 310"/>
                  <a:gd name="T5" fmla="*/ 91 h 91"/>
                  <a:gd name="T6" fmla="*/ 2 w 310"/>
                  <a:gd name="T7" fmla="*/ 12 h 91"/>
                  <a:gd name="T8" fmla="*/ 0 w 310"/>
                  <a:gd name="T9" fmla="*/ 0 h 91"/>
                  <a:gd name="T10" fmla="*/ 0 w 310"/>
                  <a:gd name="T11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0" h="91">
                    <a:moveTo>
                      <a:pt x="0" y="0"/>
                    </a:moveTo>
                    <a:lnTo>
                      <a:pt x="310" y="86"/>
                    </a:lnTo>
                    <a:lnTo>
                      <a:pt x="289" y="91"/>
                    </a:lnTo>
                    <a:lnTo>
                      <a:pt x="2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3" name="Freeform 777"/>
              <p:cNvSpPr>
                <a:spLocks/>
              </p:cNvSpPr>
              <p:nvPr/>
            </p:nvSpPr>
            <p:spPr bwMode="auto">
              <a:xfrm>
                <a:off x="2702" y="1858"/>
                <a:ext cx="287" cy="85"/>
              </a:xfrm>
              <a:custGeom>
                <a:avLst/>
                <a:gdLst>
                  <a:gd name="T0" fmla="*/ 0 w 287"/>
                  <a:gd name="T1" fmla="*/ 0 h 85"/>
                  <a:gd name="T2" fmla="*/ 287 w 287"/>
                  <a:gd name="T3" fmla="*/ 79 h 85"/>
                  <a:gd name="T4" fmla="*/ 277 w 287"/>
                  <a:gd name="T5" fmla="*/ 83 h 85"/>
                  <a:gd name="T6" fmla="*/ 266 w 287"/>
                  <a:gd name="T7" fmla="*/ 85 h 85"/>
                  <a:gd name="T8" fmla="*/ 2 w 287"/>
                  <a:gd name="T9" fmla="*/ 11 h 85"/>
                  <a:gd name="T10" fmla="*/ 2 w 287"/>
                  <a:gd name="T11" fmla="*/ 7 h 85"/>
                  <a:gd name="T12" fmla="*/ 0 w 287"/>
                  <a:gd name="T1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5">
                    <a:moveTo>
                      <a:pt x="0" y="0"/>
                    </a:moveTo>
                    <a:lnTo>
                      <a:pt x="287" y="79"/>
                    </a:lnTo>
                    <a:lnTo>
                      <a:pt x="277" y="83"/>
                    </a:lnTo>
                    <a:lnTo>
                      <a:pt x="266" y="85"/>
                    </a:lnTo>
                    <a:lnTo>
                      <a:pt x="2" y="11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4" name="Freeform 778"/>
              <p:cNvSpPr>
                <a:spLocks/>
              </p:cNvSpPr>
              <p:nvPr/>
            </p:nvSpPr>
            <p:spPr bwMode="auto">
              <a:xfrm>
                <a:off x="2704" y="1869"/>
                <a:ext cx="264" cy="79"/>
              </a:xfrm>
              <a:custGeom>
                <a:avLst/>
                <a:gdLst>
                  <a:gd name="T0" fmla="*/ 0 w 264"/>
                  <a:gd name="T1" fmla="*/ 0 h 79"/>
                  <a:gd name="T2" fmla="*/ 264 w 264"/>
                  <a:gd name="T3" fmla="*/ 74 h 79"/>
                  <a:gd name="T4" fmla="*/ 239 w 264"/>
                  <a:gd name="T5" fmla="*/ 79 h 79"/>
                  <a:gd name="T6" fmla="*/ 0 w 264"/>
                  <a:gd name="T7" fmla="*/ 11 h 79"/>
                  <a:gd name="T8" fmla="*/ 0 w 264"/>
                  <a:gd name="T9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4" h="79">
                    <a:moveTo>
                      <a:pt x="0" y="0"/>
                    </a:moveTo>
                    <a:lnTo>
                      <a:pt x="264" y="74"/>
                    </a:lnTo>
                    <a:lnTo>
                      <a:pt x="239" y="7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5" name="Freeform 779"/>
              <p:cNvSpPr>
                <a:spLocks/>
              </p:cNvSpPr>
              <p:nvPr/>
            </p:nvSpPr>
            <p:spPr bwMode="auto">
              <a:xfrm>
                <a:off x="2704" y="1880"/>
                <a:ext cx="239" cy="71"/>
              </a:xfrm>
              <a:custGeom>
                <a:avLst/>
                <a:gdLst>
                  <a:gd name="T0" fmla="*/ 0 w 239"/>
                  <a:gd name="T1" fmla="*/ 0 h 71"/>
                  <a:gd name="T2" fmla="*/ 239 w 239"/>
                  <a:gd name="T3" fmla="*/ 68 h 71"/>
                  <a:gd name="T4" fmla="*/ 229 w 239"/>
                  <a:gd name="T5" fmla="*/ 69 h 71"/>
                  <a:gd name="T6" fmla="*/ 212 w 239"/>
                  <a:gd name="T7" fmla="*/ 71 h 71"/>
                  <a:gd name="T8" fmla="*/ 1 w 239"/>
                  <a:gd name="T9" fmla="*/ 12 h 71"/>
                  <a:gd name="T10" fmla="*/ 1 w 239"/>
                  <a:gd name="T11" fmla="*/ 5 h 71"/>
                  <a:gd name="T12" fmla="*/ 0 w 239"/>
                  <a:gd name="T13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9" h="71">
                    <a:moveTo>
                      <a:pt x="0" y="0"/>
                    </a:moveTo>
                    <a:lnTo>
                      <a:pt x="239" y="68"/>
                    </a:lnTo>
                    <a:lnTo>
                      <a:pt x="229" y="69"/>
                    </a:lnTo>
                    <a:lnTo>
                      <a:pt x="212" y="71"/>
                    </a:lnTo>
                    <a:lnTo>
                      <a:pt x="1" y="12"/>
                    </a:lnTo>
                    <a:lnTo>
                      <a:pt x="1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6" name="Freeform 780"/>
              <p:cNvSpPr>
                <a:spLocks/>
              </p:cNvSpPr>
              <p:nvPr/>
            </p:nvSpPr>
            <p:spPr bwMode="auto">
              <a:xfrm>
                <a:off x="2705" y="1892"/>
                <a:ext cx="211" cy="61"/>
              </a:xfrm>
              <a:custGeom>
                <a:avLst/>
                <a:gdLst>
                  <a:gd name="T0" fmla="*/ 0 w 211"/>
                  <a:gd name="T1" fmla="*/ 0 h 61"/>
                  <a:gd name="T2" fmla="*/ 211 w 211"/>
                  <a:gd name="T3" fmla="*/ 59 h 61"/>
                  <a:gd name="T4" fmla="*/ 181 w 211"/>
                  <a:gd name="T5" fmla="*/ 61 h 61"/>
                  <a:gd name="T6" fmla="*/ 0 w 211"/>
                  <a:gd name="T7" fmla="*/ 11 h 61"/>
                  <a:gd name="T8" fmla="*/ 0 w 211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" h="61">
                    <a:moveTo>
                      <a:pt x="0" y="0"/>
                    </a:moveTo>
                    <a:lnTo>
                      <a:pt x="211" y="59"/>
                    </a:lnTo>
                    <a:lnTo>
                      <a:pt x="181" y="6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8F"/>
              </a:solidFill>
              <a:ln w="0">
                <a:solidFill>
                  <a:srgbClr val="FFCD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7" name="Freeform 781"/>
              <p:cNvSpPr>
                <a:spLocks/>
              </p:cNvSpPr>
              <p:nvPr/>
            </p:nvSpPr>
            <p:spPr bwMode="auto">
              <a:xfrm>
                <a:off x="2704" y="1903"/>
                <a:ext cx="182" cy="51"/>
              </a:xfrm>
              <a:custGeom>
                <a:avLst/>
                <a:gdLst>
                  <a:gd name="T0" fmla="*/ 1 w 182"/>
                  <a:gd name="T1" fmla="*/ 0 h 51"/>
                  <a:gd name="T2" fmla="*/ 182 w 182"/>
                  <a:gd name="T3" fmla="*/ 50 h 51"/>
                  <a:gd name="T4" fmla="*/ 179 w 182"/>
                  <a:gd name="T5" fmla="*/ 50 h 51"/>
                  <a:gd name="T6" fmla="*/ 144 w 182"/>
                  <a:gd name="T7" fmla="*/ 51 h 51"/>
                  <a:gd name="T8" fmla="*/ 0 w 182"/>
                  <a:gd name="T9" fmla="*/ 11 h 51"/>
                  <a:gd name="T10" fmla="*/ 1 w 182"/>
                  <a:gd name="T11" fmla="*/ 0 h 51"/>
                  <a:gd name="T12" fmla="*/ 1 w 182"/>
                  <a:gd name="T1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2" h="51">
                    <a:moveTo>
                      <a:pt x="1" y="0"/>
                    </a:moveTo>
                    <a:lnTo>
                      <a:pt x="182" y="50"/>
                    </a:lnTo>
                    <a:lnTo>
                      <a:pt x="179" y="50"/>
                    </a:lnTo>
                    <a:lnTo>
                      <a:pt x="144" y="51"/>
                    </a:lnTo>
                    <a:lnTo>
                      <a:pt x="0" y="11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8" name="Freeform 782"/>
              <p:cNvSpPr>
                <a:spLocks/>
              </p:cNvSpPr>
              <p:nvPr/>
            </p:nvSpPr>
            <p:spPr bwMode="auto">
              <a:xfrm>
                <a:off x="2702" y="1914"/>
                <a:ext cx="146" cy="40"/>
              </a:xfrm>
              <a:custGeom>
                <a:avLst/>
                <a:gdLst>
                  <a:gd name="T0" fmla="*/ 2 w 146"/>
                  <a:gd name="T1" fmla="*/ 0 h 40"/>
                  <a:gd name="T2" fmla="*/ 146 w 146"/>
                  <a:gd name="T3" fmla="*/ 40 h 40"/>
                  <a:gd name="T4" fmla="*/ 126 w 146"/>
                  <a:gd name="T5" fmla="*/ 40 h 40"/>
                  <a:gd name="T6" fmla="*/ 103 w 146"/>
                  <a:gd name="T7" fmla="*/ 39 h 40"/>
                  <a:gd name="T8" fmla="*/ 0 w 146"/>
                  <a:gd name="T9" fmla="*/ 10 h 40"/>
                  <a:gd name="T10" fmla="*/ 2 w 146"/>
                  <a:gd name="T11" fmla="*/ 5 h 40"/>
                  <a:gd name="T12" fmla="*/ 2 w 146"/>
                  <a:gd name="T1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6" h="40">
                    <a:moveTo>
                      <a:pt x="2" y="0"/>
                    </a:moveTo>
                    <a:lnTo>
                      <a:pt x="146" y="40"/>
                    </a:lnTo>
                    <a:lnTo>
                      <a:pt x="126" y="40"/>
                    </a:lnTo>
                    <a:lnTo>
                      <a:pt x="103" y="39"/>
                    </a:lnTo>
                    <a:lnTo>
                      <a:pt x="0" y="10"/>
                    </a:lnTo>
                    <a:lnTo>
                      <a:pt x="2" y="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9" name="Freeform 783"/>
              <p:cNvSpPr>
                <a:spLocks/>
              </p:cNvSpPr>
              <p:nvPr/>
            </p:nvSpPr>
            <p:spPr bwMode="auto">
              <a:xfrm>
                <a:off x="2701" y="1924"/>
                <a:ext cx="104" cy="29"/>
              </a:xfrm>
              <a:custGeom>
                <a:avLst/>
                <a:gdLst>
                  <a:gd name="T0" fmla="*/ 1 w 104"/>
                  <a:gd name="T1" fmla="*/ 0 h 29"/>
                  <a:gd name="T2" fmla="*/ 104 w 104"/>
                  <a:gd name="T3" fmla="*/ 29 h 29"/>
                  <a:gd name="T4" fmla="*/ 66 w 104"/>
                  <a:gd name="T5" fmla="*/ 28 h 29"/>
                  <a:gd name="T6" fmla="*/ 0 w 104"/>
                  <a:gd name="T7" fmla="*/ 20 h 29"/>
                  <a:gd name="T8" fmla="*/ 0 w 104"/>
                  <a:gd name="T9" fmla="*/ 17 h 29"/>
                  <a:gd name="T10" fmla="*/ 1 w 104"/>
                  <a:gd name="T11" fmla="*/ 8 h 29"/>
                  <a:gd name="T12" fmla="*/ 1 w 104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9">
                    <a:moveTo>
                      <a:pt x="1" y="0"/>
                    </a:moveTo>
                    <a:lnTo>
                      <a:pt x="104" y="29"/>
                    </a:lnTo>
                    <a:lnTo>
                      <a:pt x="66" y="28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1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0" name="Freeform 784"/>
              <p:cNvSpPr>
                <a:spLocks/>
              </p:cNvSpPr>
              <p:nvPr/>
            </p:nvSpPr>
            <p:spPr bwMode="auto">
              <a:xfrm>
                <a:off x="3174" y="1460"/>
                <a:ext cx="10" cy="18"/>
              </a:xfrm>
              <a:custGeom>
                <a:avLst/>
                <a:gdLst>
                  <a:gd name="T0" fmla="*/ 10 w 10"/>
                  <a:gd name="T1" fmla="*/ 0 h 18"/>
                  <a:gd name="T2" fmla="*/ 10 w 10"/>
                  <a:gd name="T3" fmla="*/ 18 h 18"/>
                  <a:gd name="T4" fmla="*/ 8 w 10"/>
                  <a:gd name="T5" fmla="*/ 15 h 18"/>
                  <a:gd name="T6" fmla="*/ 4 w 10"/>
                  <a:gd name="T7" fmla="*/ 10 h 18"/>
                  <a:gd name="T8" fmla="*/ 1 w 10"/>
                  <a:gd name="T9" fmla="*/ 5 h 18"/>
                  <a:gd name="T10" fmla="*/ 0 w 10"/>
                  <a:gd name="T11" fmla="*/ 4 h 18"/>
                  <a:gd name="T12" fmla="*/ 10 w 10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8">
                    <a:moveTo>
                      <a:pt x="10" y="0"/>
                    </a:moveTo>
                    <a:lnTo>
                      <a:pt x="10" y="18"/>
                    </a:lnTo>
                    <a:lnTo>
                      <a:pt x="8" y="15"/>
                    </a:lnTo>
                    <a:lnTo>
                      <a:pt x="4" y="10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1" name="Freeform 785"/>
              <p:cNvSpPr>
                <a:spLocks/>
              </p:cNvSpPr>
              <p:nvPr/>
            </p:nvSpPr>
            <p:spPr bwMode="auto">
              <a:xfrm>
                <a:off x="3184" y="1456"/>
                <a:ext cx="11" cy="30"/>
              </a:xfrm>
              <a:custGeom>
                <a:avLst/>
                <a:gdLst>
                  <a:gd name="T0" fmla="*/ 11 w 11"/>
                  <a:gd name="T1" fmla="*/ 0 h 30"/>
                  <a:gd name="T2" fmla="*/ 11 w 11"/>
                  <a:gd name="T3" fmla="*/ 30 h 30"/>
                  <a:gd name="T4" fmla="*/ 4 w 11"/>
                  <a:gd name="T5" fmla="*/ 26 h 30"/>
                  <a:gd name="T6" fmla="*/ 0 w 11"/>
                  <a:gd name="T7" fmla="*/ 22 h 30"/>
                  <a:gd name="T8" fmla="*/ 0 w 11"/>
                  <a:gd name="T9" fmla="*/ 4 h 30"/>
                  <a:gd name="T10" fmla="*/ 1 w 11"/>
                  <a:gd name="T11" fmla="*/ 4 h 30"/>
                  <a:gd name="T12" fmla="*/ 11 w 11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0">
                    <a:moveTo>
                      <a:pt x="11" y="0"/>
                    </a:moveTo>
                    <a:lnTo>
                      <a:pt x="11" y="30"/>
                    </a:lnTo>
                    <a:lnTo>
                      <a:pt x="4" y="26"/>
                    </a:lnTo>
                    <a:lnTo>
                      <a:pt x="0" y="22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2" name="Freeform 786"/>
              <p:cNvSpPr>
                <a:spLocks/>
              </p:cNvSpPr>
              <p:nvPr/>
            </p:nvSpPr>
            <p:spPr bwMode="auto">
              <a:xfrm>
                <a:off x="3195" y="1452"/>
                <a:ext cx="10" cy="36"/>
              </a:xfrm>
              <a:custGeom>
                <a:avLst/>
                <a:gdLst>
                  <a:gd name="T0" fmla="*/ 10 w 10"/>
                  <a:gd name="T1" fmla="*/ 0 h 36"/>
                  <a:gd name="T2" fmla="*/ 10 w 10"/>
                  <a:gd name="T3" fmla="*/ 36 h 36"/>
                  <a:gd name="T4" fmla="*/ 2 w 10"/>
                  <a:gd name="T5" fmla="*/ 35 h 36"/>
                  <a:gd name="T6" fmla="*/ 0 w 10"/>
                  <a:gd name="T7" fmla="*/ 34 h 36"/>
                  <a:gd name="T8" fmla="*/ 0 w 10"/>
                  <a:gd name="T9" fmla="*/ 4 h 36"/>
                  <a:gd name="T10" fmla="*/ 1 w 10"/>
                  <a:gd name="T11" fmla="*/ 4 h 36"/>
                  <a:gd name="T12" fmla="*/ 10 w 10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">
                    <a:moveTo>
                      <a:pt x="10" y="0"/>
                    </a:moveTo>
                    <a:lnTo>
                      <a:pt x="10" y="36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3" name="Freeform 787"/>
              <p:cNvSpPr>
                <a:spLocks/>
              </p:cNvSpPr>
              <p:nvPr/>
            </p:nvSpPr>
            <p:spPr bwMode="auto">
              <a:xfrm>
                <a:off x="3205" y="1447"/>
                <a:ext cx="9" cy="43"/>
              </a:xfrm>
              <a:custGeom>
                <a:avLst/>
                <a:gdLst>
                  <a:gd name="T0" fmla="*/ 9 w 9"/>
                  <a:gd name="T1" fmla="*/ 0 h 43"/>
                  <a:gd name="T2" fmla="*/ 9 w 9"/>
                  <a:gd name="T3" fmla="*/ 43 h 43"/>
                  <a:gd name="T4" fmla="*/ 4 w 9"/>
                  <a:gd name="T5" fmla="*/ 43 h 43"/>
                  <a:gd name="T6" fmla="*/ 0 w 9"/>
                  <a:gd name="T7" fmla="*/ 41 h 43"/>
                  <a:gd name="T8" fmla="*/ 0 w 9"/>
                  <a:gd name="T9" fmla="*/ 5 h 43"/>
                  <a:gd name="T10" fmla="*/ 1 w 9"/>
                  <a:gd name="T11" fmla="*/ 3 h 43"/>
                  <a:gd name="T12" fmla="*/ 8 w 9"/>
                  <a:gd name="T13" fmla="*/ 1 h 43"/>
                  <a:gd name="T14" fmla="*/ 9 w 9"/>
                  <a:gd name="T15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43">
                    <a:moveTo>
                      <a:pt x="9" y="0"/>
                    </a:moveTo>
                    <a:lnTo>
                      <a:pt x="9" y="43"/>
                    </a:lnTo>
                    <a:lnTo>
                      <a:pt x="4" y="43"/>
                    </a:lnTo>
                    <a:lnTo>
                      <a:pt x="0" y="41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8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4" name="Freeform 788"/>
              <p:cNvSpPr>
                <a:spLocks/>
              </p:cNvSpPr>
              <p:nvPr/>
            </p:nvSpPr>
            <p:spPr bwMode="auto">
              <a:xfrm>
                <a:off x="3214" y="1447"/>
                <a:ext cx="11" cy="43"/>
              </a:xfrm>
              <a:custGeom>
                <a:avLst/>
                <a:gdLst>
                  <a:gd name="T0" fmla="*/ 2 w 11"/>
                  <a:gd name="T1" fmla="*/ 0 h 43"/>
                  <a:gd name="T2" fmla="*/ 2 w 11"/>
                  <a:gd name="T3" fmla="*/ 2 h 43"/>
                  <a:gd name="T4" fmla="*/ 4 w 11"/>
                  <a:gd name="T5" fmla="*/ 11 h 43"/>
                  <a:gd name="T6" fmla="*/ 7 w 11"/>
                  <a:gd name="T7" fmla="*/ 24 h 43"/>
                  <a:gd name="T8" fmla="*/ 11 w 11"/>
                  <a:gd name="T9" fmla="*/ 43 h 43"/>
                  <a:gd name="T10" fmla="*/ 11 w 11"/>
                  <a:gd name="T11" fmla="*/ 43 h 43"/>
                  <a:gd name="T12" fmla="*/ 0 w 11"/>
                  <a:gd name="T13" fmla="*/ 43 h 43"/>
                  <a:gd name="T14" fmla="*/ 0 w 11"/>
                  <a:gd name="T15" fmla="*/ 0 h 43"/>
                  <a:gd name="T16" fmla="*/ 2 w 11"/>
                  <a:gd name="T17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3">
                    <a:moveTo>
                      <a:pt x="2" y="0"/>
                    </a:moveTo>
                    <a:lnTo>
                      <a:pt x="2" y="2"/>
                    </a:lnTo>
                    <a:lnTo>
                      <a:pt x="4" y="11"/>
                    </a:lnTo>
                    <a:lnTo>
                      <a:pt x="7" y="24"/>
                    </a:lnTo>
                    <a:lnTo>
                      <a:pt x="11" y="43"/>
                    </a:lnTo>
                    <a:lnTo>
                      <a:pt x="11" y="43"/>
                    </a:lnTo>
                    <a:lnTo>
                      <a:pt x="0" y="4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5" name="Freeform 789"/>
              <p:cNvSpPr>
                <a:spLocks/>
              </p:cNvSpPr>
              <p:nvPr/>
            </p:nvSpPr>
            <p:spPr bwMode="auto">
              <a:xfrm>
                <a:off x="3128" y="1664"/>
                <a:ext cx="40" cy="12"/>
              </a:xfrm>
              <a:custGeom>
                <a:avLst/>
                <a:gdLst>
                  <a:gd name="T0" fmla="*/ 40 w 40"/>
                  <a:gd name="T1" fmla="*/ 0 h 12"/>
                  <a:gd name="T2" fmla="*/ 19 w 40"/>
                  <a:gd name="T3" fmla="*/ 8 h 12"/>
                  <a:gd name="T4" fmla="*/ 0 w 40"/>
                  <a:gd name="T5" fmla="*/ 12 h 12"/>
                  <a:gd name="T6" fmla="*/ 40 w 40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12">
                    <a:moveTo>
                      <a:pt x="40" y="0"/>
                    </a:moveTo>
                    <a:lnTo>
                      <a:pt x="19" y="8"/>
                    </a:lnTo>
                    <a:lnTo>
                      <a:pt x="0" y="1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6" name="Freeform 790"/>
              <p:cNvSpPr>
                <a:spLocks/>
              </p:cNvSpPr>
              <p:nvPr/>
            </p:nvSpPr>
            <p:spPr bwMode="auto">
              <a:xfrm>
                <a:off x="3083" y="1648"/>
                <a:ext cx="106" cy="29"/>
              </a:xfrm>
              <a:custGeom>
                <a:avLst/>
                <a:gdLst>
                  <a:gd name="T0" fmla="*/ 106 w 106"/>
                  <a:gd name="T1" fmla="*/ 0 h 29"/>
                  <a:gd name="T2" fmla="*/ 102 w 106"/>
                  <a:gd name="T3" fmla="*/ 4 h 29"/>
                  <a:gd name="T4" fmla="*/ 85 w 106"/>
                  <a:gd name="T5" fmla="*/ 16 h 29"/>
                  <a:gd name="T6" fmla="*/ 85 w 106"/>
                  <a:gd name="T7" fmla="*/ 16 h 29"/>
                  <a:gd name="T8" fmla="*/ 45 w 106"/>
                  <a:gd name="T9" fmla="*/ 28 h 29"/>
                  <a:gd name="T10" fmla="*/ 34 w 106"/>
                  <a:gd name="T11" fmla="*/ 29 h 29"/>
                  <a:gd name="T12" fmla="*/ 2 w 106"/>
                  <a:gd name="T13" fmla="*/ 29 h 29"/>
                  <a:gd name="T14" fmla="*/ 0 w 106"/>
                  <a:gd name="T15" fmla="*/ 29 h 29"/>
                  <a:gd name="T16" fmla="*/ 106 w 106"/>
                  <a:gd name="T1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6" h="29">
                    <a:moveTo>
                      <a:pt x="106" y="0"/>
                    </a:moveTo>
                    <a:lnTo>
                      <a:pt x="102" y="4"/>
                    </a:lnTo>
                    <a:lnTo>
                      <a:pt x="85" y="16"/>
                    </a:lnTo>
                    <a:lnTo>
                      <a:pt x="85" y="16"/>
                    </a:lnTo>
                    <a:lnTo>
                      <a:pt x="45" y="28"/>
                    </a:lnTo>
                    <a:lnTo>
                      <a:pt x="34" y="29"/>
                    </a:lnTo>
                    <a:lnTo>
                      <a:pt x="2" y="29"/>
                    </a:lnTo>
                    <a:lnTo>
                      <a:pt x="0" y="29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7" name="Freeform 791"/>
              <p:cNvSpPr>
                <a:spLocks/>
              </p:cNvSpPr>
              <p:nvPr/>
            </p:nvSpPr>
            <p:spPr bwMode="auto">
              <a:xfrm>
                <a:off x="3060" y="1634"/>
                <a:ext cx="140" cy="43"/>
              </a:xfrm>
              <a:custGeom>
                <a:avLst/>
                <a:gdLst>
                  <a:gd name="T0" fmla="*/ 140 w 140"/>
                  <a:gd name="T1" fmla="*/ 0 h 43"/>
                  <a:gd name="T2" fmla="*/ 137 w 140"/>
                  <a:gd name="T3" fmla="*/ 4 h 43"/>
                  <a:gd name="T4" fmla="*/ 129 w 140"/>
                  <a:gd name="T5" fmla="*/ 14 h 43"/>
                  <a:gd name="T6" fmla="*/ 23 w 140"/>
                  <a:gd name="T7" fmla="*/ 43 h 43"/>
                  <a:gd name="T8" fmla="*/ 0 w 140"/>
                  <a:gd name="T9" fmla="*/ 39 h 43"/>
                  <a:gd name="T10" fmla="*/ 140 w 140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" h="43">
                    <a:moveTo>
                      <a:pt x="140" y="0"/>
                    </a:moveTo>
                    <a:lnTo>
                      <a:pt x="137" y="4"/>
                    </a:lnTo>
                    <a:lnTo>
                      <a:pt x="129" y="14"/>
                    </a:lnTo>
                    <a:lnTo>
                      <a:pt x="23" y="43"/>
                    </a:lnTo>
                    <a:lnTo>
                      <a:pt x="0" y="39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FF9093"/>
              </a:solidFill>
              <a:ln w="0">
                <a:solidFill>
                  <a:srgbClr val="FF90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8" name="Freeform 792"/>
              <p:cNvSpPr>
                <a:spLocks/>
              </p:cNvSpPr>
              <p:nvPr/>
            </p:nvSpPr>
            <p:spPr bwMode="auto">
              <a:xfrm>
                <a:off x="3039" y="1621"/>
                <a:ext cx="167" cy="52"/>
              </a:xfrm>
              <a:custGeom>
                <a:avLst/>
                <a:gdLst>
                  <a:gd name="T0" fmla="*/ 167 w 167"/>
                  <a:gd name="T1" fmla="*/ 0 h 52"/>
                  <a:gd name="T2" fmla="*/ 161 w 167"/>
                  <a:gd name="T3" fmla="*/ 13 h 52"/>
                  <a:gd name="T4" fmla="*/ 21 w 167"/>
                  <a:gd name="T5" fmla="*/ 52 h 52"/>
                  <a:gd name="T6" fmla="*/ 13 w 167"/>
                  <a:gd name="T7" fmla="*/ 51 h 52"/>
                  <a:gd name="T8" fmla="*/ 0 w 167"/>
                  <a:gd name="T9" fmla="*/ 47 h 52"/>
                  <a:gd name="T10" fmla="*/ 167 w 167"/>
                  <a:gd name="T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7" h="52">
                    <a:moveTo>
                      <a:pt x="167" y="0"/>
                    </a:moveTo>
                    <a:lnTo>
                      <a:pt x="161" y="13"/>
                    </a:lnTo>
                    <a:lnTo>
                      <a:pt x="21" y="52"/>
                    </a:lnTo>
                    <a:lnTo>
                      <a:pt x="13" y="51"/>
                    </a:lnTo>
                    <a:lnTo>
                      <a:pt x="0" y="47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FF8A8D"/>
              </a:solidFill>
              <a:ln w="0">
                <a:solidFill>
                  <a:srgbClr val="FF8A8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9" name="Freeform 793"/>
              <p:cNvSpPr>
                <a:spLocks/>
              </p:cNvSpPr>
              <p:nvPr/>
            </p:nvSpPr>
            <p:spPr bwMode="auto">
              <a:xfrm>
                <a:off x="3022" y="1609"/>
                <a:ext cx="188" cy="59"/>
              </a:xfrm>
              <a:custGeom>
                <a:avLst/>
                <a:gdLst>
                  <a:gd name="T0" fmla="*/ 188 w 188"/>
                  <a:gd name="T1" fmla="*/ 0 h 59"/>
                  <a:gd name="T2" fmla="*/ 184 w 188"/>
                  <a:gd name="T3" fmla="*/ 12 h 59"/>
                  <a:gd name="T4" fmla="*/ 184 w 188"/>
                  <a:gd name="T5" fmla="*/ 12 h 59"/>
                  <a:gd name="T6" fmla="*/ 17 w 188"/>
                  <a:gd name="T7" fmla="*/ 59 h 59"/>
                  <a:gd name="T8" fmla="*/ 0 w 188"/>
                  <a:gd name="T9" fmla="*/ 52 h 59"/>
                  <a:gd name="T10" fmla="*/ 188 w 188"/>
                  <a:gd name="T11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8" h="59">
                    <a:moveTo>
                      <a:pt x="188" y="0"/>
                    </a:moveTo>
                    <a:lnTo>
                      <a:pt x="184" y="12"/>
                    </a:lnTo>
                    <a:lnTo>
                      <a:pt x="184" y="12"/>
                    </a:lnTo>
                    <a:lnTo>
                      <a:pt x="17" y="59"/>
                    </a:lnTo>
                    <a:lnTo>
                      <a:pt x="0" y="52"/>
                    </a:lnTo>
                    <a:lnTo>
                      <a:pt x="188" y="0"/>
                    </a:lnTo>
                    <a:close/>
                  </a:path>
                </a:pathLst>
              </a:custGeom>
              <a:solidFill>
                <a:srgbClr val="FF8586"/>
              </a:solidFill>
              <a:ln w="0">
                <a:solidFill>
                  <a:srgbClr val="FF858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0" name="Freeform 794"/>
              <p:cNvSpPr>
                <a:spLocks/>
              </p:cNvSpPr>
              <p:nvPr/>
            </p:nvSpPr>
            <p:spPr bwMode="auto">
              <a:xfrm>
                <a:off x="3006" y="1597"/>
                <a:ext cx="208" cy="64"/>
              </a:xfrm>
              <a:custGeom>
                <a:avLst/>
                <a:gdLst>
                  <a:gd name="T0" fmla="*/ 208 w 208"/>
                  <a:gd name="T1" fmla="*/ 0 h 64"/>
                  <a:gd name="T2" fmla="*/ 207 w 208"/>
                  <a:gd name="T3" fmla="*/ 4 h 64"/>
                  <a:gd name="T4" fmla="*/ 204 w 208"/>
                  <a:gd name="T5" fmla="*/ 12 h 64"/>
                  <a:gd name="T6" fmla="*/ 16 w 208"/>
                  <a:gd name="T7" fmla="*/ 64 h 64"/>
                  <a:gd name="T8" fmla="*/ 12 w 208"/>
                  <a:gd name="T9" fmla="*/ 64 h 64"/>
                  <a:gd name="T10" fmla="*/ 0 w 208"/>
                  <a:gd name="T11" fmla="*/ 58 h 64"/>
                  <a:gd name="T12" fmla="*/ 208 w 208"/>
                  <a:gd name="T13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8" h="64">
                    <a:moveTo>
                      <a:pt x="208" y="0"/>
                    </a:moveTo>
                    <a:lnTo>
                      <a:pt x="207" y="4"/>
                    </a:lnTo>
                    <a:lnTo>
                      <a:pt x="204" y="12"/>
                    </a:lnTo>
                    <a:lnTo>
                      <a:pt x="16" y="64"/>
                    </a:lnTo>
                    <a:lnTo>
                      <a:pt x="12" y="64"/>
                    </a:lnTo>
                    <a:lnTo>
                      <a:pt x="0" y="58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8180"/>
              </a:solidFill>
              <a:ln w="0">
                <a:solidFill>
                  <a:srgbClr val="FF81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1" name="Freeform 795"/>
              <p:cNvSpPr>
                <a:spLocks/>
              </p:cNvSpPr>
              <p:nvPr/>
            </p:nvSpPr>
            <p:spPr bwMode="auto">
              <a:xfrm>
                <a:off x="2993" y="1585"/>
                <a:ext cx="223" cy="70"/>
              </a:xfrm>
              <a:custGeom>
                <a:avLst/>
                <a:gdLst>
                  <a:gd name="T0" fmla="*/ 223 w 223"/>
                  <a:gd name="T1" fmla="*/ 0 h 70"/>
                  <a:gd name="T2" fmla="*/ 221 w 223"/>
                  <a:gd name="T3" fmla="*/ 12 h 70"/>
                  <a:gd name="T4" fmla="*/ 13 w 223"/>
                  <a:gd name="T5" fmla="*/ 70 h 70"/>
                  <a:gd name="T6" fmla="*/ 0 w 223"/>
                  <a:gd name="T7" fmla="*/ 63 h 70"/>
                  <a:gd name="T8" fmla="*/ 223 w 223"/>
                  <a:gd name="T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70">
                    <a:moveTo>
                      <a:pt x="223" y="0"/>
                    </a:moveTo>
                    <a:lnTo>
                      <a:pt x="221" y="12"/>
                    </a:lnTo>
                    <a:lnTo>
                      <a:pt x="13" y="70"/>
                    </a:lnTo>
                    <a:lnTo>
                      <a:pt x="0" y="63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rgbClr val="FF7B7A"/>
              </a:solidFill>
              <a:ln w="0">
                <a:solidFill>
                  <a:srgbClr val="FF7B7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2" name="Freeform 796"/>
              <p:cNvSpPr>
                <a:spLocks/>
              </p:cNvSpPr>
              <p:nvPr/>
            </p:nvSpPr>
            <p:spPr bwMode="auto">
              <a:xfrm>
                <a:off x="2980" y="1574"/>
                <a:ext cx="238" cy="74"/>
              </a:xfrm>
              <a:custGeom>
                <a:avLst/>
                <a:gdLst>
                  <a:gd name="T0" fmla="*/ 238 w 238"/>
                  <a:gd name="T1" fmla="*/ 0 h 74"/>
                  <a:gd name="T2" fmla="*/ 237 w 238"/>
                  <a:gd name="T3" fmla="*/ 7 h 74"/>
                  <a:gd name="T4" fmla="*/ 236 w 238"/>
                  <a:gd name="T5" fmla="*/ 11 h 74"/>
                  <a:gd name="T6" fmla="*/ 13 w 238"/>
                  <a:gd name="T7" fmla="*/ 74 h 74"/>
                  <a:gd name="T8" fmla="*/ 6 w 238"/>
                  <a:gd name="T9" fmla="*/ 70 h 74"/>
                  <a:gd name="T10" fmla="*/ 0 w 238"/>
                  <a:gd name="T11" fmla="*/ 66 h 74"/>
                  <a:gd name="T12" fmla="*/ 238 w 238"/>
                  <a:gd name="T13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8" h="74">
                    <a:moveTo>
                      <a:pt x="238" y="0"/>
                    </a:moveTo>
                    <a:lnTo>
                      <a:pt x="237" y="7"/>
                    </a:lnTo>
                    <a:lnTo>
                      <a:pt x="236" y="11"/>
                    </a:lnTo>
                    <a:lnTo>
                      <a:pt x="13" y="74"/>
                    </a:lnTo>
                    <a:lnTo>
                      <a:pt x="6" y="70"/>
                    </a:lnTo>
                    <a:lnTo>
                      <a:pt x="0" y="66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FF7673"/>
              </a:solidFill>
              <a:ln w="0">
                <a:solidFill>
                  <a:srgbClr val="FF767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3" name="Freeform 797"/>
              <p:cNvSpPr>
                <a:spLocks/>
              </p:cNvSpPr>
              <p:nvPr/>
            </p:nvSpPr>
            <p:spPr bwMode="auto">
              <a:xfrm>
                <a:off x="2969" y="1563"/>
                <a:ext cx="250" cy="77"/>
              </a:xfrm>
              <a:custGeom>
                <a:avLst/>
                <a:gdLst>
                  <a:gd name="T0" fmla="*/ 250 w 250"/>
                  <a:gd name="T1" fmla="*/ 0 h 77"/>
                  <a:gd name="T2" fmla="*/ 249 w 250"/>
                  <a:gd name="T3" fmla="*/ 11 h 77"/>
                  <a:gd name="T4" fmla="*/ 11 w 250"/>
                  <a:gd name="T5" fmla="*/ 77 h 77"/>
                  <a:gd name="T6" fmla="*/ 0 w 250"/>
                  <a:gd name="T7" fmla="*/ 69 h 77"/>
                  <a:gd name="T8" fmla="*/ 250 w 250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77">
                    <a:moveTo>
                      <a:pt x="250" y="0"/>
                    </a:moveTo>
                    <a:lnTo>
                      <a:pt x="249" y="11"/>
                    </a:lnTo>
                    <a:lnTo>
                      <a:pt x="11" y="77"/>
                    </a:lnTo>
                    <a:lnTo>
                      <a:pt x="0" y="69"/>
                    </a:lnTo>
                    <a:lnTo>
                      <a:pt x="250" y="0"/>
                    </a:lnTo>
                    <a:close/>
                  </a:path>
                </a:pathLst>
              </a:custGeom>
              <a:solidFill>
                <a:srgbClr val="FF716D"/>
              </a:solidFill>
              <a:ln w="0">
                <a:solidFill>
                  <a:srgbClr val="FF71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4" name="Freeform 798"/>
              <p:cNvSpPr>
                <a:spLocks/>
              </p:cNvSpPr>
              <p:nvPr/>
            </p:nvSpPr>
            <p:spPr bwMode="auto">
              <a:xfrm>
                <a:off x="2958" y="1551"/>
                <a:ext cx="261" cy="81"/>
              </a:xfrm>
              <a:custGeom>
                <a:avLst/>
                <a:gdLst>
                  <a:gd name="T0" fmla="*/ 261 w 261"/>
                  <a:gd name="T1" fmla="*/ 0 h 81"/>
                  <a:gd name="T2" fmla="*/ 261 w 261"/>
                  <a:gd name="T3" fmla="*/ 12 h 81"/>
                  <a:gd name="T4" fmla="*/ 261 w 261"/>
                  <a:gd name="T5" fmla="*/ 12 h 81"/>
                  <a:gd name="T6" fmla="*/ 11 w 261"/>
                  <a:gd name="T7" fmla="*/ 81 h 81"/>
                  <a:gd name="T8" fmla="*/ 0 w 261"/>
                  <a:gd name="T9" fmla="*/ 74 h 81"/>
                  <a:gd name="T10" fmla="*/ 261 w 261"/>
                  <a:gd name="T11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1" h="81">
                    <a:moveTo>
                      <a:pt x="261" y="0"/>
                    </a:moveTo>
                    <a:lnTo>
                      <a:pt x="261" y="12"/>
                    </a:lnTo>
                    <a:lnTo>
                      <a:pt x="261" y="12"/>
                    </a:lnTo>
                    <a:lnTo>
                      <a:pt x="11" y="81"/>
                    </a:lnTo>
                    <a:lnTo>
                      <a:pt x="0" y="74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FD6B64"/>
              </a:solidFill>
              <a:ln w="0">
                <a:solidFill>
                  <a:srgbClr val="FD6B6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5" name="Freeform 799"/>
              <p:cNvSpPr>
                <a:spLocks/>
              </p:cNvSpPr>
              <p:nvPr/>
            </p:nvSpPr>
            <p:spPr bwMode="auto">
              <a:xfrm>
                <a:off x="2949" y="1541"/>
                <a:ext cx="270" cy="84"/>
              </a:xfrm>
              <a:custGeom>
                <a:avLst/>
                <a:gdLst>
                  <a:gd name="T0" fmla="*/ 270 w 270"/>
                  <a:gd name="T1" fmla="*/ 0 h 84"/>
                  <a:gd name="T2" fmla="*/ 270 w 270"/>
                  <a:gd name="T3" fmla="*/ 2 h 84"/>
                  <a:gd name="T4" fmla="*/ 270 w 270"/>
                  <a:gd name="T5" fmla="*/ 10 h 84"/>
                  <a:gd name="T6" fmla="*/ 9 w 270"/>
                  <a:gd name="T7" fmla="*/ 84 h 84"/>
                  <a:gd name="T8" fmla="*/ 7 w 270"/>
                  <a:gd name="T9" fmla="*/ 82 h 84"/>
                  <a:gd name="T10" fmla="*/ 0 w 270"/>
                  <a:gd name="T11" fmla="*/ 76 h 84"/>
                  <a:gd name="T12" fmla="*/ 270 w 270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0" h="84">
                    <a:moveTo>
                      <a:pt x="270" y="0"/>
                    </a:moveTo>
                    <a:lnTo>
                      <a:pt x="270" y="2"/>
                    </a:lnTo>
                    <a:lnTo>
                      <a:pt x="270" y="10"/>
                    </a:lnTo>
                    <a:lnTo>
                      <a:pt x="9" y="84"/>
                    </a:lnTo>
                    <a:lnTo>
                      <a:pt x="7" y="82"/>
                    </a:lnTo>
                    <a:lnTo>
                      <a:pt x="0" y="76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FB655D"/>
              </a:solidFill>
              <a:ln w="0">
                <a:solidFill>
                  <a:srgbClr val="FB655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6" name="Freeform 800"/>
              <p:cNvSpPr>
                <a:spLocks/>
              </p:cNvSpPr>
              <p:nvPr/>
            </p:nvSpPr>
            <p:spPr bwMode="auto">
              <a:xfrm>
                <a:off x="2941" y="1529"/>
                <a:ext cx="280" cy="88"/>
              </a:xfrm>
              <a:custGeom>
                <a:avLst/>
                <a:gdLst>
                  <a:gd name="T0" fmla="*/ 280 w 280"/>
                  <a:gd name="T1" fmla="*/ 0 h 88"/>
                  <a:gd name="T2" fmla="*/ 278 w 280"/>
                  <a:gd name="T3" fmla="*/ 12 h 88"/>
                  <a:gd name="T4" fmla="*/ 8 w 280"/>
                  <a:gd name="T5" fmla="*/ 88 h 88"/>
                  <a:gd name="T6" fmla="*/ 0 w 280"/>
                  <a:gd name="T7" fmla="*/ 79 h 88"/>
                  <a:gd name="T8" fmla="*/ 280 w 280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88">
                    <a:moveTo>
                      <a:pt x="280" y="0"/>
                    </a:moveTo>
                    <a:lnTo>
                      <a:pt x="278" y="12"/>
                    </a:lnTo>
                    <a:lnTo>
                      <a:pt x="8" y="88"/>
                    </a:lnTo>
                    <a:lnTo>
                      <a:pt x="0" y="79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7" name="Freeform 801"/>
              <p:cNvSpPr>
                <a:spLocks/>
              </p:cNvSpPr>
              <p:nvPr/>
            </p:nvSpPr>
            <p:spPr bwMode="auto">
              <a:xfrm>
                <a:off x="2907" y="1511"/>
                <a:ext cx="314" cy="97"/>
              </a:xfrm>
              <a:custGeom>
                <a:avLst/>
                <a:gdLst>
                  <a:gd name="T0" fmla="*/ 314 w 314"/>
                  <a:gd name="T1" fmla="*/ 0 h 97"/>
                  <a:gd name="T2" fmla="*/ 314 w 314"/>
                  <a:gd name="T3" fmla="*/ 15 h 97"/>
                  <a:gd name="T4" fmla="*/ 314 w 314"/>
                  <a:gd name="T5" fmla="*/ 18 h 97"/>
                  <a:gd name="T6" fmla="*/ 34 w 314"/>
                  <a:gd name="T7" fmla="*/ 97 h 97"/>
                  <a:gd name="T8" fmla="*/ 22 w 314"/>
                  <a:gd name="T9" fmla="*/ 86 h 97"/>
                  <a:gd name="T10" fmla="*/ 0 w 314"/>
                  <a:gd name="T11" fmla="*/ 56 h 97"/>
                  <a:gd name="T12" fmla="*/ 17 w 314"/>
                  <a:gd name="T13" fmla="*/ 55 h 97"/>
                  <a:gd name="T14" fmla="*/ 38 w 314"/>
                  <a:gd name="T15" fmla="*/ 53 h 97"/>
                  <a:gd name="T16" fmla="*/ 64 w 314"/>
                  <a:gd name="T17" fmla="*/ 51 h 97"/>
                  <a:gd name="T18" fmla="*/ 91 w 314"/>
                  <a:gd name="T19" fmla="*/ 46 h 97"/>
                  <a:gd name="T20" fmla="*/ 120 w 314"/>
                  <a:gd name="T21" fmla="*/ 40 h 97"/>
                  <a:gd name="T22" fmla="*/ 151 w 314"/>
                  <a:gd name="T23" fmla="*/ 35 h 97"/>
                  <a:gd name="T24" fmla="*/ 182 w 314"/>
                  <a:gd name="T25" fmla="*/ 28 h 97"/>
                  <a:gd name="T26" fmla="*/ 212 w 314"/>
                  <a:gd name="T27" fmla="*/ 23 h 97"/>
                  <a:gd name="T28" fmla="*/ 239 w 314"/>
                  <a:gd name="T29" fmla="*/ 17 h 97"/>
                  <a:gd name="T30" fmla="*/ 263 w 314"/>
                  <a:gd name="T31" fmla="*/ 11 h 97"/>
                  <a:gd name="T32" fmla="*/ 284 w 314"/>
                  <a:gd name="T33" fmla="*/ 6 h 97"/>
                  <a:gd name="T34" fmla="*/ 301 w 314"/>
                  <a:gd name="T35" fmla="*/ 4 h 97"/>
                  <a:gd name="T36" fmla="*/ 310 w 314"/>
                  <a:gd name="T37" fmla="*/ 1 h 97"/>
                  <a:gd name="T38" fmla="*/ 314 w 314"/>
                  <a:gd name="T3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14" h="97">
                    <a:moveTo>
                      <a:pt x="314" y="0"/>
                    </a:moveTo>
                    <a:lnTo>
                      <a:pt x="314" y="15"/>
                    </a:lnTo>
                    <a:lnTo>
                      <a:pt x="314" y="18"/>
                    </a:lnTo>
                    <a:lnTo>
                      <a:pt x="34" y="97"/>
                    </a:lnTo>
                    <a:lnTo>
                      <a:pt x="22" y="86"/>
                    </a:lnTo>
                    <a:lnTo>
                      <a:pt x="0" y="56"/>
                    </a:lnTo>
                    <a:lnTo>
                      <a:pt x="17" y="55"/>
                    </a:lnTo>
                    <a:lnTo>
                      <a:pt x="38" y="53"/>
                    </a:lnTo>
                    <a:lnTo>
                      <a:pt x="64" y="51"/>
                    </a:lnTo>
                    <a:lnTo>
                      <a:pt x="91" y="46"/>
                    </a:lnTo>
                    <a:lnTo>
                      <a:pt x="120" y="40"/>
                    </a:lnTo>
                    <a:lnTo>
                      <a:pt x="151" y="35"/>
                    </a:lnTo>
                    <a:lnTo>
                      <a:pt x="182" y="28"/>
                    </a:lnTo>
                    <a:lnTo>
                      <a:pt x="212" y="23"/>
                    </a:lnTo>
                    <a:lnTo>
                      <a:pt x="239" y="17"/>
                    </a:lnTo>
                    <a:lnTo>
                      <a:pt x="263" y="11"/>
                    </a:lnTo>
                    <a:lnTo>
                      <a:pt x="284" y="6"/>
                    </a:lnTo>
                    <a:lnTo>
                      <a:pt x="301" y="4"/>
                    </a:lnTo>
                    <a:lnTo>
                      <a:pt x="310" y="1"/>
                    </a:lnTo>
                    <a:lnTo>
                      <a:pt x="314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8" name="Freeform 802"/>
              <p:cNvSpPr>
                <a:spLocks/>
              </p:cNvSpPr>
              <p:nvPr/>
            </p:nvSpPr>
            <p:spPr bwMode="auto">
              <a:xfrm>
                <a:off x="2983" y="1622"/>
                <a:ext cx="176" cy="55"/>
              </a:xfrm>
              <a:custGeom>
                <a:avLst/>
                <a:gdLst>
                  <a:gd name="T0" fmla="*/ 91 w 176"/>
                  <a:gd name="T1" fmla="*/ 0 h 55"/>
                  <a:gd name="T2" fmla="*/ 113 w 176"/>
                  <a:gd name="T3" fmla="*/ 0 h 55"/>
                  <a:gd name="T4" fmla="*/ 133 w 176"/>
                  <a:gd name="T5" fmla="*/ 5 h 55"/>
                  <a:gd name="T6" fmla="*/ 149 w 176"/>
                  <a:gd name="T7" fmla="*/ 12 h 55"/>
                  <a:gd name="T8" fmla="*/ 161 w 176"/>
                  <a:gd name="T9" fmla="*/ 21 h 55"/>
                  <a:gd name="T10" fmla="*/ 170 w 176"/>
                  <a:gd name="T11" fmla="*/ 33 h 55"/>
                  <a:gd name="T12" fmla="*/ 176 w 176"/>
                  <a:gd name="T13" fmla="*/ 47 h 55"/>
                  <a:gd name="T14" fmla="*/ 164 w 176"/>
                  <a:gd name="T15" fmla="*/ 50 h 55"/>
                  <a:gd name="T16" fmla="*/ 133 w 176"/>
                  <a:gd name="T17" fmla="*/ 55 h 55"/>
                  <a:gd name="T18" fmla="*/ 100 w 176"/>
                  <a:gd name="T19" fmla="*/ 55 h 55"/>
                  <a:gd name="T20" fmla="*/ 66 w 176"/>
                  <a:gd name="T21" fmla="*/ 48 h 55"/>
                  <a:gd name="T22" fmla="*/ 32 w 176"/>
                  <a:gd name="T23" fmla="*/ 38 h 55"/>
                  <a:gd name="T24" fmla="*/ 0 w 176"/>
                  <a:gd name="T25" fmla="*/ 21 h 55"/>
                  <a:gd name="T26" fmla="*/ 35 w 176"/>
                  <a:gd name="T27" fmla="*/ 9 h 55"/>
                  <a:gd name="T28" fmla="*/ 65 w 176"/>
                  <a:gd name="T29" fmla="*/ 3 h 55"/>
                  <a:gd name="T30" fmla="*/ 91 w 176"/>
                  <a:gd name="T3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6" h="55">
                    <a:moveTo>
                      <a:pt x="91" y="0"/>
                    </a:moveTo>
                    <a:lnTo>
                      <a:pt x="113" y="0"/>
                    </a:lnTo>
                    <a:lnTo>
                      <a:pt x="133" y="5"/>
                    </a:lnTo>
                    <a:lnTo>
                      <a:pt x="149" y="12"/>
                    </a:lnTo>
                    <a:lnTo>
                      <a:pt x="161" y="21"/>
                    </a:lnTo>
                    <a:lnTo>
                      <a:pt x="170" y="33"/>
                    </a:lnTo>
                    <a:lnTo>
                      <a:pt x="176" y="47"/>
                    </a:lnTo>
                    <a:lnTo>
                      <a:pt x="164" y="50"/>
                    </a:lnTo>
                    <a:lnTo>
                      <a:pt x="133" y="55"/>
                    </a:lnTo>
                    <a:lnTo>
                      <a:pt x="100" y="55"/>
                    </a:lnTo>
                    <a:lnTo>
                      <a:pt x="66" y="48"/>
                    </a:lnTo>
                    <a:lnTo>
                      <a:pt x="32" y="38"/>
                    </a:lnTo>
                    <a:lnTo>
                      <a:pt x="0" y="21"/>
                    </a:lnTo>
                    <a:lnTo>
                      <a:pt x="35" y="9"/>
                    </a:lnTo>
                    <a:lnTo>
                      <a:pt x="65" y="3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9" name="Freeform 803"/>
              <p:cNvSpPr>
                <a:spLocks/>
              </p:cNvSpPr>
              <p:nvPr/>
            </p:nvSpPr>
            <p:spPr bwMode="auto">
              <a:xfrm>
                <a:off x="2907" y="1517"/>
                <a:ext cx="288" cy="97"/>
              </a:xfrm>
              <a:custGeom>
                <a:avLst/>
                <a:gdLst>
                  <a:gd name="T0" fmla="*/ 288 w 288"/>
                  <a:gd name="T1" fmla="*/ 0 h 97"/>
                  <a:gd name="T2" fmla="*/ 288 w 288"/>
                  <a:gd name="T3" fmla="*/ 11 h 97"/>
                  <a:gd name="T4" fmla="*/ 284 w 288"/>
                  <a:gd name="T5" fmla="*/ 20 h 97"/>
                  <a:gd name="T6" fmla="*/ 275 w 288"/>
                  <a:gd name="T7" fmla="*/ 30 h 97"/>
                  <a:gd name="T8" fmla="*/ 260 w 288"/>
                  <a:gd name="T9" fmla="*/ 40 h 97"/>
                  <a:gd name="T10" fmla="*/ 238 w 288"/>
                  <a:gd name="T11" fmla="*/ 50 h 97"/>
                  <a:gd name="T12" fmla="*/ 208 w 288"/>
                  <a:gd name="T13" fmla="*/ 60 h 97"/>
                  <a:gd name="T14" fmla="*/ 171 w 288"/>
                  <a:gd name="T15" fmla="*/ 71 h 97"/>
                  <a:gd name="T16" fmla="*/ 133 w 288"/>
                  <a:gd name="T17" fmla="*/ 80 h 97"/>
                  <a:gd name="T18" fmla="*/ 98 w 288"/>
                  <a:gd name="T19" fmla="*/ 87 h 97"/>
                  <a:gd name="T20" fmla="*/ 65 w 288"/>
                  <a:gd name="T21" fmla="*/ 93 h 97"/>
                  <a:gd name="T22" fmla="*/ 39 w 288"/>
                  <a:gd name="T23" fmla="*/ 97 h 97"/>
                  <a:gd name="T24" fmla="*/ 18 w 288"/>
                  <a:gd name="T25" fmla="*/ 75 h 97"/>
                  <a:gd name="T26" fmla="*/ 0 w 288"/>
                  <a:gd name="T27" fmla="*/ 50 h 97"/>
                  <a:gd name="T28" fmla="*/ 19 w 288"/>
                  <a:gd name="T29" fmla="*/ 49 h 97"/>
                  <a:gd name="T30" fmla="*/ 44 w 288"/>
                  <a:gd name="T31" fmla="*/ 47 h 97"/>
                  <a:gd name="T32" fmla="*/ 73 w 288"/>
                  <a:gd name="T33" fmla="*/ 43 h 97"/>
                  <a:gd name="T34" fmla="*/ 106 w 288"/>
                  <a:gd name="T35" fmla="*/ 37 h 97"/>
                  <a:gd name="T36" fmla="*/ 138 w 288"/>
                  <a:gd name="T37" fmla="*/ 32 h 97"/>
                  <a:gd name="T38" fmla="*/ 174 w 288"/>
                  <a:gd name="T39" fmla="*/ 25 h 97"/>
                  <a:gd name="T40" fmla="*/ 206 w 288"/>
                  <a:gd name="T41" fmla="*/ 17 h 97"/>
                  <a:gd name="T42" fmla="*/ 238 w 288"/>
                  <a:gd name="T43" fmla="*/ 11 h 97"/>
                  <a:gd name="T44" fmla="*/ 265 w 288"/>
                  <a:gd name="T45" fmla="*/ 5 h 97"/>
                  <a:gd name="T46" fmla="*/ 288 w 288"/>
                  <a:gd name="T47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88" h="97">
                    <a:moveTo>
                      <a:pt x="288" y="0"/>
                    </a:moveTo>
                    <a:lnTo>
                      <a:pt x="288" y="11"/>
                    </a:lnTo>
                    <a:lnTo>
                      <a:pt x="284" y="20"/>
                    </a:lnTo>
                    <a:lnTo>
                      <a:pt x="275" y="30"/>
                    </a:lnTo>
                    <a:lnTo>
                      <a:pt x="260" y="40"/>
                    </a:lnTo>
                    <a:lnTo>
                      <a:pt x="238" y="50"/>
                    </a:lnTo>
                    <a:lnTo>
                      <a:pt x="208" y="60"/>
                    </a:lnTo>
                    <a:lnTo>
                      <a:pt x="171" y="71"/>
                    </a:lnTo>
                    <a:lnTo>
                      <a:pt x="133" y="80"/>
                    </a:lnTo>
                    <a:lnTo>
                      <a:pt x="98" y="87"/>
                    </a:lnTo>
                    <a:lnTo>
                      <a:pt x="65" y="93"/>
                    </a:lnTo>
                    <a:lnTo>
                      <a:pt x="39" y="97"/>
                    </a:lnTo>
                    <a:lnTo>
                      <a:pt x="18" y="75"/>
                    </a:lnTo>
                    <a:lnTo>
                      <a:pt x="0" y="50"/>
                    </a:lnTo>
                    <a:lnTo>
                      <a:pt x="19" y="49"/>
                    </a:lnTo>
                    <a:lnTo>
                      <a:pt x="44" y="47"/>
                    </a:lnTo>
                    <a:lnTo>
                      <a:pt x="73" y="43"/>
                    </a:lnTo>
                    <a:lnTo>
                      <a:pt x="106" y="37"/>
                    </a:lnTo>
                    <a:lnTo>
                      <a:pt x="138" y="32"/>
                    </a:lnTo>
                    <a:lnTo>
                      <a:pt x="174" y="25"/>
                    </a:lnTo>
                    <a:lnTo>
                      <a:pt x="206" y="17"/>
                    </a:lnTo>
                    <a:lnTo>
                      <a:pt x="238" y="11"/>
                    </a:lnTo>
                    <a:lnTo>
                      <a:pt x="265" y="5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0" name="Freeform 804"/>
              <p:cNvSpPr>
                <a:spLocks/>
              </p:cNvSpPr>
              <p:nvPr/>
            </p:nvSpPr>
            <p:spPr bwMode="auto">
              <a:xfrm>
                <a:off x="3000" y="1411"/>
                <a:ext cx="51" cy="26"/>
              </a:xfrm>
              <a:custGeom>
                <a:avLst/>
                <a:gdLst>
                  <a:gd name="T0" fmla="*/ 51 w 51"/>
                  <a:gd name="T1" fmla="*/ 0 h 26"/>
                  <a:gd name="T2" fmla="*/ 45 w 51"/>
                  <a:gd name="T3" fmla="*/ 8 h 26"/>
                  <a:gd name="T4" fmla="*/ 28 w 51"/>
                  <a:gd name="T5" fmla="*/ 21 h 26"/>
                  <a:gd name="T6" fmla="*/ 9 w 51"/>
                  <a:gd name="T7" fmla="*/ 26 h 26"/>
                  <a:gd name="T8" fmla="*/ 0 w 51"/>
                  <a:gd name="T9" fmla="*/ 26 h 26"/>
                  <a:gd name="T10" fmla="*/ 51 w 51"/>
                  <a:gd name="T1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26">
                    <a:moveTo>
                      <a:pt x="51" y="0"/>
                    </a:moveTo>
                    <a:lnTo>
                      <a:pt x="45" y="8"/>
                    </a:lnTo>
                    <a:lnTo>
                      <a:pt x="28" y="21"/>
                    </a:lnTo>
                    <a:lnTo>
                      <a:pt x="9" y="26"/>
                    </a:lnTo>
                    <a:lnTo>
                      <a:pt x="0" y="2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1" name="Freeform 805"/>
              <p:cNvSpPr>
                <a:spLocks/>
              </p:cNvSpPr>
              <p:nvPr/>
            </p:nvSpPr>
            <p:spPr bwMode="auto">
              <a:xfrm>
                <a:off x="2980" y="1394"/>
                <a:ext cx="80" cy="43"/>
              </a:xfrm>
              <a:custGeom>
                <a:avLst/>
                <a:gdLst>
                  <a:gd name="T0" fmla="*/ 80 w 80"/>
                  <a:gd name="T1" fmla="*/ 0 h 43"/>
                  <a:gd name="T2" fmla="*/ 77 w 80"/>
                  <a:gd name="T3" fmla="*/ 9 h 43"/>
                  <a:gd name="T4" fmla="*/ 71 w 80"/>
                  <a:gd name="T5" fmla="*/ 17 h 43"/>
                  <a:gd name="T6" fmla="*/ 20 w 80"/>
                  <a:gd name="T7" fmla="*/ 43 h 43"/>
                  <a:gd name="T8" fmla="*/ 9 w 80"/>
                  <a:gd name="T9" fmla="*/ 43 h 43"/>
                  <a:gd name="T10" fmla="*/ 0 w 80"/>
                  <a:gd name="T11" fmla="*/ 41 h 43"/>
                  <a:gd name="T12" fmla="*/ 80 w 80"/>
                  <a:gd name="T1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43">
                    <a:moveTo>
                      <a:pt x="80" y="0"/>
                    </a:moveTo>
                    <a:lnTo>
                      <a:pt x="77" y="9"/>
                    </a:lnTo>
                    <a:lnTo>
                      <a:pt x="71" y="17"/>
                    </a:lnTo>
                    <a:lnTo>
                      <a:pt x="20" y="43"/>
                    </a:lnTo>
                    <a:lnTo>
                      <a:pt x="9" y="43"/>
                    </a:lnTo>
                    <a:lnTo>
                      <a:pt x="0" y="41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2" name="Freeform 806"/>
              <p:cNvSpPr>
                <a:spLocks/>
              </p:cNvSpPr>
              <p:nvPr/>
            </p:nvSpPr>
            <p:spPr bwMode="auto">
              <a:xfrm>
                <a:off x="2967" y="1380"/>
                <a:ext cx="95" cy="55"/>
              </a:xfrm>
              <a:custGeom>
                <a:avLst/>
                <a:gdLst>
                  <a:gd name="T0" fmla="*/ 95 w 95"/>
                  <a:gd name="T1" fmla="*/ 0 h 55"/>
                  <a:gd name="T2" fmla="*/ 95 w 95"/>
                  <a:gd name="T3" fmla="*/ 5 h 55"/>
                  <a:gd name="T4" fmla="*/ 93 w 95"/>
                  <a:gd name="T5" fmla="*/ 14 h 55"/>
                  <a:gd name="T6" fmla="*/ 13 w 95"/>
                  <a:gd name="T7" fmla="*/ 55 h 55"/>
                  <a:gd name="T8" fmla="*/ 4 w 95"/>
                  <a:gd name="T9" fmla="*/ 52 h 55"/>
                  <a:gd name="T10" fmla="*/ 0 w 95"/>
                  <a:gd name="T11" fmla="*/ 48 h 55"/>
                  <a:gd name="T12" fmla="*/ 95 w 95"/>
                  <a:gd name="T13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" h="55">
                    <a:moveTo>
                      <a:pt x="95" y="0"/>
                    </a:moveTo>
                    <a:lnTo>
                      <a:pt x="95" y="5"/>
                    </a:lnTo>
                    <a:lnTo>
                      <a:pt x="93" y="14"/>
                    </a:lnTo>
                    <a:lnTo>
                      <a:pt x="13" y="55"/>
                    </a:lnTo>
                    <a:lnTo>
                      <a:pt x="4" y="52"/>
                    </a:lnTo>
                    <a:lnTo>
                      <a:pt x="0" y="48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FFDCA6"/>
              </a:solidFill>
              <a:ln w="0">
                <a:solidFill>
                  <a:srgbClr val="FFDC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3" name="Freeform 807"/>
              <p:cNvSpPr>
                <a:spLocks/>
              </p:cNvSpPr>
              <p:nvPr/>
            </p:nvSpPr>
            <p:spPr bwMode="auto">
              <a:xfrm>
                <a:off x="2956" y="1368"/>
                <a:ext cx="106" cy="60"/>
              </a:xfrm>
              <a:custGeom>
                <a:avLst/>
                <a:gdLst>
                  <a:gd name="T0" fmla="*/ 106 w 106"/>
                  <a:gd name="T1" fmla="*/ 0 h 60"/>
                  <a:gd name="T2" fmla="*/ 106 w 106"/>
                  <a:gd name="T3" fmla="*/ 12 h 60"/>
                  <a:gd name="T4" fmla="*/ 11 w 106"/>
                  <a:gd name="T5" fmla="*/ 60 h 60"/>
                  <a:gd name="T6" fmla="*/ 0 w 106"/>
                  <a:gd name="T7" fmla="*/ 54 h 60"/>
                  <a:gd name="T8" fmla="*/ 106 w 106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60">
                    <a:moveTo>
                      <a:pt x="106" y="0"/>
                    </a:moveTo>
                    <a:lnTo>
                      <a:pt x="106" y="12"/>
                    </a:lnTo>
                    <a:lnTo>
                      <a:pt x="11" y="60"/>
                    </a:lnTo>
                    <a:lnTo>
                      <a:pt x="0" y="54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D89E"/>
              </a:solidFill>
              <a:ln w="0">
                <a:solidFill>
                  <a:srgbClr val="FFD8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  <p:sp>
          <p:nvSpPr>
            <p:cNvPr id="36" name="Freeform 809"/>
            <p:cNvSpPr>
              <a:spLocks/>
            </p:cNvSpPr>
            <p:nvPr/>
          </p:nvSpPr>
          <p:spPr bwMode="auto">
            <a:xfrm>
              <a:off x="4320661" y="2284455"/>
              <a:ext cx="177800" cy="104775"/>
            </a:xfrm>
            <a:custGeom>
              <a:avLst/>
              <a:gdLst>
                <a:gd name="T0" fmla="*/ 110 w 112"/>
                <a:gd name="T1" fmla="*/ 0 h 66"/>
                <a:gd name="T2" fmla="*/ 112 w 112"/>
                <a:gd name="T3" fmla="*/ 9 h 66"/>
                <a:gd name="T4" fmla="*/ 112 w 112"/>
                <a:gd name="T5" fmla="*/ 12 h 66"/>
                <a:gd name="T6" fmla="*/ 6 w 112"/>
                <a:gd name="T7" fmla="*/ 66 h 66"/>
                <a:gd name="T8" fmla="*/ 5 w 112"/>
                <a:gd name="T9" fmla="*/ 64 h 66"/>
                <a:gd name="T10" fmla="*/ 0 w 112"/>
                <a:gd name="T11" fmla="*/ 57 h 66"/>
                <a:gd name="T12" fmla="*/ 110 w 112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6">
                  <a:moveTo>
                    <a:pt x="110" y="0"/>
                  </a:moveTo>
                  <a:lnTo>
                    <a:pt x="112" y="9"/>
                  </a:lnTo>
                  <a:lnTo>
                    <a:pt x="112" y="12"/>
                  </a:lnTo>
                  <a:lnTo>
                    <a:pt x="6" y="66"/>
                  </a:lnTo>
                  <a:lnTo>
                    <a:pt x="5" y="64"/>
                  </a:lnTo>
                  <a:lnTo>
                    <a:pt x="0" y="57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D497"/>
            </a:solidFill>
            <a:ln w="0">
              <a:solidFill>
                <a:srgbClr val="FFD4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7" name="Freeform 810"/>
            <p:cNvSpPr>
              <a:spLocks/>
            </p:cNvSpPr>
            <p:nvPr/>
          </p:nvSpPr>
          <p:spPr bwMode="auto">
            <a:xfrm>
              <a:off x="4309549" y="2268580"/>
              <a:ext cx="185738" cy="106363"/>
            </a:xfrm>
            <a:custGeom>
              <a:avLst/>
              <a:gdLst>
                <a:gd name="T0" fmla="*/ 114 w 117"/>
                <a:gd name="T1" fmla="*/ 0 h 67"/>
                <a:gd name="T2" fmla="*/ 114 w 117"/>
                <a:gd name="T3" fmla="*/ 0 h 67"/>
                <a:gd name="T4" fmla="*/ 117 w 117"/>
                <a:gd name="T5" fmla="*/ 10 h 67"/>
                <a:gd name="T6" fmla="*/ 7 w 117"/>
                <a:gd name="T7" fmla="*/ 67 h 67"/>
                <a:gd name="T8" fmla="*/ 0 w 117"/>
                <a:gd name="T9" fmla="*/ 57 h 67"/>
                <a:gd name="T10" fmla="*/ 0 w 117"/>
                <a:gd name="T11" fmla="*/ 57 h 67"/>
                <a:gd name="T12" fmla="*/ 114 w 117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67">
                  <a:moveTo>
                    <a:pt x="114" y="0"/>
                  </a:moveTo>
                  <a:lnTo>
                    <a:pt x="114" y="0"/>
                  </a:lnTo>
                  <a:lnTo>
                    <a:pt x="117" y="10"/>
                  </a:lnTo>
                  <a:lnTo>
                    <a:pt x="7" y="6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D08F"/>
            </a:solidFill>
            <a:ln w="0">
              <a:solidFill>
                <a:srgbClr val="FFD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8" name="Freeform 811"/>
            <p:cNvSpPr>
              <a:spLocks/>
            </p:cNvSpPr>
            <p:nvPr/>
          </p:nvSpPr>
          <p:spPr bwMode="auto">
            <a:xfrm>
              <a:off x="4303199" y="2254293"/>
              <a:ext cx="187325" cy="104775"/>
            </a:xfrm>
            <a:custGeom>
              <a:avLst/>
              <a:gdLst>
                <a:gd name="T0" fmla="*/ 110 w 118"/>
                <a:gd name="T1" fmla="*/ 0 h 66"/>
                <a:gd name="T2" fmla="*/ 118 w 118"/>
                <a:gd name="T3" fmla="*/ 9 h 66"/>
                <a:gd name="T4" fmla="*/ 4 w 118"/>
                <a:gd name="T5" fmla="*/ 66 h 66"/>
                <a:gd name="T6" fmla="*/ 0 w 118"/>
                <a:gd name="T7" fmla="*/ 55 h 66"/>
                <a:gd name="T8" fmla="*/ 110 w 118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66">
                  <a:moveTo>
                    <a:pt x="110" y="0"/>
                  </a:moveTo>
                  <a:lnTo>
                    <a:pt x="118" y="9"/>
                  </a:lnTo>
                  <a:lnTo>
                    <a:pt x="4" y="66"/>
                  </a:lnTo>
                  <a:lnTo>
                    <a:pt x="0" y="55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CB86"/>
            </a:solidFill>
            <a:ln w="0">
              <a:solidFill>
                <a:srgbClr val="FFCB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9" name="Freeform 812"/>
            <p:cNvSpPr>
              <a:spLocks/>
            </p:cNvSpPr>
            <p:nvPr/>
          </p:nvSpPr>
          <p:spPr bwMode="auto">
            <a:xfrm>
              <a:off x="4300024" y="2238418"/>
              <a:ext cx="177800" cy="103188"/>
            </a:xfrm>
            <a:custGeom>
              <a:avLst/>
              <a:gdLst>
                <a:gd name="T0" fmla="*/ 106 w 112"/>
                <a:gd name="T1" fmla="*/ 0 h 65"/>
                <a:gd name="T2" fmla="*/ 108 w 112"/>
                <a:gd name="T3" fmla="*/ 2 h 65"/>
                <a:gd name="T4" fmla="*/ 112 w 112"/>
                <a:gd name="T5" fmla="*/ 10 h 65"/>
                <a:gd name="T6" fmla="*/ 2 w 112"/>
                <a:gd name="T7" fmla="*/ 65 h 65"/>
                <a:gd name="T8" fmla="*/ 0 w 112"/>
                <a:gd name="T9" fmla="*/ 57 h 65"/>
                <a:gd name="T10" fmla="*/ 0 w 112"/>
                <a:gd name="T11" fmla="*/ 54 h 65"/>
                <a:gd name="T12" fmla="*/ 106 w 112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5">
                  <a:moveTo>
                    <a:pt x="106" y="0"/>
                  </a:moveTo>
                  <a:lnTo>
                    <a:pt x="108" y="2"/>
                  </a:lnTo>
                  <a:lnTo>
                    <a:pt x="112" y="10"/>
                  </a:lnTo>
                  <a:lnTo>
                    <a:pt x="2" y="65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C87D"/>
            </a:solidFill>
            <a:ln w="0">
              <a:solidFill>
                <a:srgbClr val="FFC87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0" name="Freeform 813"/>
            <p:cNvSpPr>
              <a:spLocks/>
            </p:cNvSpPr>
            <p:nvPr/>
          </p:nvSpPr>
          <p:spPr bwMode="auto">
            <a:xfrm>
              <a:off x="4300024" y="2227305"/>
              <a:ext cx="168275" cy="96838"/>
            </a:xfrm>
            <a:custGeom>
              <a:avLst/>
              <a:gdLst>
                <a:gd name="T0" fmla="*/ 95 w 106"/>
                <a:gd name="T1" fmla="*/ 0 h 61"/>
                <a:gd name="T2" fmla="*/ 106 w 106"/>
                <a:gd name="T3" fmla="*/ 7 h 61"/>
                <a:gd name="T4" fmla="*/ 0 w 106"/>
                <a:gd name="T5" fmla="*/ 61 h 61"/>
                <a:gd name="T6" fmla="*/ 0 w 106"/>
                <a:gd name="T7" fmla="*/ 48 h 61"/>
                <a:gd name="T8" fmla="*/ 95 w 106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1">
                  <a:moveTo>
                    <a:pt x="95" y="0"/>
                  </a:moveTo>
                  <a:lnTo>
                    <a:pt x="106" y="7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C374"/>
            </a:solidFill>
            <a:ln w="0">
              <a:solidFill>
                <a:srgbClr val="FFC37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" name="Freeform 814"/>
            <p:cNvSpPr>
              <a:spLocks/>
            </p:cNvSpPr>
            <p:nvPr/>
          </p:nvSpPr>
          <p:spPr bwMode="auto">
            <a:xfrm>
              <a:off x="4300024" y="2217780"/>
              <a:ext cx="150813" cy="85725"/>
            </a:xfrm>
            <a:custGeom>
              <a:avLst/>
              <a:gdLst>
                <a:gd name="T0" fmla="*/ 81 w 95"/>
                <a:gd name="T1" fmla="*/ 0 h 54"/>
                <a:gd name="T2" fmla="*/ 91 w 95"/>
                <a:gd name="T3" fmla="*/ 4 h 54"/>
                <a:gd name="T4" fmla="*/ 95 w 95"/>
                <a:gd name="T5" fmla="*/ 6 h 54"/>
                <a:gd name="T6" fmla="*/ 0 w 95"/>
                <a:gd name="T7" fmla="*/ 54 h 54"/>
                <a:gd name="T8" fmla="*/ 0 w 95"/>
                <a:gd name="T9" fmla="*/ 50 h 54"/>
                <a:gd name="T10" fmla="*/ 4 w 95"/>
                <a:gd name="T11" fmla="*/ 40 h 54"/>
                <a:gd name="T12" fmla="*/ 81 w 95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54">
                  <a:moveTo>
                    <a:pt x="81" y="0"/>
                  </a:moveTo>
                  <a:lnTo>
                    <a:pt x="91" y="4"/>
                  </a:lnTo>
                  <a:lnTo>
                    <a:pt x="95" y="6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4" y="4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BF6D"/>
            </a:solidFill>
            <a:ln w="0">
              <a:solidFill>
                <a:srgbClr val="FFBF6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" name="Freeform 815"/>
            <p:cNvSpPr>
              <a:spLocks/>
            </p:cNvSpPr>
            <p:nvPr/>
          </p:nvSpPr>
          <p:spPr bwMode="auto">
            <a:xfrm>
              <a:off x="4306374" y="2214605"/>
              <a:ext cx="122238" cy="66675"/>
            </a:xfrm>
            <a:custGeom>
              <a:avLst/>
              <a:gdLst>
                <a:gd name="T0" fmla="*/ 57 w 77"/>
                <a:gd name="T1" fmla="*/ 0 h 42"/>
                <a:gd name="T2" fmla="*/ 69 w 77"/>
                <a:gd name="T3" fmla="*/ 0 h 42"/>
                <a:gd name="T4" fmla="*/ 77 w 77"/>
                <a:gd name="T5" fmla="*/ 2 h 42"/>
                <a:gd name="T6" fmla="*/ 0 w 77"/>
                <a:gd name="T7" fmla="*/ 42 h 42"/>
                <a:gd name="T8" fmla="*/ 2 w 77"/>
                <a:gd name="T9" fmla="*/ 34 h 42"/>
                <a:gd name="T10" fmla="*/ 9 w 77"/>
                <a:gd name="T11" fmla="*/ 25 h 42"/>
                <a:gd name="T12" fmla="*/ 57 w 77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42">
                  <a:moveTo>
                    <a:pt x="57" y="0"/>
                  </a:moveTo>
                  <a:lnTo>
                    <a:pt x="69" y="0"/>
                  </a:lnTo>
                  <a:lnTo>
                    <a:pt x="77" y="2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9" y="25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" name="Freeform 816"/>
            <p:cNvSpPr>
              <a:spLocks/>
            </p:cNvSpPr>
            <p:nvPr/>
          </p:nvSpPr>
          <p:spPr bwMode="auto">
            <a:xfrm>
              <a:off x="4320661" y="2214605"/>
              <a:ext cx="76200" cy="39688"/>
            </a:xfrm>
            <a:custGeom>
              <a:avLst/>
              <a:gdLst>
                <a:gd name="T0" fmla="*/ 40 w 48"/>
                <a:gd name="T1" fmla="*/ 0 h 25"/>
                <a:gd name="T2" fmla="*/ 48 w 48"/>
                <a:gd name="T3" fmla="*/ 0 h 25"/>
                <a:gd name="T4" fmla="*/ 0 w 48"/>
                <a:gd name="T5" fmla="*/ 25 h 25"/>
                <a:gd name="T6" fmla="*/ 5 w 48"/>
                <a:gd name="T7" fmla="*/ 18 h 25"/>
                <a:gd name="T8" fmla="*/ 21 w 48"/>
                <a:gd name="T9" fmla="*/ 6 h 25"/>
                <a:gd name="T10" fmla="*/ 40 w 48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25">
                  <a:moveTo>
                    <a:pt x="40" y="0"/>
                  </a:moveTo>
                  <a:lnTo>
                    <a:pt x="48" y="0"/>
                  </a:lnTo>
                  <a:lnTo>
                    <a:pt x="0" y="25"/>
                  </a:lnTo>
                  <a:lnTo>
                    <a:pt x="5" y="18"/>
                  </a:lnTo>
                  <a:lnTo>
                    <a:pt x="21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4" name="Freeform 817"/>
            <p:cNvSpPr>
              <a:spLocks/>
            </p:cNvSpPr>
            <p:nvPr/>
          </p:nvSpPr>
          <p:spPr bwMode="auto">
            <a:xfrm>
              <a:off x="4309549" y="2224130"/>
              <a:ext cx="179388" cy="179388"/>
            </a:xfrm>
            <a:custGeom>
              <a:avLst/>
              <a:gdLst>
                <a:gd name="T0" fmla="*/ 49 w 113"/>
                <a:gd name="T1" fmla="*/ 0 h 113"/>
                <a:gd name="T2" fmla="*/ 66 w 113"/>
                <a:gd name="T3" fmla="*/ 0 h 113"/>
                <a:gd name="T4" fmla="*/ 83 w 113"/>
                <a:gd name="T5" fmla="*/ 5 h 113"/>
                <a:gd name="T6" fmla="*/ 97 w 113"/>
                <a:gd name="T7" fmla="*/ 16 h 113"/>
                <a:gd name="T8" fmla="*/ 108 w 113"/>
                <a:gd name="T9" fmla="*/ 30 h 113"/>
                <a:gd name="T10" fmla="*/ 113 w 113"/>
                <a:gd name="T11" fmla="*/ 49 h 113"/>
                <a:gd name="T12" fmla="*/ 113 w 113"/>
                <a:gd name="T13" fmla="*/ 66 h 113"/>
                <a:gd name="T14" fmla="*/ 108 w 113"/>
                <a:gd name="T15" fmla="*/ 83 h 113"/>
                <a:gd name="T16" fmla="*/ 97 w 113"/>
                <a:gd name="T17" fmla="*/ 97 h 113"/>
                <a:gd name="T18" fmla="*/ 83 w 113"/>
                <a:gd name="T19" fmla="*/ 108 h 113"/>
                <a:gd name="T20" fmla="*/ 66 w 113"/>
                <a:gd name="T21" fmla="*/ 113 h 113"/>
                <a:gd name="T22" fmla="*/ 47 w 113"/>
                <a:gd name="T23" fmla="*/ 113 h 113"/>
                <a:gd name="T24" fmla="*/ 30 w 113"/>
                <a:gd name="T25" fmla="*/ 108 h 113"/>
                <a:gd name="T26" fmla="*/ 16 w 113"/>
                <a:gd name="T27" fmla="*/ 97 h 113"/>
                <a:gd name="T28" fmla="*/ 6 w 113"/>
                <a:gd name="T29" fmla="*/ 83 h 113"/>
                <a:gd name="T30" fmla="*/ 0 w 113"/>
                <a:gd name="T31" fmla="*/ 66 h 113"/>
                <a:gd name="T32" fmla="*/ 0 w 113"/>
                <a:gd name="T33" fmla="*/ 47 h 113"/>
                <a:gd name="T34" fmla="*/ 6 w 113"/>
                <a:gd name="T35" fmla="*/ 30 h 113"/>
                <a:gd name="T36" fmla="*/ 16 w 113"/>
                <a:gd name="T37" fmla="*/ 16 h 113"/>
                <a:gd name="T38" fmla="*/ 30 w 113"/>
                <a:gd name="T39" fmla="*/ 5 h 113"/>
                <a:gd name="T40" fmla="*/ 49 w 113"/>
                <a:gd name="T4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3" h="113">
                  <a:moveTo>
                    <a:pt x="49" y="0"/>
                  </a:moveTo>
                  <a:lnTo>
                    <a:pt x="66" y="0"/>
                  </a:lnTo>
                  <a:lnTo>
                    <a:pt x="83" y="5"/>
                  </a:lnTo>
                  <a:lnTo>
                    <a:pt x="97" y="16"/>
                  </a:lnTo>
                  <a:lnTo>
                    <a:pt x="108" y="30"/>
                  </a:lnTo>
                  <a:lnTo>
                    <a:pt x="113" y="49"/>
                  </a:lnTo>
                  <a:lnTo>
                    <a:pt x="113" y="66"/>
                  </a:lnTo>
                  <a:lnTo>
                    <a:pt x="108" y="83"/>
                  </a:lnTo>
                  <a:lnTo>
                    <a:pt x="97" y="97"/>
                  </a:lnTo>
                  <a:lnTo>
                    <a:pt x="83" y="108"/>
                  </a:lnTo>
                  <a:lnTo>
                    <a:pt x="66" y="113"/>
                  </a:lnTo>
                  <a:lnTo>
                    <a:pt x="47" y="113"/>
                  </a:lnTo>
                  <a:lnTo>
                    <a:pt x="30" y="108"/>
                  </a:lnTo>
                  <a:lnTo>
                    <a:pt x="16" y="97"/>
                  </a:lnTo>
                  <a:lnTo>
                    <a:pt x="6" y="83"/>
                  </a:lnTo>
                  <a:lnTo>
                    <a:pt x="0" y="66"/>
                  </a:lnTo>
                  <a:lnTo>
                    <a:pt x="0" y="47"/>
                  </a:lnTo>
                  <a:lnTo>
                    <a:pt x="6" y="30"/>
                  </a:lnTo>
                  <a:lnTo>
                    <a:pt x="16" y="16"/>
                  </a:lnTo>
                  <a:lnTo>
                    <a:pt x="30" y="5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5" name="Freeform 818"/>
            <p:cNvSpPr>
              <a:spLocks/>
            </p:cNvSpPr>
            <p:nvPr/>
          </p:nvSpPr>
          <p:spPr bwMode="auto">
            <a:xfrm>
              <a:off x="4374636" y="2260643"/>
              <a:ext cx="60325" cy="31750"/>
            </a:xfrm>
            <a:custGeom>
              <a:avLst/>
              <a:gdLst>
                <a:gd name="T0" fmla="*/ 29 w 38"/>
                <a:gd name="T1" fmla="*/ 0 h 20"/>
                <a:gd name="T2" fmla="*/ 38 w 38"/>
                <a:gd name="T3" fmla="*/ 1 h 20"/>
                <a:gd name="T4" fmla="*/ 0 w 38"/>
                <a:gd name="T5" fmla="*/ 20 h 20"/>
                <a:gd name="T6" fmla="*/ 4 w 38"/>
                <a:gd name="T7" fmla="*/ 11 h 20"/>
                <a:gd name="T8" fmla="*/ 16 w 38"/>
                <a:gd name="T9" fmla="*/ 3 h 20"/>
                <a:gd name="T10" fmla="*/ 29 w 38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0">
                  <a:moveTo>
                    <a:pt x="29" y="0"/>
                  </a:moveTo>
                  <a:lnTo>
                    <a:pt x="38" y="1"/>
                  </a:lnTo>
                  <a:lnTo>
                    <a:pt x="0" y="20"/>
                  </a:lnTo>
                  <a:lnTo>
                    <a:pt x="4" y="11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6" name="Freeform 819"/>
            <p:cNvSpPr>
              <a:spLocks/>
            </p:cNvSpPr>
            <p:nvPr/>
          </p:nvSpPr>
          <p:spPr bwMode="auto">
            <a:xfrm>
              <a:off x="4368286" y="2262230"/>
              <a:ext cx="87313" cy="52388"/>
            </a:xfrm>
            <a:custGeom>
              <a:avLst/>
              <a:gdLst>
                <a:gd name="T0" fmla="*/ 42 w 55"/>
                <a:gd name="T1" fmla="*/ 0 h 33"/>
                <a:gd name="T2" fmla="*/ 46 w 55"/>
                <a:gd name="T3" fmla="*/ 0 h 33"/>
                <a:gd name="T4" fmla="*/ 55 w 55"/>
                <a:gd name="T5" fmla="*/ 5 h 33"/>
                <a:gd name="T6" fmla="*/ 0 w 55"/>
                <a:gd name="T7" fmla="*/ 33 h 33"/>
                <a:gd name="T8" fmla="*/ 1 w 55"/>
                <a:gd name="T9" fmla="*/ 22 h 33"/>
                <a:gd name="T10" fmla="*/ 4 w 55"/>
                <a:gd name="T11" fmla="*/ 19 h 33"/>
                <a:gd name="T12" fmla="*/ 42 w 55"/>
                <a:gd name="T1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3">
                  <a:moveTo>
                    <a:pt x="42" y="0"/>
                  </a:moveTo>
                  <a:lnTo>
                    <a:pt x="46" y="0"/>
                  </a:lnTo>
                  <a:lnTo>
                    <a:pt x="55" y="5"/>
                  </a:lnTo>
                  <a:lnTo>
                    <a:pt x="0" y="33"/>
                  </a:lnTo>
                  <a:lnTo>
                    <a:pt x="1" y="22"/>
                  </a:lnTo>
                  <a:lnTo>
                    <a:pt x="4" y="19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7" name="Freeform 820"/>
            <p:cNvSpPr>
              <a:spLocks/>
            </p:cNvSpPr>
            <p:nvPr/>
          </p:nvSpPr>
          <p:spPr bwMode="auto">
            <a:xfrm>
              <a:off x="4368286" y="2270168"/>
              <a:ext cx="100013" cy="61913"/>
            </a:xfrm>
            <a:custGeom>
              <a:avLst/>
              <a:gdLst>
                <a:gd name="T0" fmla="*/ 55 w 63"/>
                <a:gd name="T1" fmla="*/ 0 h 39"/>
                <a:gd name="T2" fmla="*/ 56 w 63"/>
                <a:gd name="T3" fmla="*/ 1 h 39"/>
                <a:gd name="T4" fmla="*/ 63 w 63"/>
                <a:gd name="T5" fmla="*/ 9 h 39"/>
                <a:gd name="T6" fmla="*/ 3 w 63"/>
                <a:gd name="T7" fmla="*/ 39 h 39"/>
                <a:gd name="T8" fmla="*/ 0 w 63"/>
                <a:gd name="T9" fmla="*/ 30 h 39"/>
                <a:gd name="T10" fmla="*/ 0 w 63"/>
                <a:gd name="T11" fmla="*/ 28 h 39"/>
                <a:gd name="T12" fmla="*/ 55 w 63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39">
                  <a:moveTo>
                    <a:pt x="55" y="0"/>
                  </a:moveTo>
                  <a:lnTo>
                    <a:pt x="56" y="1"/>
                  </a:lnTo>
                  <a:lnTo>
                    <a:pt x="63" y="9"/>
                  </a:lnTo>
                  <a:lnTo>
                    <a:pt x="3" y="39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250000"/>
            </a:solidFill>
            <a:ln w="0">
              <a:solidFill>
                <a:srgbClr val="25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8" name="Freeform 821"/>
            <p:cNvSpPr>
              <a:spLocks/>
            </p:cNvSpPr>
            <p:nvPr/>
          </p:nvSpPr>
          <p:spPr bwMode="auto">
            <a:xfrm>
              <a:off x="4373049" y="2284455"/>
              <a:ext cx="101600" cy="61913"/>
            </a:xfrm>
            <a:custGeom>
              <a:avLst/>
              <a:gdLst>
                <a:gd name="T0" fmla="*/ 60 w 64"/>
                <a:gd name="T1" fmla="*/ 0 h 39"/>
                <a:gd name="T2" fmla="*/ 62 w 64"/>
                <a:gd name="T3" fmla="*/ 3 h 39"/>
                <a:gd name="T4" fmla="*/ 64 w 64"/>
                <a:gd name="T5" fmla="*/ 9 h 39"/>
                <a:gd name="T6" fmla="*/ 5 w 64"/>
                <a:gd name="T7" fmla="*/ 39 h 39"/>
                <a:gd name="T8" fmla="*/ 1 w 64"/>
                <a:gd name="T9" fmla="*/ 34 h 39"/>
                <a:gd name="T10" fmla="*/ 0 w 64"/>
                <a:gd name="T11" fmla="*/ 30 h 39"/>
                <a:gd name="T12" fmla="*/ 60 w 64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39">
                  <a:moveTo>
                    <a:pt x="60" y="0"/>
                  </a:moveTo>
                  <a:lnTo>
                    <a:pt x="62" y="3"/>
                  </a:lnTo>
                  <a:lnTo>
                    <a:pt x="64" y="9"/>
                  </a:lnTo>
                  <a:lnTo>
                    <a:pt x="5" y="39"/>
                  </a:lnTo>
                  <a:lnTo>
                    <a:pt x="1" y="34"/>
                  </a:lnTo>
                  <a:lnTo>
                    <a:pt x="0" y="3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280000"/>
            </a:solidFill>
            <a:ln w="0">
              <a:solidFill>
                <a:srgbClr val="28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9" name="Freeform 822"/>
            <p:cNvSpPr>
              <a:spLocks/>
            </p:cNvSpPr>
            <p:nvPr/>
          </p:nvSpPr>
          <p:spPr bwMode="auto">
            <a:xfrm>
              <a:off x="4380986" y="2298743"/>
              <a:ext cx="96838" cy="60325"/>
            </a:xfrm>
            <a:custGeom>
              <a:avLst/>
              <a:gdLst>
                <a:gd name="T0" fmla="*/ 59 w 61"/>
                <a:gd name="T1" fmla="*/ 0 h 38"/>
                <a:gd name="T2" fmla="*/ 61 w 61"/>
                <a:gd name="T3" fmla="*/ 7 h 38"/>
                <a:gd name="T4" fmla="*/ 60 w 61"/>
                <a:gd name="T5" fmla="*/ 12 h 38"/>
                <a:gd name="T6" fmla="*/ 9 w 61"/>
                <a:gd name="T7" fmla="*/ 38 h 38"/>
                <a:gd name="T8" fmla="*/ 4 w 61"/>
                <a:gd name="T9" fmla="*/ 36 h 38"/>
                <a:gd name="T10" fmla="*/ 0 w 61"/>
                <a:gd name="T11" fmla="*/ 30 h 38"/>
                <a:gd name="T12" fmla="*/ 59 w 61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38">
                  <a:moveTo>
                    <a:pt x="59" y="0"/>
                  </a:moveTo>
                  <a:lnTo>
                    <a:pt x="61" y="7"/>
                  </a:lnTo>
                  <a:lnTo>
                    <a:pt x="60" y="12"/>
                  </a:lnTo>
                  <a:lnTo>
                    <a:pt x="9" y="38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290000"/>
            </a:solidFill>
            <a:ln w="0">
              <a:solidFill>
                <a:srgbClr val="29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0" name="Freeform 823"/>
            <p:cNvSpPr>
              <a:spLocks/>
            </p:cNvSpPr>
            <p:nvPr/>
          </p:nvSpPr>
          <p:spPr bwMode="auto">
            <a:xfrm>
              <a:off x="4395274" y="2317793"/>
              <a:ext cx="80963" cy="50800"/>
            </a:xfrm>
            <a:custGeom>
              <a:avLst/>
              <a:gdLst>
                <a:gd name="T0" fmla="*/ 51 w 51"/>
                <a:gd name="T1" fmla="*/ 0 h 32"/>
                <a:gd name="T2" fmla="*/ 50 w 51"/>
                <a:gd name="T3" fmla="*/ 8 h 32"/>
                <a:gd name="T4" fmla="*/ 46 w 51"/>
                <a:gd name="T5" fmla="*/ 16 h 32"/>
                <a:gd name="T6" fmla="*/ 16 w 51"/>
                <a:gd name="T7" fmla="*/ 32 h 32"/>
                <a:gd name="T8" fmla="*/ 6 w 51"/>
                <a:gd name="T9" fmla="*/ 30 h 32"/>
                <a:gd name="T10" fmla="*/ 0 w 51"/>
                <a:gd name="T11" fmla="*/ 26 h 32"/>
                <a:gd name="T12" fmla="*/ 51 w 51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32">
                  <a:moveTo>
                    <a:pt x="51" y="0"/>
                  </a:moveTo>
                  <a:lnTo>
                    <a:pt x="50" y="8"/>
                  </a:lnTo>
                  <a:lnTo>
                    <a:pt x="46" y="16"/>
                  </a:lnTo>
                  <a:lnTo>
                    <a:pt x="16" y="3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1" name="Freeform 824"/>
            <p:cNvSpPr>
              <a:spLocks/>
            </p:cNvSpPr>
            <p:nvPr/>
          </p:nvSpPr>
          <p:spPr bwMode="auto">
            <a:xfrm>
              <a:off x="4420674" y="2343193"/>
              <a:ext cx="47625" cy="25400"/>
            </a:xfrm>
            <a:custGeom>
              <a:avLst/>
              <a:gdLst>
                <a:gd name="T0" fmla="*/ 30 w 30"/>
                <a:gd name="T1" fmla="*/ 0 h 16"/>
                <a:gd name="T2" fmla="*/ 27 w 30"/>
                <a:gd name="T3" fmla="*/ 4 h 16"/>
                <a:gd name="T4" fmla="*/ 17 w 30"/>
                <a:gd name="T5" fmla="*/ 13 h 16"/>
                <a:gd name="T6" fmla="*/ 4 w 30"/>
                <a:gd name="T7" fmla="*/ 16 h 16"/>
                <a:gd name="T8" fmla="*/ 0 w 30"/>
                <a:gd name="T9" fmla="*/ 16 h 16"/>
                <a:gd name="T10" fmla="*/ 30 w 3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6">
                  <a:moveTo>
                    <a:pt x="30" y="0"/>
                  </a:moveTo>
                  <a:lnTo>
                    <a:pt x="27" y="4"/>
                  </a:lnTo>
                  <a:lnTo>
                    <a:pt x="17" y="13"/>
                  </a:lnTo>
                  <a:lnTo>
                    <a:pt x="4" y="16"/>
                  </a:lnTo>
                  <a:lnTo>
                    <a:pt x="0" y="1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2" name="Freeform 825"/>
            <p:cNvSpPr>
              <a:spLocks/>
            </p:cNvSpPr>
            <p:nvPr/>
          </p:nvSpPr>
          <p:spPr bwMode="auto">
            <a:xfrm>
              <a:off x="4438136" y="2289218"/>
              <a:ext cx="23813" cy="25400"/>
            </a:xfrm>
            <a:custGeom>
              <a:avLst/>
              <a:gdLst>
                <a:gd name="T0" fmla="*/ 7 w 15"/>
                <a:gd name="T1" fmla="*/ 0 h 16"/>
                <a:gd name="T2" fmla="*/ 10 w 15"/>
                <a:gd name="T3" fmla="*/ 1 h 16"/>
                <a:gd name="T4" fmla="*/ 12 w 15"/>
                <a:gd name="T5" fmla="*/ 2 h 16"/>
                <a:gd name="T6" fmla="*/ 15 w 15"/>
                <a:gd name="T7" fmla="*/ 4 h 16"/>
                <a:gd name="T8" fmla="*/ 15 w 15"/>
                <a:gd name="T9" fmla="*/ 8 h 16"/>
                <a:gd name="T10" fmla="*/ 15 w 15"/>
                <a:gd name="T11" fmla="*/ 10 h 16"/>
                <a:gd name="T12" fmla="*/ 14 w 15"/>
                <a:gd name="T13" fmla="*/ 13 h 16"/>
                <a:gd name="T14" fmla="*/ 11 w 15"/>
                <a:gd name="T15" fmla="*/ 14 h 16"/>
                <a:gd name="T16" fmla="*/ 8 w 15"/>
                <a:gd name="T17" fmla="*/ 16 h 16"/>
                <a:gd name="T18" fmla="*/ 6 w 15"/>
                <a:gd name="T19" fmla="*/ 14 h 16"/>
                <a:gd name="T20" fmla="*/ 3 w 15"/>
                <a:gd name="T21" fmla="*/ 13 h 16"/>
                <a:gd name="T22" fmla="*/ 2 w 15"/>
                <a:gd name="T23" fmla="*/ 10 h 16"/>
                <a:gd name="T24" fmla="*/ 0 w 15"/>
                <a:gd name="T25" fmla="*/ 8 h 16"/>
                <a:gd name="T26" fmla="*/ 0 w 15"/>
                <a:gd name="T27" fmla="*/ 5 h 16"/>
                <a:gd name="T28" fmla="*/ 2 w 15"/>
                <a:gd name="T29" fmla="*/ 2 h 16"/>
                <a:gd name="T30" fmla="*/ 4 w 15"/>
                <a:gd name="T31" fmla="*/ 1 h 16"/>
                <a:gd name="T32" fmla="*/ 7 w 15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16">
                  <a:moveTo>
                    <a:pt x="7" y="0"/>
                  </a:moveTo>
                  <a:lnTo>
                    <a:pt x="10" y="1"/>
                  </a:lnTo>
                  <a:lnTo>
                    <a:pt x="12" y="2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4" y="13"/>
                  </a:lnTo>
                  <a:lnTo>
                    <a:pt x="11" y="14"/>
                  </a:lnTo>
                  <a:lnTo>
                    <a:pt x="8" y="16"/>
                  </a:lnTo>
                  <a:lnTo>
                    <a:pt x="6" y="14"/>
                  </a:lnTo>
                  <a:lnTo>
                    <a:pt x="3" y="13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3" name="Freeform 826"/>
            <p:cNvSpPr>
              <a:spLocks/>
            </p:cNvSpPr>
            <p:nvPr/>
          </p:nvSpPr>
          <p:spPr bwMode="auto">
            <a:xfrm>
              <a:off x="4234936" y="2074905"/>
              <a:ext cx="147638" cy="92075"/>
            </a:xfrm>
            <a:custGeom>
              <a:avLst/>
              <a:gdLst>
                <a:gd name="T0" fmla="*/ 73 w 93"/>
                <a:gd name="T1" fmla="*/ 0 h 58"/>
                <a:gd name="T2" fmla="*/ 88 w 93"/>
                <a:gd name="T3" fmla="*/ 1 h 58"/>
                <a:gd name="T4" fmla="*/ 90 w 93"/>
                <a:gd name="T5" fmla="*/ 3 h 58"/>
                <a:gd name="T6" fmla="*/ 92 w 93"/>
                <a:gd name="T7" fmla="*/ 5 h 58"/>
                <a:gd name="T8" fmla="*/ 93 w 93"/>
                <a:gd name="T9" fmla="*/ 8 h 58"/>
                <a:gd name="T10" fmla="*/ 92 w 93"/>
                <a:gd name="T11" fmla="*/ 10 h 58"/>
                <a:gd name="T12" fmla="*/ 90 w 93"/>
                <a:gd name="T13" fmla="*/ 13 h 58"/>
                <a:gd name="T14" fmla="*/ 89 w 93"/>
                <a:gd name="T15" fmla="*/ 14 h 58"/>
                <a:gd name="T16" fmla="*/ 87 w 93"/>
                <a:gd name="T17" fmla="*/ 16 h 58"/>
                <a:gd name="T18" fmla="*/ 83 w 93"/>
                <a:gd name="T19" fmla="*/ 16 h 58"/>
                <a:gd name="T20" fmla="*/ 71 w 93"/>
                <a:gd name="T21" fmla="*/ 14 h 58"/>
                <a:gd name="T22" fmla="*/ 55 w 93"/>
                <a:gd name="T23" fmla="*/ 18 h 58"/>
                <a:gd name="T24" fmla="*/ 38 w 93"/>
                <a:gd name="T25" fmla="*/ 26 h 58"/>
                <a:gd name="T26" fmla="*/ 26 w 93"/>
                <a:gd name="T27" fmla="*/ 35 h 58"/>
                <a:gd name="T28" fmla="*/ 18 w 93"/>
                <a:gd name="T29" fmla="*/ 43 h 58"/>
                <a:gd name="T30" fmla="*/ 15 w 93"/>
                <a:gd name="T31" fmla="*/ 52 h 58"/>
                <a:gd name="T32" fmla="*/ 13 w 93"/>
                <a:gd name="T33" fmla="*/ 55 h 58"/>
                <a:gd name="T34" fmla="*/ 12 w 93"/>
                <a:gd name="T35" fmla="*/ 56 h 58"/>
                <a:gd name="T36" fmla="*/ 9 w 93"/>
                <a:gd name="T37" fmla="*/ 58 h 58"/>
                <a:gd name="T38" fmla="*/ 7 w 93"/>
                <a:gd name="T39" fmla="*/ 58 h 58"/>
                <a:gd name="T40" fmla="*/ 4 w 93"/>
                <a:gd name="T41" fmla="*/ 56 h 58"/>
                <a:gd name="T42" fmla="*/ 1 w 93"/>
                <a:gd name="T43" fmla="*/ 55 h 58"/>
                <a:gd name="T44" fmla="*/ 0 w 93"/>
                <a:gd name="T45" fmla="*/ 52 h 58"/>
                <a:gd name="T46" fmla="*/ 0 w 93"/>
                <a:gd name="T47" fmla="*/ 48 h 58"/>
                <a:gd name="T48" fmla="*/ 5 w 93"/>
                <a:gd name="T49" fmla="*/ 37 h 58"/>
                <a:gd name="T50" fmla="*/ 16 w 93"/>
                <a:gd name="T51" fmla="*/ 25 h 58"/>
                <a:gd name="T52" fmla="*/ 32 w 93"/>
                <a:gd name="T53" fmla="*/ 14 h 58"/>
                <a:gd name="T54" fmla="*/ 43 w 93"/>
                <a:gd name="T55" fmla="*/ 7 h 58"/>
                <a:gd name="T56" fmla="*/ 59 w 93"/>
                <a:gd name="T57" fmla="*/ 3 h 58"/>
                <a:gd name="T58" fmla="*/ 73 w 93"/>
                <a:gd name="T5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3" h="58">
                  <a:moveTo>
                    <a:pt x="73" y="0"/>
                  </a:moveTo>
                  <a:lnTo>
                    <a:pt x="88" y="1"/>
                  </a:lnTo>
                  <a:lnTo>
                    <a:pt x="90" y="3"/>
                  </a:lnTo>
                  <a:lnTo>
                    <a:pt x="92" y="5"/>
                  </a:lnTo>
                  <a:lnTo>
                    <a:pt x="93" y="8"/>
                  </a:lnTo>
                  <a:lnTo>
                    <a:pt x="92" y="10"/>
                  </a:lnTo>
                  <a:lnTo>
                    <a:pt x="90" y="13"/>
                  </a:lnTo>
                  <a:lnTo>
                    <a:pt x="89" y="14"/>
                  </a:lnTo>
                  <a:lnTo>
                    <a:pt x="87" y="16"/>
                  </a:lnTo>
                  <a:lnTo>
                    <a:pt x="83" y="16"/>
                  </a:lnTo>
                  <a:lnTo>
                    <a:pt x="71" y="14"/>
                  </a:lnTo>
                  <a:lnTo>
                    <a:pt x="55" y="18"/>
                  </a:lnTo>
                  <a:lnTo>
                    <a:pt x="38" y="26"/>
                  </a:lnTo>
                  <a:lnTo>
                    <a:pt x="26" y="35"/>
                  </a:lnTo>
                  <a:lnTo>
                    <a:pt x="18" y="43"/>
                  </a:lnTo>
                  <a:lnTo>
                    <a:pt x="15" y="52"/>
                  </a:lnTo>
                  <a:lnTo>
                    <a:pt x="13" y="55"/>
                  </a:lnTo>
                  <a:lnTo>
                    <a:pt x="12" y="56"/>
                  </a:lnTo>
                  <a:lnTo>
                    <a:pt x="9" y="58"/>
                  </a:lnTo>
                  <a:lnTo>
                    <a:pt x="7" y="58"/>
                  </a:lnTo>
                  <a:lnTo>
                    <a:pt x="4" y="56"/>
                  </a:lnTo>
                  <a:lnTo>
                    <a:pt x="1" y="55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5" y="37"/>
                  </a:lnTo>
                  <a:lnTo>
                    <a:pt x="16" y="25"/>
                  </a:lnTo>
                  <a:lnTo>
                    <a:pt x="32" y="14"/>
                  </a:lnTo>
                  <a:lnTo>
                    <a:pt x="43" y="7"/>
                  </a:lnTo>
                  <a:lnTo>
                    <a:pt x="59" y="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843E00"/>
            </a:solidFill>
            <a:ln w="0">
              <a:solidFill>
                <a:srgbClr val="843E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57561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\Pictures\disig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41481"/>
            <a:ext cx="8951587" cy="461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539552" y="483518"/>
            <a:ext cx="6480721" cy="3429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3000" b="1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0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Tópico 1;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0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Tópico 2;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0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Tópico 3;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0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Tópico 4.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000" b="1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000" b="1" i="0" u="none" strike="noStrike" kern="1200" cap="none" spc="0" normalizeH="0" baseline="0" noProof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ndulado 16"/>
          <p:cNvSpPr/>
          <p:nvPr/>
        </p:nvSpPr>
        <p:spPr>
          <a:xfrm>
            <a:off x="2339752" y="51470"/>
            <a:ext cx="4104456" cy="620407"/>
          </a:xfrm>
          <a:prstGeom prst="wav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OBJETIVOS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 rot="623423">
            <a:off x="603970" y="4165129"/>
            <a:ext cx="1226475" cy="1624390"/>
            <a:chOff x="3152261" y="1751055"/>
            <a:chExt cx="2971800" cy="3525838"/>
          </a:xfrm>
        </p:grpSpPr>
        <p:sp>
          <p:nvSpPr>
            <p:cNvPr id="7" name="Freeform 582"/>
            <p:cNvSpPr>
              <a:spLocks/>
            </p:cNvSpPr>
            <p:nvPr/>
          </p:nvSpPr>
          <p:spPr bwMode="auto">
            <a:xfrm>
              <a:off x="5055674" y="2835318"/>
              <a:ext cx="17463" cy="155575"/>
            </a:xfrm>
            <a:custGeom>
              <a:avLst/>
              <a:gdLst>
                <a:gd name="T0" fmla="*/ 11 w 11"/>
                <a:gd name="T1" fmla="*/ 0 h 98"/>
                <a:gd name="T2" fmla="*/ 11 w 11"/>
                <a:gd name="T3" fmla="*/ 98 h 98"/>
                <a:gd name="T4" fmla="*/ 0 w 11"/>
                <a:gd name="T5" fmla="*/ 96 h 98"/>
                <a:gd name="T6" fmla="*/ 0 w 11"/>
                <a:gd name="T7" fmla="*/ 5 h 98"/>
                <a:gd name="T8" fmla="*/ 3 w 11"/>
                <a:gd name="T9" fmla="*/ 4 h 98"/>
                <a:gd name="T10" fmla="*/ 8 w 11"/>
                <a:gd name="T11" fmla="*/ 1 h 98"/>
                <a:gd name="T12" fmla="*/ 11 w 11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98">
                  <a:moveTo>
                    <a:pt x="11" y="0"/>
                  </a:moveTo>
                  <a:lnTo>
                    <a:pt x="11" y="98"/>
                  </a:lnTo>
                  <a:lnTo>
                    <a:pt x="0" y="96"/>
                  </a:lnTo>
                  <a:lnTo>
                    <a:pt x="0" y="5"/>
                  </a:lnTo>
                  <a:lnTo>
                    <a:pt x="3" y="4"/>
                  </a:lnTo>
                  <a:lnTo>
                    <a:pt x="8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8" name="Freeform 583"/>
            <p:cNvSpPr>
              <a:spLocks/>
            </p:cNvSpPr>
            <p:nvPr/>
          </p:nvSpPr>
          <p:spPr bwMode="auto">
            <a:xfrm>
              <a:off x="5073136" y="2828968"/>
              <a:ext cx="15875" cy="168275"/>
            </a:xfrm>
            <a:custGeom>
              <a:avLst/>
              <a:gdLst>
                <a:gd name="T0" fmla="*/ 10 w 10"/>
                <a:gd name="T1" fmla="*/ 0 h 106"/>
                <a:gd name="T2" fmla="*/ 10 w 10"/>
                <a:gd name="T3" fmla="*/ 106 h 106"/>
                <a:gd name="T4" fmla="*/ 0 w 10"/>
                <a:gd name="T5" fmla="*/ 102 h 106"/>
                <a:gd name="T6" fmla="*/ 0 w 10"/>
                <a:gd name="T7" fmla="*/ 4 h 106"/>
                <a:gd name="T8" fmla="*/ 8 w 10"/>
                <a:gd name="T9" fmla="*/ 2 h 106"/>
                <a:gd name="T10" fmla="*/ 10 w 10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6">
                  <a:moveTo>
                    <a:pt x="10" y="0"/>
                  </a:moveTo>
                  <a:lnTo>
                    <a:pt x="10" y="106"/>
                  </a:lnTo>
                  <a:lnTo>
                    <a:pt x="0" y="102"/>
                  </a:lnTo>
                  <a:lnTo>
                    <a:pt x="0" y="4"/>
                  </a:lnTo>
                  <a:lnTo>
                    <a:pt x="8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B"/>
            </a:solidFill>
            <a:ln w="0">
              <a:solidFill>
                <a:srgbClr val="FFDFA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584"/>
            <p:cNvSpPr>
              <a:spLocks/>
            </p:cNvSpPr>
            <p:nvPr/>
          </p:nvSpPr>
          <p:spPr bwMode="auto">
            <a:xfrm>
              <a:off x="5089011" y="2822618"/>
              <a:ext cx="17463" cy="179388"/>
            </a:xfrm>
            <a:custGeom>
              <a:avLst/>
              <a:gdLst>
                <a:gd name="T0" fmla="*/ 11 w 11"/>
                <a:gd name="T1" fmla="*/ 0 h 113"/>
                <a:gd name="T2" fmla="*/ 11 w 11"/>
                <a:gd name="T3" fmla="*/ 113 h 113"/>
                <a:gd name="T4" fmla="*/ 0 w 11"/>
                <a:gd name="T5" fmla="*/ 110 h 113"/>
                <a:gd name="T6" fmla="*/ 0 w 11"/>
                <a:gd name="T7" fmla="*/ 4 h 113"/>
                <a:gd name="T8" fmla="*/ 8 w 11"/>
                <a:gd name="T9" fmla="*/ 0 h 113"/>
                <a:gd name="T10" fmla="*/ 11 w 11"/>
                <a:gd name="T1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13">
                  <a:moveTo>
                    <a:pt x="11" y="0"/>
                  </a:moveTo>
                  <a:lnTo>
                    <a:pt x="11" y="113"/>
                  </a:lnTo>
                  <a:lnTo>
                    <a:pt x="0" y="110"/>
                  </a:lnTo>
                  <a:lnTo>
                    <a:pt x="0" y="4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DA8"/>
            </a:solidFill>
            <a:ln w="0">
              <a:solidFill>
                <a:srgbClr val="FFDD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585"/>
            <p:cNvSpPr>
              <a:spLocks/>
            </p:cNvSpPr>
            <p:nvPr/>
          </p:nvSpPr>
          <p:spPr bwMode="auto">
            <a:xfrm>
              <a:off x="5106474" y="2816268"/>
              <a:ext cx="15875" cy="192088"/>
            </a:xfrm>
            <a:custGeom>
              <a:avLst/>
              <a:gdLst>
                <a:gd name="T0" fmla="*/ 10 w 10"/>
                <a:gd name="T1" fmla="*/ 0 h 121"/>
                <a:gd name="T2" fmla="*/ 10 w 10"/>
                <a:gd name="T3" fmla="*/ 121 h 121"/>
                <a:gd name="T4" fmla="*/ 0 w 10"/>
                <a:gd name="T5" fmla="*/ 117 h 121"/>
                <a:gd name="T6" fmla="*/ 0 w 10"/>
                <a:gd name="T7" fmla="*/ 4 h 121"/>
                <a:gd name="T8" fmla="*/ 10 w 10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1">
                  <a:moveTo>
                    <a:pt x="10" y="0"/>
                  </a:moveTo>
                  <a:lnTo>
                    <a:pt x="10" y="121"/>
                  </a:lnTo>
                  <a:lnTo>
                    <a:pt x="0" y="117"/>
                  </a:lnTo>
                  <a:lnTo>
                    <a:pt x="0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586"/>
            <p:cNvSpPr>
              <a:spLocks/>
            </p:cNvSpPr>
            <p:nvPr/>
          </p:nvSpPr>
          <p:spPr bwMode="auto">
            <a:xfrm>
              <a:off x="5122349" y="2813093"/>
              <a:ext cx="17463" cy="198438"/>
            </a:xfrm>
            <a:custGeom>
              <a:avLst/>
              <a:gdLst>
                <a:gd name="T0" fmla="*/ 11 w 11"/>
                <a:gd name="T1" fmla="*/ 0 h 125"/>
                <a:gd name="T2" fmla="*/ 11 w 11"/>
                <a:gd name="T3" fmla="*/ 125 h 125"/>
                <a:gd name="T4" fmla="*/ 0 w 11"/>
                <a:gd name="T5" fmla="*/ 123 h 125"/>
                <a:gd name="T6" fmla="*/ 0 w 11"/>
                <a:gd name="T7" fmla="*/ 2 h 125"/>
                <a:gd name="T8" fmla="*/ 0 w 11"/>
                <a:gd name="T9" fmla="*/ 2 h 125"/>
                <a:gd name="T10" fmla="*/ 11 w 11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5">
                  <a:moveTo>
                    <a:pt x="11" y="0"/>
                  </a:moveTo>
                  <a:lnTo>
                    <a:pt x="11" y="125"/>
                  </a:lnTo>
                  <a:lnTo>
                    <a:pt x="0" y="12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9A3"/>
            </a:solidFill>
            <a:ln w="0">
              <a:solidFill>
                <a:srgbClr val="FFD9A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587"/>
            <p:cNvSpPr>
              <a:spLocks/>
            </p:cNvSpPr>
            <p:nvPr/>
          </p:nvSpPr>
          <p:spPr bwMode="auto">
            <a:xfrm>
              <a:off x="5139811" y="2808330"/>
              <a:ext cx="15875" cy="207963"/>
            </a:xfrm>
            <a:custGeom>
              <a:avLst/>
              <a:gdLst>
                <a:gd name="T0" fmla="*/ 10 w 10"/>
                <a:gd name="T1" fmla="*/ 0 h 131"/>
                <a:gd name="T2" fmla="*/ 10 w 10"/>
                <a:gd name="T3" fmla="*/ 126 h 131"/>
                <a:gd name="T4" fmla="*/ 6 w 10"/>
                <a:gd name="T5" fmla="*/ 130 h 131"/>
                <a:gd name="T6" fmla="*/ 4 w 10"/>
                <a:gd name="T7" fmla="*/ 131 h 131"/>
                <a:gd name="T8" fmla="*/ 0 w 10"/>
                <a:gd name="T9" fmla="*/ 128 h 131"/>
                <a:gd name="T10" fmla="*/ 0 w 10"/>
                <a:gd name="T11" fmla="*/ 3 h 131"/>
                <a:gd name="T12" fmla="*/ 4 w 10"/>
                <a:gd name="T13" fmla="*/ 1 h 131"/>
                <a:gd name="T14" fmla="*/ 10 w 10"/>
                <a:gd name="T1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31">
                  <a:moveTo>
                    <a:pt x="10" y="0"/>
                  </a:moveTo>
                  <a:lnTo>
                    <a:pt x="10" y="126"/>
                  </a:lnTo>
                  <a:lnTo>
                    <a:pt x="6" y="130"/>
                  </a:lnTo>
                  <a:lnTo>
                    <a:pt x="4" y="131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4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7A0"/>
            </a:solidFill>
            <a:ln w="0">
              <a:solidFill>
                <a:srgbClr val="FFD7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588"/>
            <p:cNvSpPr>
              <a:spLocks/>
            </p:cNvSpPr>
            <p:nvPr/>
          </p:nvSpPr>
          <p:spPr bwMode="auto">
            <a:xfrm>
              <a:off x="5155686" y="2806743"/>
              <a:ext cx="17463" cy="201613"/>
            </a:xfrm>
            <a:custGeom>
              <a:avLst/>
              <a:gdLst>
                <a:gd name="T0" fmla="*/ 11 w 11"/>
                <a:gd name="T1" fmla="*/ 0 h 127"/>
                <a:gd name="T2" fmla="*/ 11 w 11"/>
                <a:gd name="T3" fmla="*/ 116 h 127"/>
                <a:gd name="T4" fmla="*/ 9 w 11"/>
                <a:gd name="T5" fmla="*/ 118 h 127"/>
                <a:gd name="T6" fmla="*/ 1 w 11"/>
                <a:gd name="T7" fmla="*/ 125 h 127"/>
                <a:gd name="T8" fmla="*/ 0 w 11"/>
                <a:gd name="T9" fmla="*/ 127 h 127"/>
                <a:gd name="T10" fmla="*/ 0 w 11"/>
                <a:gd name="T11" fmla="*/ 1 h 127"/>
                <a:gd name="T12" fmla="*/ 8 w 11"/>
                <a:gd name="T13" fmla="*/ 0 h 127"/>
                <a:gd name="T14" fmla="*/ 11 w 11"/>
                <a:gd name="T1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27">
                  <a:moveTo>
                    <a:pt x="11" y="0"/>
                  </a:moveTo>
                  <a:lnTo>
                    <a:pt x="11" y="116"/>
                  </a:lnTo>
                  <a:lnTo>
                    <a:pt x="9" y="118"/>
                  </a:lnTo>
                  <a:lnTo>
                    <a:pt x="1" y="125"/>
                  </a:lnTo>
                  <a:lnTo>
                    <a:pt x="0" y="127"/>
                  </a:lnTo>
                  <a:lnTo>
                    <a:pt x="0" y="1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C"/>
            </a:solidFill>
            <a:ln w="0">
              <a:solidFill>
                <a:srgbClr val="FFD59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" name="Freeform 589"/>
            <p:cNvSpPr>
              <a:spLocks/>
            </p:cNvSpPr>
            <p:nvPr/>
          </p:nvSpPr>
          <p:spPr bwMode="auto">
            <a:xfrm>
              <a:off x="5173149" y="2806743"/>
              <a:ext cx="14288" cy="184150"/>
            </a:xfrm>
            <a:custGeom>
              <a:avLst/>
              <a:gdLst>
                <a:gd name="T0" fmla="*/ 9 w 9"/>
                <a:gd name="T1" fmla="*/ 0 h 116"/>
                <a:gd name="T2" fmla="*/ 9 w 9"/>
                <a:gd name="T3" fmla="*/ 103 h 116"/>
                <a:gd name="T4" fmla="*/ 7 w 9"/>
                <a:gd name="T5" fmla="*/ 106 h 116"/>
                <a:gd name="T6" fmla="*/ 0 w 9"/>
                <a:gd name="T7" fmla="*/ 116 h 116"/>
                <a:gd name="T8" fmla="*/ 0 w 9"/>
                <a:gd name="T9" fmla="*/ 0 h 116"/>
                <a:gd name="T10" fmla="*/ 9 w 9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16">
                  <a:moveTo>
                    <a:pt x="9" y="0"/>
                  </a:moveTo>
                  <a:lnTo>
                    <a:pt x="9" y="103"/>
                  </a:lnTo>
                  <a:lnTo>
                    <a:pt x="7" y="106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D39A"/>
            </a:solidFill>
            <a:ln w="0">
              <a:solidFill>
                <a:srgbClr val="FFD39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8" name="Freeform 590"/>
            <p:cNvSpPr>
              <a:spLocks/>
            </p:cNvSpPr>
            <p:nvPr/>
          </p:nvSpPr>
          <p:spPr bwMode="auto">
            <a:xfrm>
              <a:off x="5187436" y="2806743"/>
              <a:ext cx="15875" cy="163513"/>
            </a:xfrm>
            <a:custGeom>
              <a:avLst/>
              <a:gdLst>
                <a:gd name="T0" fmla="*/ 1 w 10"/>
                <a:gd name="T1" fmla="*/ 0 h 103"/>
                <a:gd name="T2" fmla="*/ 10 w 10"/>
                <a:gd name="T3" fmla="*/ 2 h 103"/>
                <a:gd name="T4" fmla="*/ 10 w 10"/>
                <a:gd name="T5" fmla="*/ 85 h 103"/>
                <a:gd name="T6" fmla="*/ 9 w 10"/>
                <a:gd name="T7" fmla="*/ 88 h 103"/>
                <a:gd name="T8" fmla="*/ 0 w 10"/>
                <a:gd name="T9" fmla="*/ 103 h 103"/>
                <a:gd name="T10" fmla="*/ 0 w 10"/>
                <a:gd name="T11" fmla="*/ 0 h 103"/>
                <a:gd name="T12" fmla="*/ 1 w 10"/>
                <a:gd name="T13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3">
                  <a:moveTo>
                    <a:pt x="1" y="0"/>
                  </a:moveTo>
                  <a:lnTo>
                    <a:pt x="10" y="2"/>
                  </a:lnTo>
                  <a:lnTo>
                    <a:pt x="10" y="85"/>
                  </a:lnTo>
                  <a:lnTo>
                    <a:pt x="9" y="88"/>
                  </a:lnTo>
                  <a:lnTo>
                    <a:pt x="0" y="10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297"/>
            </a:solidFill>
            <a:ln w="0">
              <a:solidFill>
                <a:srgbClr val="FFD2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9" name="Freeform 591"/>
            <p:cNvSpPr>
              <a:spLocks/>
            </p:cNvSpPr>
            <p:nvPr/>
          </p:nvSpPr>
          <p:spPr bwMode="auto">
            <a:xfrm>
              <a:off x="5203311" y="2809918"/>
              <a:ext cx="17463" cy="131763"/>
            </a:xfrm>
            <a:custGeom>
              <a:avLst/>
              <a:gdLst>
                <a:gd name="T0" fmla="*/ 0 w 11"/>
                <a:gd name="T1" fmla="*/ 0 h 83"/>
                <a:gd name="T2" fmla="*/ 3 w 11"/>
                <a:gd name="T3" fmla="*/ 0 h 83"/>
                <a:gd name="T4" fmla="*/ 11 w 11"/>
                <a:gd name="T5" fmla="*/ 6 h 83"/>
                <a:gd name="T6" fmla="*/ 11 w 11"/>
                <a:gd name="T7" fmla="*/ 61 h 83"/>
                <a:gd name="T8" fmla="*/ 11 w 11"/>
                <a:gd name="T9" fmla="*/ 62 h 83"/>
                <a:gd name="T10" fmla="*/ 0 w 11"/>
                <a:gd name="T11" fmla="*/ 83 h 83"/>
                <a:gd name="T12" fmla="*/ 0 w 11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83">
                  <a:moveTo>
                    <a:pt x="0" y="0"/>
                  </a:moveTo>
                  <a:lnTo>
                    <a:pt x="3" y="0"/>
                  </a:lnTo>
                  <a:lnTo>
                    <a:pt x="11" y="6"/>
                  </a:lnTo>
                  <a:lnTo>
                    <a:pt x="11" y="61"/>
                  </a:lnTo>
                  <a:lnTo>
                    <a:pt x="11" y="62"/>
                  </a:lnTo>
                  <a:lnTo>
                    <a:pt x="0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094"/>
            </a:solidFill>
            <a:ln w="0">
              <a:solidFill>
                <a:srgbClr val="FFD0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" name="Freeform 592"/>
            <p:cNvSpPr>
              <a:spLocks/>
            </p:cNvSpPr>
            <p:nvPr/>
          </p:nvSpPr>
          <p:spPr bwMode="auto">
            <a:xfrm>
              <a:off x="5220774" y="2819443"/>
              <a:ext cx="15875" cy="87313"/>
            </a:xfrm>
            <a:custGeom>
              <a:avLst/>
              <a:gdLst>
                <a:gd name="T0" fmla="*/ 0 w 10"/>
                <a:gd name="T1" fmla="*/ 0 h 55"/>
                <a:gd name="T2" fmla="*/ 1 w 10"/>
                <a:gd name="T3" fmla="*/ 1 h 55"/>
                <a:gd name="T4" fmla="*/ 8 w 10"/>
                <a:gd name="T5" fmla="*/ 10 h 55"/>
                <a:gd name="T6" fmla="*/ 10 w 10"/>
                <a:gd name="T7" fmla="*/ 25 h 55"/>
                <a:gd name="T8" fmla="*/ 10 w 10"/>
                <a:gd name="T9" fmla="*/ 25 h 55"/>
                <a:gd name="T10" fmla="*/ 0 w 10"/>
                <a:gd name="T11" fmla="*/ 55 h 55"/>
                <a:gd name="T12" fmla="*/ 0 w 10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55">
                  <a:moveTo>
                    <a:pt x="0" y="0"/>
                  </a:moveTo>
                  <a:lnTo>
                    <a:pt x="1" y="1"/>
                  </a:lnTo>
                  <a:lnTo>
                    <a:pt x="8" y="1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0" y="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1" name="Rectangle 593"/>
            <p:cNvSpPr>
              <a:spLocks noChangeArrowheads="1"/>
            </p:cNvSpPr>
            <p:nvPr/>
          </p:nvSpPr>
          <p:spPr bwMode="auto">
            <a:xfrm>
              <a:off x="5236649" y="2859130"/>
              <a:ext cx="1588" cy="1588"/>
            </a:xfrm>
            <a:prstGeom prst="rect">
              <a:avLst/>
            </a:pr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2" name="Freeform 594"/>
            <p:cNvSpPr>
              <a:spLocks/>
            </p:cNvSpPr>
            <p:nvPr/>
          </p:nvSpPr>
          <p:spPr bwMode="auto">
            <a:xfrm>
              <a:off x="3299899" y="5068930"/>
              <a:ext cx="1330325" cy="207963"/>
            </a:xfrm>
            <a:custGeom>
              <a:avLst/>
              <a:gdLst>
                <a:gd name="T0" fmla="*/ 419 w 838"/>
                <a:gd name="T1" fmla="*/ 0 h 131"/>
                <a:gd name="T2" fmla="*/ 482 w 838"/>
                <a:gd name="T3" fmla="*/ 2 h 131"/>
                <a:gd name="T4" fmla="*/ 541 w 838"/>
                <a:gd name="T5" fmla="*/ 3 h 131"/>
                <a:gd name="T6" fmla="*/ 596 w 838"/>
                <a:gd name="T7" fmla="*/ 7 h 131"/>
                <a:gd name="T8" fmla="*/ 648 w 838"/>
                <a:gd name="T9" fmla="*/ 11 h 131"/>
                <a:gd name="T10" fmla="*/ 694 w 838"/>
                <a:gd name="T11" fmla="*/ 16 h 131"/>
                <a:gd name="T12" fmla="*/ 736 w 838"/>
                <a:gd name="T13" fmla="*/ 23 h 131"/>
                <a:gd name="T14" fmla="*/ 771 w 838"/>
                <a:gd name="T15" fmla="*/ 31 h 131"/>
                <a:gd name="T16" fmla="*/ 800 w 838"/>
                <a:gd name="T17" fmla="*/ 38 h 131"/>
                <a:gd name="T18" fmla="*/ 821 w 838"/>
                <a:gd name="T19" fmla="*/ 48 h 131"/>
                <a:gd name="T20" fmla="*/ 834 w 838"/>
                <a:gd name="T21" fmla="*/ 57 h 131"/>
                <a:gd name="T22" fmla="*/ 838 w 838"/>
                <a:gd name="T23" fmla="*/ 66 h 131"/>
                <a:gd name="T24" fmla="*/ 834 w 838"/>
                <a:gd name="T25" fmla="*/ 75 h 131"/>
                <a:gd name="T26" fmla="*/ 821 w 838"/>
                <a:gd name="T27" fmla="*/ 85 h 131"/>
                <a:gd name="T28" fmla="*/ 800 w 838"/>
                <a:gd name="T29" fmla="*/ 93 h 131"/>
                <a:gd name="T30" fmla="*/ 771 w 838"/>
                <a:gd name="T31" fmla="*/ 101 h 131"/>
                <a:gd name="T32" fmla="*/ 736 w 838"/>
                <a:gd name="T33" fmla="*/ 109 h 131"/>
                <a:gd name="T34" fmla="*/ 694 w 838"/>
                <a:gd name="T35" fmla="*/ 116 h 131"/>
                <a:gd name="T36" fmla="*/ 648 w 838"/>
                <a:gd name="T37" fmla="*/ 121 h 131"/>
                <a:gd name="T38" fmla="*/ 596 w 838"/>
                <a:gd name="T39" fmla="*/ 126 h 131"/>
                <a:gd name="T40" fmla="*/ 541 w 838"/>
                <a:gd name="T41" fmla="*/ 129 h 131"/>
                <a:gd name="T42" fmla="*/ 482 w 838"/>
                <a:gd name="T43" fmla="*/ 131 h 131"/>
                <a:gd name="T44" fmla="*/ 419 w 838"/>
                <a:gd name="T45" fmla="*/ 131 h 131"/>
                <a:gd name="T46" fmla="*/ 357 w 838"/>
                <a:gd name="T47" fmla="*/ 131 h 131"/>
                <a:gd name="T48" fmla="*/ 299 w 838"/>
                <a:gd name="T49" fmla="*/ 129 h 131"/>
                <a:gd name="T50" fmla="*/ 242 w 838"/>
                <a:gd name="T51" fmla="*/ 126 h 131"/>
                <a:gd name="T52" fmla="*/ 191 w 838"/>
                <a:gd name="T53" fmla="*/ 121 h 131"/>
                <a:gd name="T54" fmla="*/ 144 w 838"/>
                <a:gd name="T55" fmla="*/ 116 h 131"/>
                <a:gd name="T56" fmla="*/ 103 w 838"/>
                <a:gd name="T57" fmla="*/ 109 h 131"/>
                <a:gd name="T58" fmla="*/ 68 w 838"/>
                <a:gd name="T59" fmla="*/ 101 h 131"/>
                <a:gd name="T60" fmla="*/ 39 w 838"/>
                <a:gd name="T61" fmla="*/ 93 h 131"/>
                <a:gd name="T62" fmla="*/ 18 w 838"/>
                <a:gd name="T63" fmla="*/ 85 h 131"/>
                <a:gd name="T64" fmla="*/ 5 w 838"/>
                <a:gd name="T65" fmla="*/ 75 h 131"/>
                <a:gd name="T66" fmla="*/ 0 w 838"/>
                <a:gd name="T67" fmla="*/ 66 h 131"/>
                <a:gd name="T68" fmla="*/ 5 w 838"/>
                <a:gd name="T69" fmla="*/ 57 h 131"/>
                <a:gd name="T70" fmla="*/ 18 w 838"/>
                <a:gd name="T71" fmla="*/ 48 h 131"/>
                <a:gd name="T72" fmla="*/ 39 w 838"/>
                <a:gd name="T73" fmla="*/ 38 h 131"/>
                <a:gd name="T74" fmla="*/ 68 w 838"/>
                <a:gd name="T75" fmla="*/ 31 h 131"/>
                <a:gd name="T76" fmla="*/ 103 w 838"/>
                <a:gd name="T77" fmla="*/ 23 h 131"/>
                <a:gd name="T78" fmla="*/ 144 w 838"/>
                <a:gd name="T79" fmla="*/ 16 h 131"/>
                <a:gd name="T80" fmla="*/ 191 w 838"/>
                <a:gd name="T81" fmla="*/ 11 h 131"/>
                <a:gd name="T82" fmla="*/ 242 w 838"/>
                <a:gd name="T83" fmla="*/ 7 h 131"/>
                <a:gd name="T84" fmla="*/ 299 w 838"/>
                <a:gd name="T85" fmla="*/ 3 h 131"/>
                <a:gd name="T86" fmla="*/ 357 w 838"/>
                <a:gd name="T87" fmla="*/ 2 h 131"/>
                <a:gd name="T88" fmla="*/ 419 w 838"/>
                <a:gd name="T8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38" h="131">
                  <a:moveTo>
                    <a:pt x="419" y="0"/>
                  </a:moveTo>
                  <a:lnTo>
                    <a:pt x="482" y="2"/>
                  </a:lnTo>
                  <a:lnTo>
                    <a:pt x="541" y="3"/>
                  </a:lnTo>
                  <a:lnTo>
                    <a:pt x="596" y="7"/>
                  </a:lnTo>
                  <a:lnTo>
                    <a:pt x="648" y="11"/>
                  </a:lnTo>
                  <a:lnTo>
                    <a:pt x="694" y="16"/>
                  </a:lnTo>
                  <a:lnTo>
                    <a:pt x="736" y="23"/>
                  </a:lnTo>
                  <a:lnTo>
                    <a:pt x="771" y="31"/>
                  </a:lnTo>
                  <a:lnTo>
                    <a:pt x="800" y="38"/>
                  </a:lnTo>
                  <a:lnTo>
                    <a:pt x="821" y="48"/>
                  </a:lnTo>
                  <a:lnTo>
                    <a:pt x="834" y="57"/>
                  </a:lnTo>
                  <a:lnTo>
                    <a:pt x="838" y="66"/>
                  </a:lnTo>
                  <a:lnTo>
                    <a:pt x="834" y="75"/>
                  </a:lnTo>
                  <a:lnTo>
                    <a:pt x="821" y="85"/>
                  </a:lnTo>
                  <a:lnTo>
                    <a:pt x="800" y="93"/>
                  </a:lnTo>
                  <a:lnTo>
                    <a:pt x="771" y="101"/>
                  </a:lnTo>
                  <a:lnTo>
                    <a:pt x="736" y="109"/>
                  </a:lnTo>
                  <a:lnTo>
                    <a:pt x="694" y="116"/>
                  </a:lnTo>
                  <a:lnTo>
                    <a:pt x="648" y="121"/>
                  </a:lnTo>
                  <a:lnTo>
                    <a:pt x="596" y="126"/>
                  </a:lnTo>
                  <a:lnTo>
                    <a:pt x="541" y="129"/>
                  </a:lnTo>
                  <a:lnTo>
                    <a:pt x="482" y="131"/>
                  </a:lnTo>
                  <a:lnTo>
                    <a:pt x="419" y="131"/>
                  </a:lnTo>
                  <a:lnTo>
                    <a:pt x="357" y="131"/>
                  </a:lnTo>
                  <a:lnTo>
                    <a:pt x="299" y="129"/>
                  </a:lnTo>
                  <a:lnTo>
                    <a:pt x="242" y="126"/>
                  </a:lnTo>
                  <a:lnTo>
                    <a:pt x="191" y="121"/>
                  </a:lnTo>
                  <a:lnTo>
                    <a:pt x="144" y="116"/>
                  </a:lnTo>
                  <a:lnTo>
                    <a:pt x="103" y="109"/>
                  </a:lnTo>
                  <a:lnTo>
                    <a:pt x="68" y="101"/>
                  </a:lnTo>
                  <a:lnTo>
                    <a:pt x="39" y="93"/>
                  </a:lnTo>
                  <a:lnTo>
                    <a:pt x="18" y="85"/>
                  </a:lnTo>
                  <a:lnTo>
                    <a:pt x="5" y="75"/>
                  </a:lnTo>
                  <a:lnTo>
                    <a:pt x="0" y="66"/>
                  </a:lnTo>
                  <a:lnTo>
                    <a:pt x="5" y="57"/>
                  </a:lnTo>
                  <a:lnTo>
                    <a:pt x="18" y="48"/>
                  </a:lnTo>
                  <a:lnTo>
                    <a:pt x="39" y="38"/>
                  </a:lnTo>
                  <a:lnTo>
                    <a:pt x="68" y="31"/>
                  </a:lnTo>
                  <a:lnTo>
                    <a:pt x="103" y="23"/>
                  </a:lnTo>
                  <a:lnTo>
                    <a:pt x="144" y="16"/>
                  </a:lnTo>
                  <a:lnTo>
                    <a:pt x="191" y="11"/>
                  </a:lnTo>
                  <a:lnTo>
                    <a:pt x="242" y="7"/>
                  </a:lnTo>
                  <a:lnTo>
                    <a:pt x="299" y="3"/>
                  </a:lnTo>
                  <a:lnTo>
                    <a:pt x="357" y="2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B7C9B9"/>
            </a:solidFill>
            <a:ln w="0">
              <a:solidFill>
                <a:srgbClr val="B7C9B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3" name="Freeform 595"/>
            <p:cNvSpPr>
              <a:spLocks/>
            </p:cNvSpPr>
            <p:nvPr/>
          </p:nvSpPr>
          <p:spPr bwMode="auto">
            <a:xfrm>
              <a:off x="3152261" y="3646530"/>
              <a:ext cx="17463" cy="71438"/>
            </a:xfrm>
            <a:custGeom>
              <a:avLst/>
              <a:gdLst>
                <a:gd name="T0" fmla="*/ 11 w 11"/>
                <a:gd name="T1" fmla="*/ 0 h 45"/>
                <a:gd name="T2" fmla="*/ 11 w 11"/>
                <a:gd name="T3" fmla="*/ 45 h 45"/>
                <a:gd name="T4" fmla="*/ 7 w 11"/>
                <a:gd name="T5" fmla="*/ 38 h 45"/>
                <a:gd name="T6" fmla="*/ 3 w 11"/>
                <a:gd name="T7" fmla="*/ 28 h 45"/>
                <a:gd name="T8" fmla="*/ 0 w 11"/>
                <a:gd name="T9" fmla="*/ 22 h 45"/>
                <a:gd name="T10" fmla="*/ 0 w 11"/>
                <a:gd name="T11" fmla="*/ 19 h 45"/>
                <a:gd name="T12" fmla="*/ 9 w 11"/>
                <a:gd name="T13" fmla="*/ 1 h 45"/>
                <a:gd name="T14" fmla="*/ 11 w 11"/>
                <a:gd name="T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45">
                  <a:moveTo>
                    <a:pt x="11" y="0"/>
                  </a:moveTo>
                  <a:lnTo>
                    <a:pt x="11" y="45"/>
                  </a:lnTo>
                  <a:lnTo>
                    <a:pt x="7" y="38"/>
                  </a:lnTo>
                  <a:lnTo>
                    <a:pt x="3" y="28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9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4" name="Freeform 596"/>
            <p:cNvSpPr>
              <a:spLocks/>
            </p:cNvSpPr>
            <p:nvPr/>
          </p:nvSpPr>
          <p:spPr bwMode="auto">
            <a:xfrm>
              <a:off x="3169724" y="3627480"/>
              <a:ext cx="15875" cy="119063"/>
            </a:xfrm>
            <a:custGeom>
              <a:avLst/>
              <a:gdLst>
                <a:gd name="T0" fmla="*/ 10 w 10"/>
                <a:gd name="T1" fmla="*/ 0 h 75"/>
                <a:gd name="T2" fmla="*/ 10 w 10"/>
                <a:gd name="T3" fmla="*/ 75 h 75"/>
                <a:gd name="T4" fmla="*/ 10 w 10"/>
                <a:gd name="T5" fmla="*/ 73 h 75"/>
                <a:gd name="T6" fmla="*/ 1 w 10"/>
                <a:gd name="T7" fmla="*/ 61 h 75"/>
                <a:gd name="T8" fmla="*/ 0 w 10"/>
                <a:gd name="T9" fmla="*/ 57 h 75"/>
                <a:gd name="T10" fmla="*/ 0 w 10"/>
                <a:gd name="T11" fmla="*/ 12 h 75"/>
                <a:gd name="T12" fmla="*/ 10 w 10"/>
                <a:gd name="T1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0"/>
                  </a:moveTo>
                  <a:lnTo>
                    <a:pt x="10" y="75"/>
                  </a:lnTo>
                  <a:lnTo>
                    <a:pt x="10" y="73"/>
                  </a:lnTo>
                  <a:lnTo>
                    <a:pt x="1" y="61"/>
                  </a:lnTo>
                  <a:lnTo>
                    <a:pt x="0" y="57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C"/>
            </a:solidFill>
            <a:ln w="0">
              <a:solidFill>
                <a:srgbClr val="FFDFA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" name="Freeform 597"/>
            <p:cNvSpPr>
              <a:spLocks/>
            </p:cNvSpPr>
            <p:nvPr/>
          </p:nvSpPr>
          <p:spPr bwMode="auto">
            <a:xfrm>
              <a:off x="3185599" y="3614780"/>
              <a:ext cx="19050" cy="147638"/>
            </a:xfrm>
            <a:custGeom>
              <a:avLst/>
              <a:gdLst>
                <a:gd name="T0" fmla="*/ 12 w 12"/>
                <a:gd name="T1" fmla="*/ 0 h 93"/>
                <a:gd name="T2" fmla="*/ 12 w 12"/>
                <a:gd name="T3" fmla="*/ 93 h 93"/>
                <a:gd name="T4" fmla="*/ 0 w 12"/>
                <a:gd name="T5" fmla="*/ 83 h 93"/>
                <a:gd name="T6" fmla="*/ 0 w 12"/>
                <a:gd name="T7" fmla="*/ 8 h 93"/>
                <a:gd name="T8" fmla="*/ 3 w 12"/>
                <a:gd name="T9" fmla="*/ 5 h 93"/>
                <a:gd name="T10" fmla="*/ 12 w 12"/>
                <a:gd name="T1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93">
                  <a:moveTo>
                    <a:pt x="12" y="0"/>
                  </a:moveTo>
                  <a:lnTo>
                    <a:pt x="12" y="93"/>
                  </a:lnTo>
                  <a:lnTo>
                    <a:pt x="0" y="83"/>
                  </a:lnTo>
                  <a:lnTo>
                    <a:pt x="0" y="8"/>
                  </a:lnTo>
                  <a:lnTo>
                    <a:pt x="3" y="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EAA"/>
            </a:solidFill>
            <a:ln w="0">
              <a:solidFill>
                <a:srgbClr val="FFDEA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" name="Freeform 598"/>
            <p:cNvSpPr>
              <a:spLocks/>
            </p:cNvSpPr>
            <p:nvPr/>
          </p:nvSpPr>
          <p:spPr bwMode="auto">
            <a:xfrm>
              <a:off x="3204649" y="3602080"/>
              <a:ext cx="15875" cy="174625"/>
            </a:xfrm>
            <a:custGeom>
              <a:avLst/>
              <a:gdLst>
                <a:gd name="T0" fmla="*/ 10 w 10"/>
                <a:gd name="T1" fmla="*/ 0 h 110"/>
                <a:gd name="T2" fmla="*/ 10 w 10"/>
                <a:gd name="T3" fmla="*/ 110 h 110"/>
                <a:gd name="T4" fmla="*/ 0 w 10"/>
                <a:gd name="T5" fmla="*/ 102 h 110"/>
                <a:gd name="T6" fmla="*/ 0 w 10"/>
                <a:gd name="T7" fmla="*/ 101 h 110"/>
                <a:gd name="T8" fmla="*/ 0 w 10"/>
                <a:gd name="T9" fmla="*/ 8 h 110"/>
                <a:gd name="T10" fmla="*/ 8 w 10"/>
                <a:gd name="T11" fmla="*/ 1 h 110"/>
                <a:gd name="T12" fmla="*/ 10 w 10"/>
                <a:gd name="T1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10">
                  <a:moveTo>
                    <a:pt x="10" y="0"/>
                  </a:moveTo>
                  <a:lnTo>
                    <a:pt x="10" y="110"/>
                  </a:lnTo>
                  <a:lnTo>
                    <a:pt x="0" y="102"/>
                  </a:lnTo>
                  <a:lnTo>
                    <a:pt x="0" y="101"/>
                  </a:lnTo>
                  <a:lnTo>
                    <a:pt x="0" y="8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CA8"/>
            </a:solidFill>
            <a:ln w="0">
              <a:solidFill>
                <a:srgbClr val="FFDC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" name="Freeform 599"/>
            <p:cNvSpPr>
              <a:spLocks/>
            </p:cNvSpPr>
            <p:nvPr/>
          </p:nvSpPr>
          <p:spPr bwMode="auto">
            <a:xfrm>
              <a:off x="3220524" y="3594143"/>
              <a:ext cx="17463" cy="193675"/>
            </a:xfrm>
            <a:custGeom>
              <a:avLst/>
              <a:gdLst>
                <a:gd name="T0" fmla="*/ 11 w 11"/>
                <a:gd name="T1" fmla="*/ 0 h 122"/>
                <a:gd name="T2" fmla="*/ 11 w 11"/>
                <a:gd name="T3" fmla="*/ 122 h 122"/>
                <a:gd name="T4" fmla="*/ 4 w 11"/>
                <a:gd name="T5" fmla="*/ 118 h 122"/>
                <a:gd name="T6" fmla="*/ 0 w 11"/>
                <a:gd name="T7" fmla="*/ 115 h 122"/>
                <a:gd name="T8" fmla="*/ 0 w 11"/>
                <a:gd name="T9" fmla="*/ 5 h 122"/>
                <a:gd name="T10" fmla="*/ 11 w 11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2">
                  <a:moveTo>
                    <a:pt x="11" y="0"/>
                  </a:moveTo>
                  <a:lnTo>
                    <a:pt x="11" y="122"/>
                  </a:lnTo>
                  <a:lnTo>
                    <a:pt x="4" y="118"/>
                  </a:lnTo>
                  <a:lnTo>
                    <a:pt x="0" y="115"/>
                  </a:lnTo>
                  <a:lnTo>
                    <a:pt x="0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" name="Freeform 600"/>
            <p:cNvSpPr>
              <a:spLocks/>
            </p:cNvSpPr>
            <p:nvPr/>
          </p:nvSpPr>
          <p:spPr bwMode="auto">
            <a:xfrm>
              <a:off x="3237986" y="3587793"/>
              <a:ext cx="19050" cy="207963"/>
            </a:xfrm>
            <a:custGeom>
              <a:avLst/>
              <a:gdLst>
                <a:gd name="T0" fmla="*/ 12 w 12"/>
                <a:gd name="T1" fmla="*/ 0 h 131"/>
                <a:gd name="T2" fmla="*/ 12 w 12"/>
                <a:gd name="T3" fmla="*/ 131 h 131"/>
                <a:gd name="T4" fmla="*/ 0 w 12"/>
                <a:gd name="T5" fmla="*/ 126 h 131"/>
                <a:gd name="T6" fmla="*/ 0 w 12"/>
                <a:gd name="T7" fmla="*/ 4 h 131"/>
                <a:gd name="T8" fmla="*/ 4 w 12"/>
                <a:gd name="T9" fmla="*/ 3 h 131"/>
                <a:gd name="T10" fmla="*/ 12 w 12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31">
                  <a:moveTo>
                    <a:pt x="12" y="0"/>
                  </a:moveTo>
                  <a:lnTo>
                    <a:pt x="12" y="131"/>
                  </a:lnTo>
                  <a:lnTo>
                    <a:pt x="0" y="126"/>
                  </a:lnTo>
                  <a:lnTo>
                    <a:pt x="0" y="4"/>
                  </a:lnTo>
                  <a:lnTo>
                    <a:pt x="4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AA4"/>
            </a:solidFill>
            <a:ln w="0">
              <a:solidFill>
                <a:srgbClr val="FFDAA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" name="Freeform 601"/>
            <p:cNvSpPr>
              <a:spLocks/>
            </p:cNvSpPr>
            <p:nvPr/>
          </p:nvSpPr>
          <p:spPr bwMode="auto">
            <a:xfrm>
              <a:off x="3257036" y="3581443"/>
              <a:ext cx="15875" cy="219075"/>
            </a:xfrm>
            <a:custGeom>
              <a:avLst/>
              <a:gdLst>
                <a:gd name="T0" fmla="*/ 10 w 10"/>
                <a:gd name="T1" fmla="*/ 0 h 138"/>
                <a:gd name="T2" fmla="*/ 10 w 10"/>
                <a:gd name="T3" fmla="*/ 138 h 138"/>
                <a:gd name="T4" fmla="*/ 0 w 10"/>
                <a:gd name="T5" fmla="*/ 135 h 138"/>
                <a:gd name="T6" fmla="*/ 0 w 10"/>
                <a:gd name="T7" fmla="*/ 135 h 138"/>
                <a:gd name="T8" fmla="*/ 0 w 10"/>
                <a:gd name="T9" fmla="*/ 4 h 138"/>
                <a:gd name="T10" fmla="*/ 9 w 10"/>
                <a:gd name="T11" fmla="*/ 0 h 138"/>
                <a:gd name="T12" fmla="*/ 10 w 10"/>
                <a:gd name="T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38">
                  <a:moveTo>
                    <a:pt x="10" y="0"/>
                  </a:moveTo>
                  <a:lnTo>
                    <a:pt x="10" y="13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0" y="4"/>
                  </a:lnTo>
                  <a:lnTo>
                    <a:pt x="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8A1"/>
            </a:solidFill>
            <a:ln w="0">
              <a:solidFill>
                <a:srgbClr val="FFD8A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0" name="Freeform 602"/>
            <p:cNvSpPr>
              <a:spLocks/>
            </p:cNvSpPr>
            <p:nvPr/>
          </p:nvSpPr>
          <p:spPr bwMode="auto">
            <a:xfrm>
              <a:off x="3272911" y="3576680"/>
              <a:ext cx="17463" cy="227013"/>
            </a:xfrm>
            <a:custGeom>
              <a:avLst/>
              <a:gdLst>
                <a:gd name="T0" fmla="*/ 11 w 11"/>
                <a:gd name="T1" fmla="*/ 0 h 143"/>
                <a:gd name="T2" fmla="*/ 11 w 11"/>
                <a:gd name="T3" fmla="*/ 143 h 143"/>
                <a:gd name="T4" fmla="*/ 0 w 11"/>
                <a:gd name="T5" fmla="*/ 141 h 143"/>
                <a:gd name="T6" fmla="*/ 0 w 11"/>
                <a:gd name="T7" fmla="*/ 3 h 143"/>
                <a:gd name="T8" fmla="*/ 11 w 11"/>
                <a:gd name="T9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43">
                  <a:moveTo>
                    <a:pt x="11" y="0"/>
                  </a:moveTo>
                  <a:lnTo>
                    <a:pt x="11" y="143"/>
                  </a:lnTo>
                  <a:lnTo>
                    <a:pt x="0" y="141"/>
                  </a:lnTo>
                  <a:lnTo>
                    <a:pt x="0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79F"/>
            </a:solidFill>
            <a:ln w="0">
              <a:solidFill>
                <a:srgbClr val="FFD7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1" name="Freeform 603"/>
            <p:cNvSpPr>
              <a:spLocks/>
            </p:cNvSpPr>
            <p:nvPr/>
          </p:nvSpPr>
          <p:spPr bwMode="auto">
            <a:xfrm>
              <a:off x="3290374" y="3573505"/>
              <a:ext cx="17463" cy="230188"/>
            </a:xfrm>
            <a:custGeom>
              <a:avLst/>
              <a:gdLst>
                <a:gd name="T0" fmla="*/ 11 w 11"/>
                <a:gd name="T1" fmla="*/ 0 h 145"/>
                <a:gd name="T2" fmla="*/ 11 w 11"/>
                <a:gd name="T3" fmla="*/ 133 h 145"/>
                <a:gd name="T4" fmla="*/ 1 w 11"/>
                <a:gd name="T5" fmla="*/ 145 h 145"/>
                <a:gd name="T6" fmla="*/ 0 w 11"/>
                <a:gd name="T7" fmla="*/ 145 h 145"/>
                <a:gd name="T8" fmla="*/ 0 w 11"/>
                <a:gd name="T9" fmla="*/ 2 h 145"/>
                <a:gd name="T10" fmla="*/ 2 w 11"/>
                <a:gd name="T11" fmla="*/ 1 h 145"/>
                <a:gd name="T12" fmla="*/ 11 w 11"/>
                <a:gd name="T13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45">
                  <a:moveTo>
                    <a:pt x="11" y="0"/>
                  </a:moveTo>
                  <a:lnTo>
                    <a:pt x="11" y="133"/>
                  </a:lnTo>
                  <a:lnTo>
                    <a:pt x="1" y="145"/>
                  </a:lnTo>
                  <a:lnTo>
                    <a:pt x="0" y="145"/>
                  </a:lnTo>
                  <a:lnTo>
                    <a:pt x="0" y="2"/>
                  </a:lnTo>
                  <a:lnTo>
                    <a:pt x="2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D"/>
            </a:solidFill>
            <a:ln w="0">
              <a:solidFill>
                <a:srgbClr val="FFD59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2" name="Freeform 604"/>
            <p:cNvSpPr>
              <a:spLocks/>
            </p:cNvSpPr>
            <p:nvPr/>
          </p:nvSpPr>
          <p:spPr bwMode="auto">
            <a:xfrm>
              <a:off x="3307836" y="3571918"/>
              <a:ext cx="17463" cy="212725"/>
            </a:xfrm>
            <a:custGeom>
              <a:avLst/>
              <a:gdLst>
                <a:gd name="T0" fmla="*/ 4 w 11"/>
                <a:gd name="T1" fmla="*/ 0 h 134"/>
                <a:gd name="T2" fmla="*/ 11 w 11"/>
                <a:gd name="T3" fmla="*/ 6 h 134"/>
                <a:gd name="T4" fmla="*/ 11 w 11"/>
                <a:gd name="T5" fmla="*/ 121 h 134"/>
                <a:gd name="T6" fmla="*/ 0 w 11"/>
                <a:gd name="T7" fmla="*/ 134 h 134"/>
                <a:gd name="T8" fmla="*/ 0 w 11"/>
                <a:gd name="T9" fmla="*/ 1 h 134"/>
                <a:gd name="T10" fmla="*/ 0 w 11"/>
                <a:gd name="T11" fmla="*/ 1 h 134"/>
                <a:gd name="T12" fmla="*/ 4 w 11"/>
                <a:gd name="T1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34">
                  <a:moveTo>
                    <a:pt x="4" y="0"/>
                  </a:moveTo>
                  <a:lnTo>
                    <a:pt x="11" y="6"/>
                  </a:lnTo>
                  <a:lnTo>
                    <a:pt x="11" y="121"/>
                  </a:lnTo>
                  <a:lnTo>
                    <a:pt x="0" y="134"/>
                  </a:lnTo>
                  <a:lnTo>
                    <a:pt x="0" y="1"/>
                  </a:lnTo>
                  <a:lnTo>
                    <a:pt x="0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D49B"/>
            </a:solidFill>
            <a:ln w="0">
              <a:solidFill>
                <a:srgbClr val="FFD49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3" name="Freeform 605"/>
            <p:cNvSpPr>
              <a:spLocks/>
            </p:cNvSpPr>
            <p:nvPr/>
          </p:nvSpPr>
          <p:spPr bwMode="auto">
            <a:xfrm>
              <a:off x="3325299" y="3581443"/>
              <a:ext cx="15875" cy="182563"/>
            </a:xfrm>
            <a:custGeom>
              <a:avLst/>
              <a:gdLst>
                <a:gd name="T0" fmla="*/ 0 w 10"/>
                <a:gd name="T1" fmla="*/ 0 h 115"/>
                <a:gd name="T2" fmla="*/ 10 w 10"/>
                <a:gd name="T3" fmla="*/ 11 h 115"/>
                <a:gd name="T4" fmla="*/ 10 w 10"/>
                <a:gd name="T5" fmla="*/ 102 h 115"/>
                <a:gd name="T6" fmla="*/ 0 w 10"/>
                <a:gd name="T7" fmla="*/ 115 h 115"/>
                <a:gd name="T8" fmla="*/ 0 w 10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5">
                  <a:moveTo>
                    <a:pt x="0" y="0"/>
                  </a:moveTo>
                  <a:lnTo>
                    <a:pt x="10" y="11"/>
                  </a:lnTo>
                  <a:lnTo>
                    <a:pt x="10" y="102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399"/>
            </a:solidFill>
            <a:ln w="0">
              <a:solidFill>
                <a:srgbClr val="FFD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4" name="Freeform 606"/>
            <p:cNvSpPr>
              <a:spLocks/>
            </p:cNvSpPr>
            <p:nvPr/>
          </p:nvSpPr>
          <p:spPr bwMode="auto">
            <a:xfrm>
              <a:off x="3341174" y="3598905"/>
              <a:ext cx="19050" cy="144463"/>
            </a:xfrm>
            <a:custGeom>
              <a:avLst/>
              <a:gdLst>
                <a:gd name="T0" fmla="*/ 0 w 12"/>
                <a:gd name="T1" fmla="*/ 0 h 91"/>
                <a:gd name="T2" fmla="*/ 12 w 12"/>
                <a:gd name="T3" fmla="*/ 9 h 91"/>
                <a:gd name="T4" fmla="*/ 12 w 12"/>
                <a:gd name="T5" fmla="*/ 78 h 91"/>
                <a:gd name="T6" fmla="*/ 0 w 12"/>
                <a:gd name="T7" fmla="*/ 91 h 91"/>
                <a:gd name="T8" fmla="*/ 0 w 12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91">
                  <a:moveTo>
                    <a:pt x="0" y="0"/>
                  </a:moveTo>
                  <a:lnTo>
                    <a:pt x="12" y="9"/>
                  </a:lnTo>
                  <a:lnTo>
                    <a:pt x="12" y="78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196"/>
            </a:solidFill>
            <a:ln w="0">
              <a:solidFill>
                <a:srgbClr val="FFD19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grpSp>
          <p:nvGrpSpPr>
            <p:cNvPr id="35" name="Group 808"/>
            <p:cNvGrpSpPr>
              <a:grpSpLocks/>
            </p:cNvGrpSpPr>
            <p:nvPr/>
          </p:nvGrpSpPr>
          <p:grpSpPr bwMode="auto">
            <a:xfrm>
              <a:off x="3203061" y="1751055"/>
              <a:ext cx="2921000" cy="3490913"/>
              <a:chOff x="2246" y="1020"/>
              <a:chExt cx="1840" cy="2199"/>
            </a:xfrm>
          </p:grpSpPr>
          <p:sp>
            <p:nvSpPr>
              <p:cNvPr id="54" name="Freeform 608"/>
              <p:cNvSpPr>
                <a:spLocks/>
              </p:cNvSpPr>
              <p:nvPr/>
            </p:nvSpPr>
            <p:spPr bwMode="auto">
              <a:xfrm>
                <a:off x="2345" y="2193"/>
                <a:ext cx="10" cy="69"/>
              </a:xfrm>
              <a:custGeom>
                <a:avLst/>
                <a:gdLst>
                  <a:gd name="T0" fmla="*/ 0 w 10"/>
                  <a:gd name="T1" fmla="*/ 0 h 69"/>
                  <a:gd name="T2" fmla="*/ 10 w 10"/>
                  <a:gd name="T3" fmla="*/ 10 h 69"/>
                  <a:gd name="T4" fmla="*/ 10 w 10"/>
                  <a:gd name="T5" fmla="*/ 56 h 69"/>
                  <a:gd name="T6" fmla="*/ 0 w 10"/>
                  <a:gd name="T7" fmla="*/ 69 h 69"/>
                  <a:gd name="T8" fmla="*/ 0 w 10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9">
                    <a:moveTo>
                      <a:pt x="0" y="0"/>
                    </a:moveTo>
                    <a:lnTo>
                      <a:pt x="10" y="10"/>
                    </a:lnTo>
                    <a:lnTo>
                      <a:pt x="10" y="56"/>
                    </a:lnTo>
                    <a:lnTo>
                      <a:pt x="0" y="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5" name="Freeform 609"/>
              <p:cNvSpPr>
                <a:spLocks/>
              </p:cNvSpPr>
              <p:nvPr/>
            </p:nvSpPr>
            <p:spPr bwMode="auto">
              <a:xfrm>
                <a:off x="2355" y="2203"/>
                <a:ext cx="12" cy="46"/>
              </a:xfrm>
              <a:custGeom>
                <a:avLst/>
                <a:gdLst>
                  <a:gd name="T0" fmla="*/ 0 w 12"/>
                  <a:gd name="T1" fmla="*/ 0 h 46"/>
                  <a:gd name="T2" fmla="*/ 12 w 12"/>
                  <a:gd name="T3" fmla="*/ 11 h 46"/>
                  <a:gd name="T4" fmla="*/ 12 w 12"/>
                  <a:gd name="T5" fmla="*/ 33 h 46"/>
                  <a:gd name="T6" fmla="*/ 0 w 12"/>
                  <a:gd name="T7" fmla="*/ 46 h 46"/>
                  <a:gd name="T8" fmla="*/ 0 w 12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46">
                    <a:moveTo>
                      <a:pt x="0" y="0"/>
                    </a:moveTo>
                    <a:lnTo>
                      <a:pt x="12" y="11"/>
                    </a:lnTo>
                    <a:lnTo>
                      <a:pt x="12" y="33"/>
                    </a:lnTo>
                    <a:lnTo>
                      <a:pt x="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6" name="Freeform 610"/>
              <p:cNvSpPr>
                <a:spLocks/>
              </p:cNvSpPr>
              <p:nvPr/>
            </p:nvSpPr>
            <p:spPr bwMode="auto">
              <a:xfrm>
                <a:off x="2367" y="2214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11 w 11"/>
                  <a:gd name="T3" fmla="*/ 9 h 22"/>
                  <a:gd name="T4" fmla="*/ 0 w 11"/>
                  <a:gd name="T5" fmla="*/ 22 h 22"/>
                  <a:gd name="T6" fmla="*/ 0 w 11"/>
                  <a:gd name="T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11" y="9"/>
                    </a:lnTo>
                    <a:lnTo>
                      <a:pt x="0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7" name="Freeform 611"/>
              <p:cNvSpPr>
                <a:spLocks/>
              </p:cNvSpPr>
              <p:nvPr/>
            </p:nvSpPr>
            <p:spPr bwMode="auto">
              <a:xfrm>
                <a:off x="2819" y="3083"/>
                <a:ext cx="242" cy="98"/>
              </a:xfrm>
              <a:custGeom>
                <a:avLst/>
                <a:gdLst>
                  <a:gd name="T0" fmla="*/ 22 w 242"/>
                  <a:gd name="T1" fmla="*/ 0 h 98"/>
                  <a:gd name="T2" fmla="*/ 95 w 242"/>
                  <a:gd name="T3" fmla="*/ 6 h 98"/>
                  <a:gd name="T4" fmla="*/ 105 w 242"/>
                  <a:gd name="T5" fmla="*/ 21 h 98"/>
                  <a:gd name="T6" fmla="*/ 116 w 242"/>
                  <a:gd name="T7" fmla="*/ 33 h 98"/>
                  <a:gd name="T8" fmla="*/ 132 w 242"/>
                  <a:gd name="T9" fmla="*/ 42 h 98"/>
                  <a:gd name="T10" fmla="*/ 148 w 242"/>
                  <a:gd name="T11" fmla="*/ 50 h 98"/>
                  <a:gd name="T12" fmla="*/ 164 w 242"/>
                  <a:gd name="T13" fmla="*/ 55 h 98"/>
                  <a:gd name="T14" fmla="*/ 177 w 242"/>
                  <a:gd name="T15" fmla="*/ 58 h 98"/>
                  <a:gd name="T16" fmla="*/ 186 w 242"/>
                  <a:gd name="T17" fmla="*/ 60 h 98"/>
                  <a:gd name="T18" fmla="*/ 190 w 242"/>
                  <a:gd name="T19" fmla="*/ 60 h 98"/>
                  <a:gd name="T20" fmla="*/ 207 w 242"/>
                  <a:gd name="T21" fmla="*/ 63 h 98"/>
                  <a:gd name="T22" fmla="*/ 220 w 242"/>
                  <a:gd name="T23" fmla="*/ 68 h 98"/>
                  <a:gd name="T24" fmla="*/ 230 w 242"/>
                  <a:gd name="T25" fmla="*/ 75 h 98"/>
                  <a:gd name="T26" fmla="*/ 237 w 242"/>
                  <a:gd name="T27" fmla="*/ 82 h 98"/>
                  <a:gd name="T28" fmla="*/ 241 w 242"/>
                  <a:gd name="T29" fmla="*/ 89 h 98"/>
                  <a:gd name="T30" fmla="*/ 242 w 242"/>
                  <a:gd name="T31" fmla="*/ 93 h 98"/>
                  <a:gd name="T32" fmla="*/ 242 w 242"/>
                  <a:gd name="T33" fmla="*/ 95 h 98"/>
                  <a:gd name="T34" fmla="*/ 216 w 242"/>
                  <a:gd name="T35" fmla="*/ 97 h 98"/>
                  <a:gd name="T36" fmla="*/ 187 w 242"/>
                  <a:gd name="T37" fmla="*/ 98 h 98"/>
                  <a:gd name="T38" fmla="*/ 160 w 242"/>
                  <a:gd name="T39" fmla="*/ 98 h 98"/>
                  <a:gd name="T40" fmla="*/ 135 w 242"/>
                  <a:gd name="T41" fmla="*/ 98 h 98"/>
                  <a:gd name="T42" fmla="*/ 112 w 242"/>
                  <a:gd name="T43" fmla="*/ 98 h 98"/>
                  <a:gd name="T44" fmla="*/ 95 w 242"/>
                  <a:gd name="T45" fmla="*/ 97 h 98"/>
                  <a:gd name="T46" fmla="*/ 84 w 242"/>
                  <a:gd name="T47" fmla="*/ 97 h 98"/>
                  <a:gd name="T48" fmla="*/ 80 w 242"/>
                  <a:gd name="T49" fmla="*/ 97 h 98"/>
                  <a:gd name="T50" fmla="*/ 56 w 242"/>
                  <a:gd name="T51" fmla="*/ 76 h 98"/>
                  <a:gd name="T52" fmla="*/ 52 w 242"/>
                  <a:gd name="T53" fmla="*/ 97 h 98"/>
                  <a:gd name="T54" fmla="*/ 0 w 242"/>
                  <a:gd name="T55" fmla="*/ 94 h 98"/>
                  <a:gd name="T56" fmla="*/ 22 w 242"/>
                  <a:gd name="T5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2" h="98">
                    <a:moveTo>
                      <a:pt x="22" y="0"/>
                    </a:moveTo>
                    <a:lnTo>
                      <a:pt x="95" y="6"/>
                    </a:lnTo>
                    <a:lnTo>
                      <a:pt x="105" y="21"/>
                    </a:lnTo>
                    <a:lnTo>
                      <a:pt x="116" y="33"/>
                    </a:lnTo>
                    <a:lnTo>
                      <a:pt x="132" y="42"/>
                    </a:lnTo>
                    <a:lnTo>
                      <a:pt x="148" y="50"/>
                    </a:lnTo>
                    <a:lnTo>
                      <a:pt x="164" y="55"/>
                    </a:lnTo>
                    <a:lnTo>
                      <a:pt x="177" y="58"/>
                    </a:lnTo>
                    <a:lnTo>
                      <a:pt x="186" y="60"/>
                    </a:lnTo>
                    <a:lnTo>
                      <a:pt x="190" y="60"/>
                    </a:lnTo>
                    <a:lnTo>
                      <a:pt x="207" y="63"/>
                    </a:lnTo>
                    <a:lnTo>
                      <a:pt x="220" y="68"/>
                    </a:lnTo>
                    <a:lnTo>
                      <a:pt x="230" y="75"/>
                    </a:lnTo>
                    <a:lnTo>
                      <a:pt x="237" y="82"/>
                    </a:lnTo>
                    <a:lnTo>
                      <a:pt x="241" y="89"/>
                    </a:lnTo>
                    <a:lnTo>
                      <a:pt x="242" y="93"/>
                    </a:lnTo>
                    <a:lnTo>
                      <a:pt x="242" y="95"/>
                    </a:lnTo>
                    <a:lnTo>
                      <a:pt x="216" y="97"/>
                    </a:lnTo>
                    <a:lnTo>
                      <a:pt x="187" y="98"/>
                    </a:lnTo>
                    <a:lnTo>
                      <a:pt x="160" y="98"/>
                    </a:lnTo>
                    <a:lnTo>
                      <a:pt x="135" y="98"/>
                    </a:lnTo>
                    <a:lnTo>
                      <a:pt x="112" y="98"/>
                    </a:lnTo>
                    <a:lnTo>
                      <a:pt x="95" y="97"/>
                    </a:lnTo>
                    <a:lnTo>
                      <a:pt x="84" y="97"/>
                    </a:lnTo>
                    <a:lnTo>
                      <a:pt x="80" y="97"/>
                    </a:lnTo>
                    <a:lnTo>
                      <a:pt x="56" y="76"/>
                    </a:lnTo>
                    <a:lnTo>
                      <a:pt x="52" y="97"/>
                    </a:lnTo>
                    <a:lnTo>
                      <a:pt x="0" y="94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8" name="Freeform 612"/>
              <p:cNvSpPr>
                <a:spLocks/>
              </p:cNvSpPr>
              <p:nvPr/>
            </p:nvSpPr>
            <p:spPr bwMode="auto">
              <a:xfrm>
                <a:off x="2434" y="3108"/>
                <a:ext cx="241" cy="111"/>
              </a:xfrm>
              <a:custGeom>
                <a:avLst/>
                <a:gdLst>
                  <a:gd name="T0" fmla="*/ 28 w 241"/>
                  <a:gd name="T1" fmla="*/ 0 h 111"/>
                  <a:gd name="T2" fmla="*/ 101 w 241"/>
                  <a:gd name="T3" fmla="*/ 12 h 111"/>
                  <a:gd name="T4" fmla="*/ 109 w 241"/>
                  <a:gd name="T5" fmla="*/ 27 h 111"/>
                  <a:gd name="T6" fmla="*/ 120 w 241"/>
                  <a:gd name="T7" fmla="*/ 39 h 111"/>
                  <a:gd name="T8" fmla="*/ 135 w 241"/>
                  <a:gd name="T9" fmla="*/ 50 h 111"/>
                  <a:gd name="T10" fmla="*/ 151 w 241"/>
                  <a:gd name="T11" fmla="*/ 59 h 111"/>
                  <a:gd name="T12" fmla="*/ 165 w 241"/>
                  <a:gd name="T13" fmla="*/ 65 h 111"/>
                  <a:gd name="T14" fmla="*/ 178 w 241"/>
                  <a:gd name="T15" fmla="*/ 69 h 111"/>
                  <a:gd name="T16" fmla="*/ 187 w 241"/>
                  <a:gd name="T17" fmla="*/ 72 h 111"/>
                  <a:gd name="T18" fmla="*/ 191 w 241"/>
                  <a:gd name="T19" fmla="*/ 72 h 111"/>
                  <a:gd name="T20" fmla="*/ 208 w 241"/>
                  <a:gd name="T21" fmla="*/ 76 h 111"/>
                  <a:gd name="T22" fmla="*/ 221 w 241"/>
                  <a:gd name="T23" fmla="*/ 82 h 111"/>
                  <a:gd name="T24" fmla="*/ 230 w 241"/>
                  <a:gd name="T25" fmla="*/ 90 h 111"/>
                  <a:gd name="T26" fmla="*/ 236 w 241"/>
                  <a:gd name="T27" fmla="*/ 97 h 111"/>
                  <a:gd name="T28" fmla="*/ 240 w 241"/>
                  <a:gd name="T29" fmla="*/ 105 h 111"/>
                  <a:gd name="T30" fmla="*/ 241 w 241"/>
                  <a:gd name="T31" fmla="*/ 108 h 111"/>
                  <a:gd name="T32" fmla="*/ 241 w 241"/>
                  <a:gd name="T33" fmla="*/ 111 h 111"/>
                  <a:gd name="T34" fmla="*/ 213 w 241"/>
                  <a:gd name="T35" fmla="*/ 110 h 111"/>
                  <a:gd name="T36" fmla="*/ 186 w 241"/>
                  <a:gd name="T37" fmla="*/ 110 h 111"/>
                  <a:gd name="T38" fmla="*/ 158 w 241"/>
                  <a:gd name="T39" fmla="*/ 107 h 111"/>
                  <a:gd name="T40" fmla="*/ 134 w 241"/>
                  <a:gd name="T41" fmla="*/ 106 h 111"/>
                  <a:gd name="T42" fmla="*/ 111 w 241"/>
                  <a:gd name="T43" fmla="*/ 105 h 111"/>
                  <a:gd name="T44" fmla="*/ 94 w 241"/>
                  <a:gd name="T45" fmla="*/ 102 h 111"/>
                  <a:gd name="T46" fmla="*/ 83 w 241"/>
                  <a:gd name="T47" fmla="*/ 101 h 111"/>
                  <a:gd name="T48" fmla="*/ 79 w 241"/>
                  <a:gd name="T49" fmla="*/ 101 h 111"/>
                  <a:gd name="T50" fmla="*/ 56 w 241"/>
                  <a:gd name="T51" fmla="*/ 78 h 111"/>
                  <a:gd name="T52" fmla="*/ 52 w 241"/>
                  <a:gd name="T53" fmla="*/ 99 h 111"/>
                  <a:gd name="T54" fmla="*/ 0 w 241"/>
                  <a:gd name="T55" fmla="*/ 93 h 111"/>
                  <a:gd name="T56" fmla="*/ 28 w 241"/>
                  <a:gd name="T5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1" h="111">
                    <a:moveTo>
                      <a:pt x="28" y="0"/>
                    </a:moveTo>
                    <a:lnTo>
                      <a:pt x="101" y="12"/>
                    </a:lnTo>
                    <a:lnTo>
                      <a:pt x="109" y="27"/>
                    </a:lnTo>
                    <a:lnTo>
                      <a:pt x="120" y="39"/>
                    </a:lnTo>
                    <a:lnTo>
                      <a:pt x="135" y="50"/>
                    </a:lnTo>
                    <a:lnTo>
                      <a:pt x="151" y="59"/>
                    </a:lnTo>
                    <a:lnTo>
                      <a:pt x="165" y="65"/>
                    </a:lnTo>
                    <a:lnTo>
                      <a:pt x="178" y="69"/>
                    </a:lnTo>
                    <a:lnTo>
                      <a:pt x="187" y="72"/>
                    </a:lnTo>
                    <a:lnTo>
                      <a:pt x="191" y="72"/>
                    </a:lnTo>
                    <a:lnTo>
                      <a:pt x="208" y="76"/>
                    </a:lnTo>
                    <a:lnTo>
                      <a:pt x="221" y="82"/>
                    </a:lnTo>
                    <a:lnTo>
                      <a:pt x="230" y="90"/>
                    </a:lnTo>
                    <a:lnTo>
                      <a:pt x="236" y="97"/>
                    </a:lnTo>
                    <a:lnTo>
                      <a:pt x="240" y="105"/>
                    </a:lnTo>
                    <a:lnTo>
                      <a:pt x="241" y="108"/>
                    </a:lnTo>
                    <a:lnTo>
                      <a:pt x="241" y="111"/>
                    </a:lnTo>
                    <a:lnTo>
                      <a:pt x="213" y="110"/>
                    </a:lnTo>
                    <a:lnTo>
                      <a:pt x="186" y="110"/>
                    </a:lnTo>
                    <a:lnTo>
                      <a:pt x="158" y="107"/>
                    </a:lnTo>
                    <a:lnTo>
                      <a:pt x="134" y="106"/>
                    </a:lnTo>
                    <a:lnTo>
                      <a:pt x="111" y="105"/>
                    </a:lnTo>
                    <a:lnTo>
                      <a:pt x="94" y="102"/>
                    </a:lnTo>
                    <a:lnTo>
                      <a:pt x="83" y="101"/>
                    </a:lnTo>
                    <a:lnTo>
                      <a:pt x="79" y="101"/>
                    </a:lnTo>
                    <a:lnTo>
                      <a:pt x="56" y="78"/>
                    </a:lnTo>
                    <a:lnTo>
                      <a:pt x="52" y="99"/>
                    </a:lnTo>
                    <a:lnTo>
                      <a:pt x="0" y="9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9" name="Freeform 613"/>
              <p:cNvSpPr>
                <a:spLocks/>
              </p:cNvSpPr>
              <p:nvPr/>
            </p:nvSpPr>
            <p:spPr bwMode="auto">
              <a:xfrm>
                <a:off x="2293" y="1746"/>
                <a:ext cx="1225" cy="593"/>
              </a:xfrm>
              <a:custGeom>
                <a:avLst/>
                <a:gdLst>
                  <a:gd name="T0" fmla="*/ 1081 w 1225"/>
                  <a:gd name="T1" fmla="*/ 2 h 593"/>
                  <a:gd name="T2" fmla="*/ 1099 w 1225"/>
                  <a:gd name="T3" fmla="*/ 16 h 593"/>
                  <a:gd name="T4" fmla="*/ 1135 w 1225"/>
                  <a:gd name="T5" fmla="*/ 36 h 593"/>
                  <a:gd name="T6" fmla="*/ 1190 w 1225"/>
                  <a:gd name="T7" fmla="*/ 57 h 593"/>
                  <a:gd name="T8" fmla="*/ 1222 w 1225"/>
                  <a:gd name="T9" fmla="*/ 67 h 593"/>
                  <a:gd name="T10" fmla="*/ 1204 w 1225"/>
                  <a:gd name="T11" fmla="*/ 85 h 593"/>
                  <a:gd name="T12" fmla="*/ 1169 w 1225"/>
                  <a:gd name="T13" fmla="*/ 116 h 593"/>
                  <a:gd name="T14" fmla="*/ 1122 w 1225"/>
                  <a:gd name="T15" fmla="*/ 153 h 593"/>
                  <a:gd name="T16" fmla="*/ 1063 w 1225"/>
                  <a:gd name="T17" fmla="*/ 194 h 593"/>
                  <a:gd name="T18" fmla="*/ 996 w 1225"/>
                  <a:gd name="T19" fmla="*/ 232 h 593"/>
                  <a:gd name="T20" fmla="*/ 923 w 1225"/>
                  <a:gd name="T21" fmla="*/ 262 h 593"/>
                  <a:gd name="T22" fmla="*/ 848 w 1225"/>
                  <a:gd name="T23" fmla="*/ 280 h 593"/>
                  <a:gd name="T24" fmla="*/ 810 w 1225"/>
                  <a:gd name="T25" fmla="*/ 284 h 593"/>
                  <a:gd name="T26" fmla="*/ 814 w 1225"/>
                  <a:gd name="T27" fmla="*/ 300 h 593"/>
                  <a:gd name="T28" fmla="*/ 818 w 1225"/>
                  <a:gd name="T29" fmla="*/ 334 h 593"/>
                  <a:gd name="T30" fmla="*/ 819 w 1225"/>
                  <a:gd name="T31" fmla="*/ 385 h 593"/>
                  <a:gd name="T32" fmla="*/ 813 w 1225"/>
                  <a:gd name="T33" fmla="*/ 457 h 593"/>
                  <a:gd name="T34" fmla="*/ 797 w 1225"/>
                  <a:gd name="T35" fmla="*/ 551 h 593"/>
                  <a:gd name="T36" fmla="*/ 792 w 1225"/>
                  <a:gd name="T37" fmla="*/ 555 h 593"/>
                  <a:gd name="T38" fmla="*/ 776 w 1225"/>
                  <a:gd name="T39" fmla="*/ 565 h 593"/>
                  <a:gd name="T40" fmla="*/ 747 w 1225"/>
                  <a:gd name="T41" fmla="*/ 575 h 593"/>
                  <a:gd name="T42" fmla="*/ 705 w 1225"/>
                  <a:gd name="T43" fmla="*/ 585 h 593"/>
                  <a:gd name="T44" fmla="*/ 648 w 1225"/>
                  <a:gd name="T45" fmla="*/ 592 h 593"/>
                  <a:gd name="T46" fmla="*/ 573 w 1225"/>
                  <a:gd name="T47" fmla="*/ 591 h 593"/>
                  <a:gd name="T48" fmla="*/ 480 w 1225"/>
                  <a:gd name="T49" fmla="*/ 579 h 593"/>
                  <a:gd name="T50" fmla="*/ 366 w 1225"/>
                  <a:gd name="T51" fmla="*/ 554 h 593"/>
                  <a:gd name="T52" fmla="*/ 313 w 1225"/>
                  <a:gd name="T53" fmla="*/ 303 h 593"/>
                  <a:gd name="T54" fmla="*/ 301 w 1225"/>
                  <a:gd name="T55" fmla="*/ 308 h 593"/>
                  <a:gd name="T56" fmla="*/ 268 w 1225"/>
                  <a:gd name="T57" fmla="*/ 326 h 593"/>
                  <a:gd name="T58" fmla="*/ 222 w 1225"/>
                  <a:gd name="T59" fmla="*/ 358 h 593"/>
                  <a:gd name="T60" fmla="*/ 171 w 1225"/>
                  <a:gd name="T61" fmla="*/ 402 h 593"/>
                  <a:gd name="T62" fmla="*/ 121 w 1225"/>
                  <a:gd name="T63" fmla="*/ 460 h 593"/>
                  <a:gd name="T64" fmla="*/ 0 w 1225"/>
                  <a:gd name="T65" fmla="*/ 405 h 593"/>
                  <a:gd name="T66" fmla="*/ 10 w 1225"/>
                  <a:gd name="T67" fmla="*/ 396 h 593"/>
                  <a:gd name="T68" fmla="*/ 38 w 1225"/>
                  <a:gd name="T69" fmla="*/ 371 h 593"/>
                  <a:gd name="T70" fmla="*/ 82 w 1225"/>
                  <a:gd name="T71" fmla="*/ 337 h 593"/>
                  <a:gd name="T72" fmla="*/ 141 w 1225"/>
                  <a:gd name="T73" fmla="*/ 296 h 593"/>
                  <a:gd name="T74" fmla="*/ 212 w 1225"/>
                  <a:gd name="T75" fmla="*/ 256 h 593"/>
                  <a:gd name="T76" fmla="*/ 294 w 1225"/>
                  <a:gd name="T77" fmla="*/ 222 h 593"/>
                  <a:gd name="T78" fmla="*/ 386 w 1225"/>
                  <a:gd name="T79" fmla="*/ 197 h 593"/>
                  <a:gd name="T80" fmla="*/ 485 w 1225"/>
                  <a:gd name="T81" fmla="*/ 188 h 593"/>
                  <a:gd name="T82" fmla="*/ 835 w 1225"/>
                  <a:gd name="T83" fmla="*/ 188 h 593"/>
                  <a:gd name="T84" fmla="*/ 853 w 1225"/>
                  <a:gd name="T85" fmla="*/ 186 h 593"/>
                  <a:gd name="T86" fmla="*/ 887 w 1225"/>
                  <a:gd name="T87" fmla="*/ 181 h 593"/>
                  <a:gd name="T88" fmla="*/ 930 w 1225"/>
                  <a:gd name="T89" fmla="*/ 164 h 593"/>
                  <a:gd name="T90" fmla="*/ 980 w 1225"/>
                  <a:gd name="T91" fmla="*/ 133 h 593"/>
                  <a:gd name="T92" fmla="*/ 1031 w 1225"/>
                  <a:gd name="T93" fmla="*/ 79 h 593"/>
                  <a:gd name="T94" fmla="*/ 1078 w 1225"/>
                  <a:gd name="T95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5" h="593">
                    <a:moveTo>
                      <a:pt x="1078" y="0"/>
                    </a:moveTo>
                    <a:lnTo>
                      <a:pt x="1081" y="2"/>
                    </a:lnTo>
                    <a:lnTo>
                      <a:pt x="1088" y="7"/>
                    </a:lnTo>
                    <a:lnTo>
                      <a:pt x="1099" y="16"/>
                    </a:lnTo>
                    <a:lnTo>
                      <a:pt x="1115" y="25"/>
                    </a:lnTo>
                    <a:lnTo>
                      <a:pt x="1135" y="36"/>
                    </a:lnTo>
                    <a:lnTo>
                      <a:pt x="1161" y="46"/>
                    </a:lnTo>
                    <a:lnTo>
                      <a:pt x="1190" y="57"/>
                    </a:lnTo>
                    <a:lnTo>
                      <a:pt x="1225" y="64"/>
                    </a:lnTo>
                    <a:lnTo>
                      <a:pt x="1222" y="67"/>
                    </a:lnTo>
                    <a:lnTo>
                      <a:pt x="1214" y="74"/>
                    </a:lnTo>
                    <a:lnTo>
                      <a:pt x="1204" y="85"/>
                    </a:lnTo>
                    <a:lnTo>
                      <a:pt x="1188" y="99"/>
                    </a:lnTo>
                    <a:lnTo>
                      <a:pt x="1169" y="116"/>
                    </a:lnTo>
                    <a:lnTo>
                      <a:pt x="1146" y="134"/>
                    </a:lnTo>
                    <a:lnTo>
                      <a:pt x="1122" y="153"/>
                    </a:lnTo>
                    <a:lnTo>
                      <a:pt x="1093" y="173"/>
                    </a:lnTo>
                    <a:lnTo>
                      <a:pt x="1063" y="194"/>
                    </a:lnTo>
                    <a:lnTo>
                      <a:pt x="1030" y="214"/>
                    </a:lnTo>
                    <a:lnTo>
                      <a:pt x="996" y="232"/>
                    </a:lnTo>
                    <a:lnTo>
                      <a:pt x="959" y="249"/>
                    </a:lnTo>
                    <a:lnTo>
                      <a:pt x="923" y="262"/>
                    </a:lnTo>
                    <a:lnTo>
                      <a:pt x="886" y="274"/>
                    </a:lnTo>
                    <a:lnTo>
                      <a:pt x="848" y="280"/>
                    </a:lnTo>
                    <a:lnTo>
                      <a:pt x="810" y="283"/>
                    </a:lnTo>
                    <a:lnTo>
                      <a:pt x="810" y="284"/>
                    </a:lnTo>
                    <a:lnTo>
                      <a:pt x="813" y="291"/>
                    </a:lnTo>
                    <a:lnTo>
                      <a:pt x="814" y="300"/>
                    </a:lnTo>
                    <a:lnTo>
                      <a:pt x="817" y="315"/>
                    </a:lnTo>
                    <a:lnTo>
                      <a:pt x="818" y="334"/>
                    </a:lnTo>
                    <a:lnTo>
                      <a:pt x="819" y="356"/>
                    </a:lnTo>
                    <a:lnTo>
                      <a:pt x="819" y="385"/>
                    </a:lnTo>
                    <a:lnTo>
                      <a:pt x="818" y="419"/>
                    </a:lnTo>
                    <a:lnTo>
                      <a:pt x="813" y="457"/>
                    </a:lnTo>
                    <a:lnTo>
                      <a:pt x="806" y="502"/>
                    </a:lnTo>
                    <a:lnTo>
                      <a:pt x="797" y="551"/>
                    </a:lnTo>
                    <a:lnTo>
                      <a:pt x="796" y="553"/>
                    </a:lnTo>
                    <a:lnTo>
                      <a:pt x="792" y="555"/>
                    </a:lnTo>
                    <a:lnTo>
                      <a:pt x="785" y="559"/>
                    </a:lnTo>
                    <a:lnTo>
                      <a:pt x="776" y="565"/>
                    </a:lnTo>
                    <a:lnTo>
                      <a:pt x="763" y="570"/>
                    </a:lnTo>
                    <a:lnTo>
                      <a:pt x="747" y="575"/>
                    </a:lnTo>
                    <a:lnTo>
                      <a:pt x="729" y="582"/>
                    </a:lnTo>
                    <a:lnTo>
                      <a:pt x="705" y="585"/>
                    </a:lnTo>
                    <a:lnTo>
                      <a:pt x="679" y="589"/>
                    </a:lnTo>
                    <a:lnTo>
                      <a:pt x="648" y="592"/>
                    </a:lnTo>
                    <a:lnTo>
                      <a:pt x="612" y="593"/>
                    </a:lnTo>
                    <a:lnTo>
                      <a:pt x="573" y="591"/>
                    </a:lnTo>
                    <a:lnTo>
                      <a:pt x="529" y="587"/>
                    </a:lnTo>
                    <a:lnTo>
                      <a:pt x="480" y="579"/>
                    </a:lnTo>
                    <a:lnTo>
                      <a:pt x="425" y="568"/>
                    </a:lnTo>
                    <a:lnTo>
                      <a:pt x="366" y="554"/>
                    </a:lnTo>
                    <a:lnTo>
                      <a:pt x="301" y="534"/>
                    </a:lnTo>
                    <a:lnTo>
                      <a:pt x="313" y="303"/>
                    </a:lnTo>
                    <a:lnTo>
                      <a:pt x="310" y="304"/>
                    </a:lnTo>
                    <a:lnTo>
                      <a:pt x="301" y="308"/>
                    </a:lnTo>
                    <a:lnTo>
                      <a:pt x="286" y="316"/>
                    </a:lnTo>
                    <a:lnTo>
                      <a:pt x="268" y="326"/>
                    </a:lnTo>
                    <a:lnTo>
                      <a:pt x="246" y="341"/>
                    </a:lnTo>
                    <a:lnTo>
                      <a:pt x="222" y="358"/>
                    </a:lnTo>
                    <a:lnTo>
                      <a:pt x="196" y="379"/>
                    </a:lnTo>
                    <a:lnTo>
                      <a:pt x="171" y="402"/>
                    </a:lnTo>
                    <a:lnTo>
                      <a:pt x="145" y="430"/>
                    </a:lnTo>
                    <a:lnTo>
                      <a:pt x="121" y="460"/>
                    </a:lnTo>
                    <a:lnTo>
                      <a:pt x="99" y="494"/>
                    </a:lnTo>
                    <a:lnTo>
                      <a:pt x="0" y="405"/>
                    </a:lnTo>
                    <a:lnTo>
                      <a:pt x="2" y="404"/>
                    </a:lnTo>
                    <a:lnTo>
                      <a:pt x="10" y="396"/>
                    </a:lnTo>
                    <a:lnTo>
                      <a:pt x="22" y="385"/>
                    </a:lnTo>
                    <a:lnTo>
                      <a:pt x="38" y="371"/>
                    </a:lnTo>
                    <a:lnTo>
                      <a:pt x="57" y="355"/>
                    </a:lnTo>
                    <a:lnTo>
                      <a:pt x="82" y="337"/>
                    </a:lnTo>
                    <a:lnTo>
                      <a:pt x="110" y="317"/>
                    </a:lnTo>
                    <a:lnTo>
                      <a:pt x="141" y="296"/>
                    </a:lnTo>
                    <a:lnTo>
                      <a:pt x="175" y="277"/>
                    </a:lnTo>
                    <a:lnTo>
                      <a:pt x="212" y="256"/>
                    </a:lnTo>
                    <a:lnTo>
                      <a:pt x="252" y="237"/>
                    </a:lnTo>
                    <a:lnTo>
                      <a:pt x="294" y="222"/>
                    </a:lnTo>
                    <a:lnTo>
                      <a:pt x="339" y="207"/>
                    </a:lnTo>
                    <a:lnTo>
                      <a:pt x="386" y="197"/>
                    </a:lnTo>
                    <a:lnTo>
                      <a:pt x="436" y="190"/>
                    </a:lnTo>
                    <a:lnTo>
                      <a:pt x="485" y="188"/>
                    </a:lnTo>
                    <a:lnTo>
                      <a:pt x="832" y="188"/>
                    </a:lnTo>
                    <a:lnTo>
                      <a:pt x="835" y="188"/>
                    </a:lnTo>
                    <a:lnTo>
                      <a:pt x="843" y="188"/>
                    </a:lnTo>
                    <a:lnTo>
                      <a:pt x="853" y="186"/>
                    </a:lnTo>
                    <a:lnTo>
                      <a:pt x="869" y="185"/>
                    </a:lnTo>
                    <a:lnTo>
                      <a:pt x="887" y="181"/>
                    </a:lnTo>
                    <a:lnTo>
                      <a:pt x="908" y="174"/>
                    </a:lnTo>
                    <a:lnTo>
                      <a:pt x="930" y="164"/>
                    </a:lnTo>
                    <a:lnTo>
                      <a:pt x="954" y="151"/>
                    </a:lnTo>
                    <a:lnTo>
                      <a:pt x="980" y="133"/>
                    </a:lnTo>
                    <a:lnTo>
                      <a:pt x="1005" y="108"/>
                    </a:lnTo>
                    <a:lnTo>
                      <a:pt x="1031" y="79"/>
                    </a:lnTo>
                    <a:lnTo>
                      <a:pt x="1055" y="42"/>
                    </a:lnTo>
                    <a:lnTo>
                      <a:pt x="1078" y="0"/>
                    </a:lnTo>
                    <a:close/>
                  </a:path>
                </a:pathLst>
              </a:custGeom>
              <a:solidFill>
                <a:srgbClr val="B8CABB"/>
              </a:solidFill>
              <a:ln w="0">
                <a:solidFill>
                  <a:srgbClr val="B8CAB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0" name="Freeform 614"/>
              <p:cNvSpPr>
                <a:spLocks/>
              </p:cNvSpPr>
              <p:nvPr/>
            </p:nvSpPr>
            <p:spPr bwMode="auto">
              <a:xfrm>
                <a:off x="2446" y="2279"/>
                <a:ext cx="644" cy="858"/>
              </a:xfrm>
              <a:custGeom>
                <a:avLst/>
                <a:gdLst>
                  <a:gd name="T0" fmla="*/ 148 w 644"/>
                  <a:gd name="T1" fmla="*/ 0 h 858"/>
                  <a:gd name="T2" fmla="*/ 212 w 644"/>
                  <a:gd name="T3" fmla="*/ 18 h 858"/>
                  <a:gd name="T4" fmla="*/ 272 w 644"/>
                  <a:gd name="T5" fmla="*/ 33 h 858"/>
                  <a:gd name="T6" fmla="*/ 326 w 644"/>
                  <a:gd name="T7" fmla="*/ 45 h 858"/>
                  <a:gd name="T8" fmla="*/ 376 w 644"/>
                  <a:gd name="T9" fmla="*/ 51 h 858"/>
                  <a:gd name="T10" fmla="*/ 419 w 644"/>
                  <a:gd name="T11" fmla="*/ 56 h 858"/>
                  <a:gd name="T12" fmla="*/ 459 w 644"/>
                  <a:gd name="T13" fmla="*/ 58 h 858"/>
                  <a:gd name="T14" fmla="*/ 495 w 644"/>
                  <a:gd name="T15" fmla="*/ 58 h 858"/>
                  <a:gd name="T16" fmla="*/ 525 w 644"/>
                  <a:gd name="T17" fmla="*/ 55 h 858"/>
                  <a:gd name="T18" fmla="*/ 552 w 644"/>
                  <a:gd name="T19" fmla="*/ 51 h 858"/>
                  <a:gd name="T20" fmla="*/ 575 w 644"/>
                  <a:gd name="T21" fmla="*/ 47 h 858"/>
                  <a:gd name="T22" fmla="*/ 594 w 644"/>
                  <a:gd name="T23" fmla="*/ 42 h 858"/>
                  <a:gd name="T24" fmla="*/ 610 w 644"/>
                  <a:gd name="T25" fmla="*/ 35 h 858"/>
                  <a:gd name="T26" fmla="*/ 623 w 644"/>
                  <a:gd name="T27" fmla="*/ 30 h 858"/>
                  <a:gd name="T28" fmla="*/ 632 w 644"/>
                  <a:gd name="T29" fmla="*/ 25 h 858"/>
                  <a:gd name="T30" fmla="*/ 639 w 644"/>
                  <a:gd name="T31" fmla="*/ 21 h 858"/>
                  <a:gd name="T32" fmla="*/ 643 w 644"/>
                  <a:gd name="T33" fmla="*/ 18 h 858"/>
                  <a:gd name="T34" fmla="*/ 644 w 644"/>
                  <a:gd name="T35" fmla="*/ 17 h 858"/>
                  <a:gd name="T36" fmla="*/ 489 w 644"/>
                  <a:gd name="T37" fmla="*/ 820 h 858"/>
                  <a:gd name="T38" fmla="*/ 378 w 644"/>
                  <a:gd name="T39" fmla="*/ 817 h 858"/>
                  <a:gd name="T40" fmla="*/ 433 w 644"/>
                  <a:gd name="T41" fmla="*/ 215 h 858"/>
                  <a:gd name="T42" fmla="*/ 399 w 644"/>
                  <a:gd name="T43" fmla="*/ 216 h 858"/>
                  <a:gd name="T44" fmla="*/ 369 w 644"/>
                  <a:gd name="T45" fmla="*/ 217 h 858"/>
                  <a:gd name="T46" fmla="*/ 344 w 644"/>
                  <a:gd name="T47" fmla="*/ 216 h 858"/>
                  <a:gd name="T48" fmla="*/ 323 w 644"/>
                  <a:gd name="T49" fmla="*/ 215 h 858"/>
                  <a:gd name="T50" fmla="*/ 307 w 644"/>
                  <a:gd name="T51" fmla="*/ 214 h 858"/>
                  <a:gd name="T52" fmla="*/ 298 w 644"/>
                  <a:gd name="T53" fmla="*/ 211 h 858"/>
                  <a:gd name="T54" fmla="*/ 294 w 644"/>
                  <a:gd name="T55" fmla="*/ 211 h 858"/>
                  <a:gd name="T56" fmla="*/ 108 w 644"/>
                  <a:gd name="T57" fmla="*/ 858 h 858"/>
                  <a:gd name="T58" fmla="*/ 0 w 644"/>
                  <a:gd name="T59" fmla="*/ 842 h 858"/>
                  <a:gd name="T60" fmla="*/ 16 w 644"/>
                  <a:gd name="T61" fmla="*/ 783 h 858"/>
                  <a:gd name="T62" fmla="*/ 30 w 644"/>
                  <a:gd name="T63" fmla="*/ 723 h 858"/>
                  <a:gd name="T64" fmla="*/ 43 w 644"/>
                  <a:gd name="T65" fmla="*/ 660 h 858"/>
                  <a:gd name="T66" fmla="*/ 56 w 644"/>
                  <a:gd name="T67" fmla="*/ 597 h 858"/>
                  <a:gd name="T68" fmla="*/ 68 w 644"/>
                  <a:gd name="T69" fmla="*/ 534 h 858"/>
                  <a:gd name="T70" fmla="*/ 80 w 644"/>
                  <a:gd name="T71" fmla="*/ 473 h 858"/>
                  <a:gd name="T72" fmla="*/ 90 w 644"/>
                  <a:gd name="T73" fmla="*/ 411 h 858"/>
                  <a:gd name="T74" fmla="*/ 99 w 644"/>
                  <a:gd name="T75" fmla="*/ 352 h 858"/>
                  <a:gd name="T76" fmla="*/ 108 w 644"/>
                  <a:gd name="T77" fmla="*/ 296 h 858"/>
                  <a:gd name="T78" fmla="*/ 116 w 644"/>
                  <a:gd name="T79" fmla="*/ 242 h 858"/>
                  <a:gd name="T80" fmla="*/ 123 w 644"/>
                  <a:gd name="T81" fmla="*/ 193 h 858"/>
                  <a:gd name="T82" fmla="*/ 129 w 644"/>
                  <a:gd name="T83" fmla="*/ 147 h 858"/>
                  <a:gd name="T84" fmla="*/ 135 w 644"/>
                  <a:gd name="T85" fmla="*/ 106 h 858"/>
                  <a:gd name="T86" fmla="*/ 139 w 644"/>
                  <a:gd name="T87" fmla="*/ 72 h 858"/>
                  <a:gd name="T88" fmla="*/ 143 w 644"/>
                  <a:gd name="T89" fmla="*/ 43 h 858"/>
                  <a:gd name="T90" fmla="*/ 145 w 644"/>
                  <a:gd name="T91" fmla="*/ 21 h 858"/>
                  <a:gd name="T92" fmla="*/ 146 w 644"/>
                  <a:gd name="T93" fmla="*/ 7 h 858"/>
                  <a:gd name="T94" fmla="*/ 148 w 644"/>
                  <a:gd name="T95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44" h="858">
                    <a:moveTo>
                      <a:pt x="148" y="0"/>
                    </a:moveTo>
                    <a:lnTo>
                      <a:pt x="212" y="18"/>
                    </a:lnTo>
                    <a:lnTo>
                      <a:pt x="272" y="33"/>
                    </a:lnTo>
                    <a:lnTo>
                      <a:pt x="326" y="45"/>
                    </a:lnTo>
                    <a:lnTo>
                      <a:pt x="376" y="51"/>
                    </a:lnTo>
                    <a:lnTo>
                      <a:pt x="419" y="56"/>
                    </a:lnTo>
                    <a:lnTo>
                      <a:pt x="459" y="58"/>
                    </a:lnTo>
                    <a:lnTo>
                      <a:pt x="495" y="58"/>
                    </a:lnTo>
                    <a:lnTo>
                      <a:pt x="525" y="55"/>
                    </a:lnTo>
                    <a:lnTo>
                      <a:pt x="552" y="51"/>
                    </a:lnTo>
                    <a:lnTo>
                      <a:pt x="575" y="47"/>
                    </a:lnTo>
                    <a:lnTo>
                      <a:pt x="594" y="42"/>
                    </a:lnTo>
                    <a:lnTo>
                      <a:pt x="610" y="35"/>
                    </a:lnTo>
                    <a:lnTo>
                      <a:pt x="623" y="30"/>
                    </a:lnTo>
                    <a:lnTo>
                      <a:pt x="632" y="25"/>
                    </a:lnTo>
                    <a:lnTo>
                      <a:pt x="639" y="21"/>
                    </a:lnTo>
                    <a:lnTo>
                      <a:pt x="643" y="18"/>
                    </a:lnTo>
                    <a:lnTo>
                      <a:pt x="644" y="17"/>
                    </a:lnTo>
                    <a:lnTo>
                      <a:pt x="489" y="820"/>
                    </a:lnTo>
                    <a:lnTo>
                      <a:pt x="378" y="817"/>
                    </a:lnTo>
                    <a:lnTo>
                      <a:pt x="433" y="215"/>
                    </a:lnTo>
                    <a:lnTo>
                      <a:pt x="399" y="216"/>
                    </a:lnTo>
                    <a:lnTo>
                      <a:pt x="369" y="217"/>
                    </a:lnTo>
                    <a:lnTo>
                      <a:pt x="344" y="216"/>
                    </a:lnTo>
                    <a:lnTo>
                      <a:pt x="323" y="215"/>
                    </a:lnTo>
                    <a:lnTo>
                      <a:pt x="307" y="214"/>
                    </a:lnTo>
                    <a:lnTo>
                      <a:pt x="298" y="211"/>
                    </a:lnTo>
                    <a:lnTo>
                      <a:pt x="294" y="211"/>
                    </a:lnTo>
                    <a:lnTo>
                      <a:pt x="108" y="858"/>
                    </a:lnTo>
                    <a:lnTo>
                      <a:pt x="0" y="842"/>
                    </a:lnTo>
                    <a:lnTo>
                      <a:pt x="16" y="783"/>
                    </a:lnTo>
                    <a:lnTo>
                      <a:pt x="30" y="723"/>
                    </a:lnTo>
                    <a:lnTo>
                      <a:pt x="43" y="660"/>
                    </a:lnTo>
                    <a:lnTo>
                      <a:pt x="56" y="597"/>
                    </a:lnTo>
                    <a:lnTo>
                      <a:pt x="68" y="534"/>
                    </a:lnTo>
                    <a:lnTo>
                      <a:pt x="80" y="473"/>
                    </a:lnTo>
                    <a:lnTo>
                      <a:pt x="90" y="411"/>
                    </a:lnTo>
                    <a:lnTo>
                      <a:pt x="99" y="352"/>
                    </a:lnTo>
                    <a:lnTo>
                      <a:pt x="108" y="296"/>
                    </a:lnTo>
                    <a:lnTo>
                      <a:pt x="116" y="242"/>
                    </a:lnTo>
                    <a:lnTo>
                      <a:pt x="123" y="193"/>
                    </a:lnTo>
                    <a:lnTo>
                      <a:pt x="129" y="147"/>
                    </a:lnTo>
                    <a:lnTo>
                      <a:pt x="135" y="106"/>
                    </a:lnTo>
                    <a:lnTo>
                      <a:pt x="139" y="72"/>
                    </a:lnTo>
                    <a:lnTo>
                      <a:pt x="143" y="43"/>
                    </a:lnTo>
                    <a:lnTo>
                      <a:pt x="145" y="21"/>
                    </a:lnTo>
                    <a:lnTo>
                      <a:pt x="146" y="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1" name="Freeform 615"/>
              <p:cNvSpPr>
                <a:spLocks/>
              </p:cNvSpPr>
              <p:nvPr/>
            </p:nvSpPr>
            <p:spPr bwMode="auto">
              <a:xfrm>
                <a:off x="3327" y="1166"/>
                <a:ext cx="526" cy="600"/>
              </a:xfrm>
              <a:custGeom>
                <a:avLst/>
                <a:gdLst>
                  <a:gd name="T0" fmla="*/ 453 w 526"/>
                  <a:gd name="T1" fmla="*/ 0 h 600"/>
                  <a:gd name="T2" fmla="*/ 474 w 526"/>
                  <a:gd name="T3" fmla="*/ 147 h 600"/>
                  <a:gd name="T4" fmla="*/ 482 w 526"/>
                  <a:gd name="T5" fmla="*/ 154 h 600"/>
                  <a:gd name="T6" fmla="*/ 488 w 526"/>
                  <a:gd name="T7" fmla="*/ 165 h 600"/>
                  <a:gd name="T8" fmla="*/ 495 w 526"/>
                  <a:gd name="T9" fmla="*/ 181 h 600"/>
                  <a:gd name="T10" fmla="*/ 500 w 526"/>
                  <a:gd name="T11" fmla="*/ 202 h 600"/>
                  <a:gd name="T12" fmla="*/ 505 w 526"/>
                  <a:gd name="T13" fmla="*/ 224 h 600"/>
                  <a:gd name="T14" fmla="*/ 509 w 526"/>
                  <a:gd name="T15" fmla="*/ 249 h 600"/>
                  <a:gd name="T16" fmla="*/ 512 w 526"/>
                  <a:gd name="T17" fmla="*/ 273 h 600"/>
                  <a:gd name="T18" fmla="*/ 513 w 526"/>
                  <a:gd name="T19" fmla="*/ 296 h 600"/>
                  <a:gd name="T20" fmla="*/ 514 w 526"/>
                  <a:gd name="T21" fmla="*/ 317 h 600"/>
                  <a:gd name="T22" fmla="*/ 512 w 526"/>
                  <a:gd name="T23" fmla="*/ 334 h 600"/>
                  <a:gd name="T24" fmla="*/ 509 w 526"/>
                  <a:gd name="T25" fmla="*/ 347 h 600"/>
                  <a:gd name="T26" fmla="*/ 504 w 526"/>
                  <a:gd name="T27" fmla="*/ 355 h 600"/>
                  <a:gd name="T28" fmla="*/ 526 w 526"/>
                  <a:gd name="T29" fmla="*/ 502 h 600"/>
                  <a:gd name="T30" fmla="*/ 215 w 526"/>
                  <a:gd name="T31" fmla="*/ 371 h 600"/>
                  <a:gd name="T32" fmla="*/ 169 w 526"/>
                  <a:gd name="T33" fmla="*/ 380 h 600"/>
                  <a:gd name="T34" fmla="*/ 186 w 526"/>
                  <a:gd name="T35" fmla="*/ 563 h 600"/>
                  <a:gd name="T36" fmla="*/ 184 w 526"/>
                  <a:gd name="T37" fmla="*/ 571 h 600"/>
                  <a:gd name="T38" fmla="*/ 179 w 526"/>
                  <a:gd name="T39" fmla="*/ 580 h 600"/>
                  <a:gd name="T40" fmla="*/ 171 w 526"/>
                  <a:gd name="T41" fmla="*/ 588 h 600"/>
                  <a:gd name="T42" fmla="*/ 163 w 526"/>
                  <a:gd name="T43" fmla="*/ 595 h 600"/>
                  <a:gd name="T44" fmla="*/ 157 w 526"/>
                  <a:gd name="T45" fmla="*/ 599 h 600"/>
                  <a:gd name="T46" fmla="*/ 132 w 526"/>
                  <a:gd name="T47" fmla="*/ 600 h 600"/>
                  <a:gd name="T48" fmla="*/ 123 w 526"/>
                  <a:gd name="T49" fmla="*/ 597 h 600"/>
                  <a:gd name="T50" fmla="*/ 114 w 526"/>
                  <a:gd name="T51" fmla="*/ 591 h 600"/>
                  <a:gd name="T52" fmla="*/ 107 w 526"/>
                  <a:gd name="T53" fmla="*/ 582 h 600"/>
                  <a:gd name="T54" fmla="*/ 103 w 526"/>
                  <a:gd name="T55" fmla="*/ 574 h 600"/>
                  <a:gd name="T56" fmla="*/ 101 w 526"/>
                  <a:gd name="T57" fmla="*/ 389 h 600"/>
                  <a:gd name="T58" fmla="*/ 23 w 526"/>
                  <a:gd name="T59" fmla="*/ 400 h 600"/>
                  <a:gd name="T60" fmla="*/ 0 w 526"/>
                  <a:gd name="T61" fmla="*/ 240 h 600"/>
                  <a:gd name="T62" fmla="*/ 192 w 526"/>
                  <a:gd name="T63" fmla="*/ 212 h 600"/>
                  <a:gd name="T64" fmla="*/ 453 w 526"/>
                  <a:gd name="T65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26" h="600">
                    <a:moveTo>
                      <a:pt x="453" y="0"/>
                    </a:moveTo>
                    <a:lnTo>
                      <a:pt x="474" y="147"/>
                    </a:lnTo>
                    <a:lnTo>
                      <a:pt x="482" y="154"/>
                    </a:lnTo>
                    <a:lnTo>
                      <a:pt x="488" y="165"/>
                    </a:lnTo>
                    <a:lnTo>
                      <a:pt x="495" y="181"/>
                    </a:lnTo>
                    <a:lnTo>
                      <a:pt x="500" y="202"/>
                    </a:lnTo>
                    <a:lnTo>
                      <a:pt x="505" y="224"/>
                    </a:lnTo>
                    <a:lnTo>
                      <a:pt x="509" y="249"/>
                    </a:lnTo>
                    <a:lnTo>
                      <a:pt x="512" y="273"/>
                    </a:lnTo>
                    <a:lnTo>
                      <a:pt x="513" y="296"/>
                    </a:lnTo>
                    <a:lnTo>
                      <a:pt x="514" y="317"/>
                    </a:lnTo>
                    <a:lnTo>
                      <a:pt x="512" y="334"/>
                    </a:lnTo>
                    <a:lnTo>
                      <a:pt x="509" y="347"/>
                    </a:lnTo>
                    <a:lnTo>
                      <a:pt x="504" y="355"/>
                    </a:lnTo>
                    <a:lnTo>
                      <a:pt x="526" y="502"/>
                    </a:lnTo>
                    <a:lnTo>
                      <a:pt x="215" y="371"/>
                    </a:lnTo>
                    <a:lnTo>
                      <a:pt x="169" y="380"/>
                    </a:lnTo>
                    <a:lnTo>
                      <a:pt x="186" y="563"/>
                    </a:lnTo>
                    <a:lnTo>
                      <a:pt x="184" y="571"/>
                    </a:lnTo>
                    <a:lnTo>
                      <a:pt x="179" y="580"/>
                    </a:lnTo>
                    <a:lnTo>
                      <a:pt x="171" y="588"/>
                    </a:lnTo>
                    <a:lnTo>
                      <a:pt x="163" y="595"/>
                    </a:lnTo>
                    <a:lnTo>
                      <a:pt x="157" y="599"/>
                    </a:lnTo>
                    <a:lnTo>
                      <a:pt x="132" y="600"/>
                    </a:lnTo>
                    <a:lnTo>
                      <a:pt x="123" y="597"/>
                    </a:lnTo>
                    <a:lnTo>
                      <a:pt x="114" y="591"/>
                    </a:lnTo>
                    <a:lnTo>
                      <a:pt x="107" y="582"/>
                    </a:lnTo>
                    <a:lnTo>
                      <a:pt x="103" y="574"/>
                    </a:lnTo>
                    <a:lnTo>
                      <a:pt x="101" y="389"/>
                    </a:lnTo>
                    <a:lnTo>
                      <a:pt x="23" y="400"/>
                    </a:lnTo>
                    <a:lnTo>
                      <a:pt x="0" y="240"/>
                    </a:lnTo>
                    <a:lnTo>
                      <a:pt x="192" y="212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2" name="Freeform 616"/>
              <p:cNvSpPr>
                <a:spLocks/>
              </p:cNvSpPr>
              <p:nvPr/>
            </p:nvSpPr>
            <p:spPr bwMode="auto">
              <a:xfrm>
                <a:off x="3290" y="1426"/>
                <a:ext cx="68" cy="116"/>
              </a:xfrm>
              <a:custGeom>
                <a:avLst/>
                <a:gdLst>
                  <a:gd name="T0" fmla="*/ 51 w 68"/>
                  <a:gd name="T1" fmla="*/ 0 h 116"/>
                  <a:gd name="T2" fmla="*/ 68 w 68"/>
                  <a:gd name="T3" fmla="*/ 116 h 116"/>
                  <a:gd name="T4" fmla="*/ 58 w 68"/>
                  <a:gd name="T5" fmla="*/ 115 h 116"/>
                  <a:gd name="T6" fmla="*/ 43 w 68"/>
                  <a:gd name="T7" fmla="*/ 111 h 116"/>
                  <a:gd name="T8" fmla="*/ 29 w 68"/>
                  <a:gd name="T9" fmla="*/ 103 h 116"/>
                  <a:gd name="T10" fmla="*/ 16 w 68"/>
                  <a:gd name="T11" fmla="*/ 94 h 116"/>
                  <a:gd name="T12" fmla="*/ 5 w 68"/>
                  <a:gd name="T13" fmla="*/ 81 h 116"/>
                  <a:gd name="T14" fmla="*/ 0 w 68"/>
                  <a:gd name="T15" fmla="*/ 66 h 116"/>
                  <a:gd name="T16" fmla="*/ 1 w 68"/>
                  <a:gd name="T17" fmla="*/ 52 h 116"/>
                  <a:gd name="T18" fmla="*/ 8 w 68"/>
                  <a:gd name="T19" fmla="*/ 38 h 116"/>
                  <a:gd name="T20" fmla="*/ 17 w 68"/>
                  <a:gd name="T21" fmla="*/ 23 h 116"/>
                  <a:gd name="T22" fmla="*/ 29 w 68"/>
                  <a:gd name="T23" fmla="*/ 13 h 116"/>
                  <a:gd name="T24" fmla="*/ 42 w 68"/>
                  <a:gd name="T25" fmla="*/ 5 h 116"/>
                  <a:gd name="T26" fmla="*/ 51 w 68"/>
                  <a:gd name="T2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8" h="116">
                    <a:moveTo>
                      <a:pt x="51" y="0"/>
                    </a:moveTo>
                    <a:lnTo>
                      <a:pt x="68" y="116"/>
                    </a:lnTo>
                    <a:lnTo>
                      <a:pt x="58" y="115"/>
                    </a:lnTo>
                    <a:lnTo>
                      <a:pt x="43" y="111"/>
                    </a:lnTo>
                    <a:lnTo>
                      <a:pt x="29" y="103"/>
                    </a:lnTo>
                    <a:lnTo>
                      <a:pt x="16" y="94"/>
                    </a:lnTo>
                    <a:lnTo>
                      <a:pt x="5" y="81"/>
                    </a:lnTo>
                    <a:lnTo>
                      <a:pt x="0" y="66"/>
                    </a:lnTo>
                    <a:lnTo>
                      <a:pt x="1" y="52"/>
                    </a:lnTo>
                    <a:lnTo>
                      <a:pt x="8" y="38"/>
                    </a:lnTo>
                    <a:lnTo>
                      <a:pt x="17" y="23"/>
                    </a:lnTo>
                    <a:lnTo>
                      <a:pt x="29" y="13"/>
                    </a:lnTo>
                    <a:lnTo>
                      <a:pt x="42" y="5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3" name="Freeform 617"/>
              <p:cNvSpPr>
                <a:spLocks/>
              </p:cNvSpPr>
              <p:nvPr/>
            </p:nvSpPr>
            <p:spPr bwMode="auto">
              <a:xfrm>
                <a:off x="3743" y="1169"/>
                <a:ext cx="136" cy="500"/>
              </a:xfrm>
              <a:custGeom>
                <a:avLst/>
                <a:gdLst>
                  <a:gd name="T0" fmla="*/ 33 w 136"/>
                  <a:gd name="T1" fmla="*/ 0 h 500"/>
                  <a:gd name="T2" fmla="*/ 43 w 136"/>
                  <a:gd name="T3" fmla="*/ 3 h 500"/>
                  <a:gd name="T4" fmla="*/ 55 w 136"/>
                  <a:gd name="T5" fmla="*/ 13 h 500"/>
                  <a:gd name="T6" fmla="*/ 67 w 136"/>
                  <a:gd name="T7" fmla="*/ 30 h 500"/>
                  <a:gd name="T8" fmla="*/ 77 w 136"/>
                  <a:gd name="T9" fmla="*/ 54 h 500"/>
                  <a:gd name="T10" fmla="*/ 89 w 136"/>
                  <a:gd name="T11" fmla="*/ 82 h 500"/>
                  <a:gd name="T12" fmla="*/ 100 w 136"/>
                  <a:gd name="T13" fmla="*/ 117 h 500"/>
                  <a:gd name="T14" fmla="*/ 110 w 136"/>
                  <a:gd name="T15" fmla="*/ 154 h 500"/>
                  <a:gd name="T16" fmla="*/ 119 w 136"/>
                  <a:gd name="T17" fmla="*/ 196 h 500"/>
                  <a:gd name="T18" fmla="*/ 126 w 136"/>
                  <a:gd name="T19" fmla="*/ 241 h 500"/>
                  <a:gd name="T20" fmla="*/ 132 w 136"/>
                  <a:gd name="T21" fmla="*/ 287 h 500"/>
                  <a:gd name="T22" fmla="*/ 135 w 136"/>
                  <a:gd name="T23" fmla="*/ 329 h 500"/>
                  <a:gd name="T24" fmla="*/ 136 w 136"/>
                  <a:gd name="T25" fmla="*/ 369 h 500"/>
                  <a:gd name="T26" fmla="*/ 136 w 136"/>
                  <a:gd name="T27" fmla="*/ 405 h 500"/>
                  <a:gd name="T28" fmla="*/ 134 w 136"/>
                  <a:gd name="T29" fmla="*/ 436 h 500"/>
                  <a:gd name="T30" fmla="*/ 128 w 136"/>
                  <a:gd name="T31" fmla="*/ 461 h 500"/>
                  <a:gd name="T32" fmla="*/ 123 w 136"/>
                  <a:gd name="T33" fmla="*/ 480 h 500"/>
                  <a:gd name="T34" fmla="*/ 114 w 136"/>
                  <a:gd name="T35" fmla="*/ 494 h 500"/>
                  <a:gd name="T36" fmla="*/ 105 w 136"/>
                  <a:gd name="T37" fmla="*/ 500 h 500"/>
                  <a:gd name="T38" fmla="*/ 94 w 136"/>
                  <a:gd name="T39" fmla="*/ 497 h 500"/>
                  <a:gd name="T40" fmla="*/ 83 w 136"/>
                  <a:gd name="T41" fmla="*/ 487 h 500"/>
                  <a:gd name="T42" fmla="*/ 71 w 136"/>
                  <a:gd name="T43" fmla="*/ 470 h 500"/>
                  <a:gd name="T44" fmla="*/ 59 w 136"/>
                  <a:gd name="T45" fmla="*/ 446 h 500"/>
                  <a:gd name="T46" fmla="*/ 49 w 136"/>
                  <a:gd name="T47" fmla="*/ 418 h 500"/>
                  <a:gd name="T48" fmla="*/ 37 w 136"/>
                  <a:gd name="T49" fmla="*/ 384 h 500"/>
                  <a:gd name="T50" fmla="*/ 28 w 136"/>
                  <a:gd name="T51" fmla="*/ 344 h 500"/>
                  <a:gd name="T52" fmla="*/ 18 w 136"/>
                  <a:gd name="T53" fmla="*/ 302 h 500"/>
                  <a:gd name="T54" fmla="*/ 11 w 136"/>
                  <a:gd name="T55" fmla="*/ 258 h 500"/>
                  <a:gd name="T56" fmla="*/ 5 w 136"/>
                  <a:gd name="T57" fmla="*/ 213 h 500"/>
                  <a:gd name="T58" fmla="*/ 1 w 136"/>
                  <a:gd name="T59" fmla="*/ 170 h 500"/>
                  <a:gd name="T60" fmla="*/ 0 w 136"/>
                  <a:gd name="T61" fmla="*/ 131 h 500"/>
                  <a:gd name="T62" fmla="*/ 1 w 136"/>
                  <a:gd name="T63" fmla="*/ 96 h 500"/>
                  <a:gd name="T64" fmla="*/ 4 w 136"/>
                  <a:gd name="T65" fmla="*/ 64 h 500"/>
                  <a:gd name="T66" fmla="*/ 8 w 136"/>
                  <a:gd name="T67" fmla="*/ 38 h 500"/>
                  <a:gd name="T68" fmla="*/ 15 w 136"/>
                  <a:gd name="T69" fmla="*/ 18 h 500"/>
                  <a:gd name="T70" fmla="*/ 22 w 136"/>
                  <a:gd name="T71" fmla="*/ 5 h 500"/>
                  <a:gd name="T72" fmla="*/ 33 w 136"/>
                  <a:gd name="T73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6" h="500">
                    <a:moveTo>
                      <a:pt x="33" y="0"/>
                    </a:moveTo>
                    <a:lnTo>
                      <a:pt x="43" y="3"/>
                    </a:lnTo>
                    <a:lnTo>
                      <a:pt x="55" y="13"/>
                    </a:lnTo>
                    <a:lnTo>
                      <a:pt x="67" y="30"/>
                    </a:lnTo>
                    <a:lnTo>
                      <a:pt x="77" y="54"/>
                    </a:lnTo>
                    <a:lnTo>
                      <a:pt x="89" y="82"/>
                    </a:lnTo>
                    <a:lnTo>
                      <a:pt x="100" y="117"/>
                    </a:lnTo>
                    <a:lnTo>
                      <a:pt x="110" y="154"/>
                    </a:lnTo>
                    <a:lnTo>
                      <a:pt x="119" y="196"/>
                    </a:lnTo>
                    <a:lnTo>
                      <a:pt x="126" y="241"/>
                    </a:lnTo>
                    <a:lnTo>
                      <a:pt x="132" y="287"/>
                    </a:lnTo>
                    <a:lnTo>
                      <a:pt x="135" y="329"/>
                    </a:lnTo>
                    <a:lnTo>
                      <a:pt x="136" y="369"/>
                    </a:lnTo>
                    <a:lnTo>
                      <a:pt x="136" y="405"/>
                    </a:lnTo>
                    <a:lnTo>
                      <a:pt x="134" y="436"/>
                    </a:lnTo>
                    <a:lnTo>
                      <a:pt x="128" y="461"/>
                    </a:lnTo>
                    <a:lnTo>
                      <a:pt x="123" y="480"/>
                    </a:lnTo>
                    <a:lnTo>
                      <a:pt x="114" y="494"/>
                    </a:lnTo>
                    <a:lnTo>
                      <a:pt x="105" y="500"/>
                    </a:lnTo>
                    <a:lnTo>
                      <a:pt x="94" y="497"/>
                    </a:lnTo>
                    <a:lnTo>
                      <a:pt x="83" y="487"/>
                    </a:lnTo>
                    <a:lnTo>
                      <a:pt x="71" y="470"/>
                    </a:lnTo>
                    <a:lnTo>
                      <a:pt x="59" y="446"/>
                    </a:lnTo>
                    <a:lnTo>
                      <a:pt x="49" y="418"/>
                    </a:lnTo>
                    <a:lnTo>
                      <a:pt x="37" y="384"/>
                    </a:lnTo>
                    <a:lnTo>
                      <a:pt x="28" y="344"/>
                    </a:lnTo>
                    <a:lnTo>
                      <a:pt x="18" y="302"/>
                    </a:lnTo>
                    <a:lnTo>
                      <a:pt x="11" y="258"/>
                    </a:lnTo>
                    <a:lnTo>
                      <a:pt x="5" y="213"/>
                    </a:lnTo>
                    <a:lnTo>
                      <a:pt x="1" y="170"/>
                    </a:lnTo>
                    <a:lnTo>
                      <a:pt x="0" y="131"/>
                    </a:lnTo>
                    <a:lnTo>
                      <a:pt x="1" y="96"/>
                    </a:lnTo>
                    <a:lnTo>
                      <a:pt x="4" y="64"/>
                    </a:lnTo>
                    <a:lnTo>
                      <a:pt x="8" y="38"/>
                    </a:lnTo>
                    <a:lnTo>
                      <a:pt x="15" y="18"/>
                    </a:lnTo>
                    <a:lnTo>
                      <a:pt x="22" y="5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4" name="Freeform 618"/>
              <p:cNvSpPr>
                <a:spLocks/>
              </p:cNvSpPr>
              <p:nvPr/>
            </p:nvSpPr>
            <p:spPr bwMode="auto">
              <a:xfrm>
                <a:off x="3382" y="1708"/>
                <a:ext cx="10" cy="54"/>
              </a:xfrm>
              <a:custGeom>
                <a:avLst/>
                <a:gdLst>
                  <a:gd name="T0" fmla="*/ 10 w 10"/>
                  <a:gd name="T1" fmla="*/ 0 h 54"/>
                  <a:gd name="T2" fmla="*/ 10 w 10"/>
                  <a:gd name="T3" fmla="*/ 54 h 54"/>
                  <a:gd name="T4" fmla="*/ 10 w 10"/>
                  <a:gd name="T5" fmla="*/ 54 h 54"/>
                  <a:gd name="T6" fmla="*/ 0 w 10"/>
                  <a:gd name="T7" fmla="*/ 46 h 54"/>
                  <a:gd name="T8" fmla="*/ 10 w 10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54">
                    <a:moveTo>
                      <a:pt x="10" y="0"/>
                    </a:moveTo>
                    <a:lnTo>
                      <a:pt x="10" y="54"/>
                    </a:lnTo>
                    <a:lnTo>
                      <a:pt x="10" y="54"/>
                    </a:lnTo>
                    <a:lnTo>
                      <a:pt x="0" y="4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5" name="Freeform 619"/>
              <p:cNvSpPr>
                <a:spLocks/>
              </p:cNvSpPr>
              <p:nvPr/>
            </p:nvSpPr>
            <p:spPr bwMode="auto">
              <a:xfrm>
                <a:off x="3392" y="1673"/>
                <a:ext cx="12" cy="96"/>
              </a:xfrm>
              <a:custGeom>
                <a:avLst/>
                <a:gdLst>
                  <a:gd name="T0" fmla="*/ 12 w 12"/>
                  <a:gd name="T1" fmla="*/ 0 h 96"/>
                  <a:gd name="T2" fmla="*/ 12 w 12"/>
                  <a:gd name="T3" fmla="*/ 96 h 96"/>
                  <a:gd name="T4" fmla="*/ 9 w 12"/>
                  <a:gd name="T5" fmla="*/ 94 h 96"/>
                  <a:gd name="T6" fmla="*/ 0 w 12"/>
                  <a:gd name="T7" fmla="*/ 89 h 96"/>
                  <a:gd name="T8" fmla="*/ 0 w 12"/>
                  <a:gd name="T9" fmla="*/ 35 h 96"/>
                  <a:gd name="T10" fmla="*/ 8 w 12"/>
                  <a:gd name="T11" fmla="*/ 4 h 96"/>
                  <a:gd name="T12" fmla="*/ 12 w 12"/>
                  <a:gd name="T1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96">
                    <a:moveTo>
                      <a:pt x="12" y="0"/>
                    </a:moveTo>
                    <a:lnTo>
                      <a:pt x="12" y="96"/>
                    </a:lnTo>
                    <a:lnTo>
                      <a:pt x="9" y="94"/>
                    </a:lnTo>
                    <a:lnTo>
                      <a:pt x="0" y="89"/>
                    </a:lnTo>
                    <a:lnTo>
                      <a:pt x="0" y="35"/>
                    </a:lnTo>
                    <a:lnTo>
                      <a:pt x="8" y="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6" name="Freeform 620"/>
              <p:cNvSpPr>
                <a:spLocks/>
              </p:cNvSpPr>
              <p:nvPr/>
            </p:nvSpPr>
            <p:spPr bwMode="auto">
              <a:xfrm>
                <a:off x="3404" y="1660"/>
                <a:ext cx="11" cy="115"/>
              </a:xfrm>
              <a:custGeom>
                <a:avLst/>
                <a:gdLst>
                  <a:gd name="T0" fmla="*/ 11 w 11"/>
                  <a:gd name="T1" fmla="*/ 0 h 115"/>
                  <a:gd name="T2" fmla="*/ 11 w 11"/>
                  <a:gd name="T3" fmla="*/ 115 h 115"/>
                  <a:gd name="T4" fmla="*/ 5 w 11"/>
                  <a:gd name="T5" fmla="*/ 111 h 115"/>
                  <a:gd name="T6" fmla="*/ 0 w 11"/>
                  <a:gd name="T7" fmla="*/ 109 h 115"/>
                  <a:gd name="T8" fmla="*/ 0 w 11"/>
                  <a:gd name="T9" fmla="*/ 13 h 115"/>
                  <a:gd name="T10" fmla="*/ 11 w 11"/>
                  <a:gd name="T11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15">
                    <a:moveTo>
                      <a:pt x="11" y="0"/>
                    </a:moveTo>
                    <a:lnTo>
                      <a:pt x="11" y="115"/>
                    </a:lnTo>
                    <a:lnTo>
                      <a:pt x="5" y="111"/>
                    </a:lnTo>
                    <a:lnTo>
                      <a:pt x="0" y="109"/>
                    </a:lnTo>
                    <a:lnTo>
                      <a:pt x="0" y="1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7" name="Freeform 621"/>
              <p:cNvSpPr>
                <a:spLocks/>
              </p:cNvSpPr>
              <p:nvPr/>
            </p:nvSpPr>
            <p:spPr bwMode="auto">
              <a:xfrm>
                <a:off x="3415" y="1647"/>
                <a:ext cx="10" cy="133"/>
              </a:xfrm>
              <a:custGeom>
                <a:avLst/>
                <a:gdLst>
                  <a:gd name="T0" fmla="*/ 10 w 10"/>
                  <a:gd name="T1" fmla="*/ 0 h 133"/>
                  <a:gd name="T2" fmla="*/ 10 w 10"/>
                  <a:gd name="T3" fmla="*/ 133 h 133"/>
                  <a:gd name="T4" fmla="*/ 3 w 10"/>
                  <a:gd name="T5" fmla="*/ 129 h 133"/>
                  <a:gd name="T6" fmla="*/ 0 w 10"/>
                  <a:gd name="T7" fmla="*/ 128 h 133"/>
                  <a:gd name="T8" fmla="*/ 0 w 10"/>
                  <a:gd name="T9" fmla="*/ 13 h 133"/>
                  <a:gd name="T10" fmla="*/ 10 w 10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33">
                    <a:moveTo>
                      <a:pt x="10" y="0"/>
                    </a:moveTo>
                    <a:lnTo>
                      <a:pt x="10" y="133"/>
                    </a:lnTo>
                    <a:lnTo>
                      <a:pt x="3" y="129"/>
                    </a:lnTo>
                    <a:lnTo>
                      <a:pt x="0" y="128"/>
                    </a:lnTo>
                    <a:lnTo>
                      <a:pt x="0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8" name="Freeform 622"/>
              <p:cNvSpPr>
                <a:spLocks/>
              </p:cNvSpPr>
              <p:nvPr/>
            </p:nvSpPr>
            <p:spPr bwMode="auto">
              <a:xfrm>
                <a:off x="3425" y="1635"/>
                <a:ext cx="10" cy="148"/>
              </a:xfrm>
              <a:custGeom>
                <a:avLst/>
                <a:gdLst>
                  <a:gd name="T0" fmla="*/ 10 w 10"/>
                  <a:gd name="T1" fmla="*/ 0 h 148"/>
                  <a:gd name="T2" fmla="*/ 10 w 10"/>
                  <a:gd name="T3" fmla="*/ 59 h 148"/>
                  <a:gd name="T4" fmla="*/ 9 w 10"/>
                  <a:gd name="T5" fmla="*/ 60 h 148"/>
                  <a:gd name="T6" fmla="*/ 10 w 10"/>
                  <a:gd name="T7" fmla="*/ 64 h 148"/>
                  <a:gd name="T8" fmla="*/ 10 w 10"/>
                  <a:gd name="T9" fmla="*/ 64 h 148"/>
                  <a:gd name="T10" fmla="*/ 10 w 10"/>
                  <a:gd name="T11" fmla="*/ 138 h 148"/>
                  <a:gd name="T12" fmla="*/ 5 w 10"/>
                  <a:gd name="T13" fmla="*/ 148 h 148"/>
                  <a:gd name="T14" fmla="*/ 0 w 10"/>
                  <a:gd name="T15" fmla="*/ 145 h 148"/>
                  <a:gd name="T16" fmla="*/ 0 w 10"/>
                  <a:gd name="T17" fmla="*/ 12 h 148"/>
                  <a:gd name="T18" fmla="*/ 10 w 10"/>
                  <a:gd name="T19" fmla="*/ 0 h 148"/>
                  <a:gd name="T20" fmla="*/ 10 w 10"/>
                  <a:gd name="T2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148">
                    <a:moveTo>
                      <a:pt x="10" y="0"/>
                    </a:moveTo>
                    <a:lnTo>
                      <a:pt x="10" y="59"/>
                    </a:lnTo>
                    <a:lnTo>
                      <a:pt x="9" y="60"/>
                    </a:lnTo>
                    <a:lnTo>
                      <a:pt x="10" y="64"/>
                    </a:lnTo>
                    <a:lnTo>
                      <a:pt x="10" y="64"/>
                    </a:lnTo>
                    <a:lnTo>
                      <a:pt x="10" y="138"/>
                    </a:lnTo>
                    <a:lnTo>
                      <a:pt x="5" y="148"/>
                    </a:lnTo>
                    <a:lnTo>
                      <a:pt x="0" y="145"/>
                    </a:lnTo>
                    <a:lnTo>
                      <a:pt x="0" y="1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9" name="Freeform 623"/>
              <p:cNvSpPr>
                <a:spLocks noEditPoints="1"/>
              </p:cNvSpPr>
              <p:nvPr/>
            </p:nvSpPr>
            <p:spPr bwMode="auto">
              <a:xfrm>
                <a:off x="3435" y="1634"/>
                <a:ext cx="11" cy="139"/>
              </a:xfrm>
              <a:custGeom>
                <a:avLst/>
                <a:gdLst>
                  <a:gd name="T0" fmla="*/ 0 w 11"/>
                  <a:gd name="T1" fmla="*/ 65 h 139"/>
                  <a:gd name="T2" fmla="*/ 3 w 11"/>
                  <a:gd name="T3" fmla="*/ 73 h 139"/>
                  <a:gd name="T4" fmla="*/ 6 w 11"/>
                  <a:gd name="T5" fmla="*/ 86 h 139"/>
                  <a:gd name="T6" fmla="*/ 7 w 11"/>
                  <a:gd name="T7" fmla="*/ 101 h 139"/>
                  <a:gd name="T8" fmla="*/ 7 w 11"/>
                  <a:gd name="T9" fmla="*/ 118 h 139"/>
                  <a:gd name="T10" fmla="*/ 3 w 11"/>
                  <a:gd name="T11" fmla="*/ 135 h 139"/>
                  <a:gd name="T12" fmla="*/ 0 w 11"/>
                  <a:gd name="T13" fmla="*/ 139 h 139"/>
                  <a:gd name="T14" fmla="*/ 0 w 11"/>
                  <a:gd name="T15" fmla="*/ 65 h 139"/>
                  <a:gd name="T16" fmla="*/ 11 w 11"/>
                  <a:gd name="T17" fmla="*/ 0 h 139"/>
                  <a:gd name="T18" fmla="*/ 11 w 11"/>
                  <a:gd name="T19" fmla="*/ 46 h 139"/>
                  <a:gd name="T20" fmla="*/ 8 w 11"/>
                  <a:gd name="T21" fmla="*/ 51 h 139"/>
                  <a:gd name="T22" fmla="*/ 0 w 11"/>
                  <a:gd name="T23" fmla="*/ 60 h 139"/>
                  <a:gd name="T24" fmla="*/ 0 w 11"/>
                  <a:gd name="T25" fmla="*/ 1 h 139"/>
                  <a:gd name="T26" fmla="*/ 4 w 11"/>
                  <a:gd name="T27" fmla="*/ 1 h 139"/>
                  <a:gd name="T28" fmla="*/ 11 w 11"/>
                  <a:gd name="T2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" h="139">
                    <a:moveTo>
                      <a:pt x="0" y="65"/>
                    </a:moveTo>
                    <a:lnTo>
                      <a:pt x="3" y="73"/>
                    </a:lnTo>
                    <a:lnTo>
                      <a:pt x="6" y="86"/>
                    </a:lnTo>
                    <a:lnTo>
                      <a:pt x="7" y="101"/>
                    </a:lnTo>
                    <a:lnTo>
                      <a:pt x="7" y="118"/>
                    </a:lnTo>
                    <a:lnTo>
                      <a:pt x="3" y="135"/>
                    </a:lnTo>
                    <a:lnTo>
                      <a:pt x="0" y="139"/>
                    </a:lnTo>
                    <a:lnTo>
                      <a:pt x="0" y="65"/>
                    </a:lnTo>
                    <a:close/>
                    <a:moveTo>
                      <a:pt x="11" y="0"/>
                    </a:moveTo>
                    <a:lnTo>
                      <a:pt x="11" y="46"/>
                    </a:lnTo>
                    <a:lnTo>
                      <a:pt x="8" y="51"/>
                    </a:lnTo>
                    <a:lnTo>
                      <a:pt x="0" y="60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0" name="Freeform 624"/>
              <p:cNvSpPr>
                <a:spLocks/>
              </p:cNvSpPr>
              <p:nvPr/>
            </p:nvSpPr>
            <p:spPr bwMode="auto">
              <a:xfrm>
                <a:off x="3446" y="1632"/>
                <a:ext cx="12" cy="48"/>
              </a:xfrm>
              <a:custGeom>
                <a:avLst/>
                <a:gdLst>
                  <a:gd name="T0" fmla="*/ 12 w 12"/>
                  <a:gd name="T1" fmla="*/ 0 h 48"/>
                  <a:gd name="T2" fmla="*/ 12 w 12"/>
                  <a:gd name="T3" fmla="*/ 28 h 48"/>
                  <a:gd name="T4" fmla="*/ 4 w 12"/>
                  <a:gd name="T5" fmla="*/ 31 h 48"/>
                  <a:gd name="T6" fmla="*/ 4 w 12"/>
                  <a:gd name="T7" fmla="*/ 34 h 48"/>
                  <a:gd name="T8" fmla="*/ 3 w 12"/>
                  <a:gd name="T9" fmla="*/ 42 h 48"/>
                  <a:gd name="T10" fmla="*/ 0 w 12"/>
                  <a:gd name="T11" fmla="*/ 48 h 48"/>
                  <a:gd name="T12" fmla="*/ 0 w 12"/>
                  <a:gd name="T13" fmla="*/ 2 h 48"/>
                  <a:gd name="T14" fmla="*/ 3 w 12"/>
                  <a:gd name="T15" fmla="*/ 2 h 48"/>
                  <a:gd name="T16" fmla="*/ 12 w 12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8">
                    <a:moveTo>
                      <a:pt x="12" y="0"/>
                    </a:moveTo>
                    <a:lnTo>
                      <a:pt x="12" y="28"/>
                    </a:lnTo>
                    <a:lnTo>
                      <a:pt x="4" y="31"/>
                    </a:lnTo>
                    <a:lnTo>
                      <a:pt x="4" y="34"/>
                    </a:lnTo>
                    <a:lnTo>
                      <a:pt x="3" y="42"/>
                    </a:lnTo>
                    <a:lnTo>
                      <a:pt x="0" y="48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1" name="Freeform 625"/>
              <p:cNvSpPr>
                <a:spLocks/>
              </p:cNvSpPr>
              <p:nvPr/>
            </p:nvSpPr>
            <p:spPr bwMode="auto">
              <a:xfrm>
                <a:off x="3458" y="1630"/>
                <a:ext cx="10" cy="30"/>
              </a:xfrm>
              <a:custGeom>
                <a:avLst/>
                <a:gdLst>
                  <a:gd name="T0" fmla="*/ 10 w 10"/>
                  <a:gd name="T1" fmla="*/ 0 h 30"/>
                  <a:gd name="T2" fmla="*/ 10 w 10"/>
                  <a:gd name="T3" fmla="*/ 25 h 30"/>
                  <a:gd name="T4" fmla="*/ 6 w 10"/>
                  <a:gd name="T5" fmla="*/ 27 h 30"/>
                  <a:gd name="T6" fmla="*/ 0 w 10"/>
                  <a:gd name="T7" fmla="*/ 30 h 30"/>
                  <a:gd name="T8" fmla="*/ 0 w 10"/>
                  <a:gd name="T9" fmla="*/ 2 h 30"/>
                  <a:gd name="T10" fmla="*/ 5 w 10"/>
                  <a:gd name="T11" fmla="*/ 1 h 30"/>
                  <a:gd name="T12" fmla="*/ 10 w 10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0">
                    <a:moveTo>
                      <a:pt x="10" y="0"/>
                    </a:moveTo>
                    <a:lnTo>
                      <a:pt x="10" y="25"/>
                    </a:lnTo>
                    <a:lnTo>
                      <a:pt x="6" y="27"/>
                    </a:lnTo>
                    <a:lnTo>
                      <a:pt x="0" y="30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2" name="Freeform 626"/>
              <p:cNvSpPr>
                <a:spLocks/>
              </p:cNvSpPr>
              <p:nvPr/>
            </p:nvSpPr>
            <p:spPr bwMode="auto">
              <a:xfrm>
                <a:off x="3468" y="1627"/>
                <a:ext cx="11" cy="28"/>
              </a:xfrm>
              <a:custGeom>
                <a:avLst/>
                <a:gdLst>
                  <a:gd name="T0" fmla="*/ 9 w 11"/>
                  <a:gd name="T1" fmla="*/ 0 h 28"/>
                  <a:gd name="T2" fmla="*/ 9 w 11"/>
                  <a:gd name="T3" fmla="*/ 2 h 28"/>
                  <a:gd name="T4" fmla="*/ 11 w 11"/>
                  <a:gd name="T5" fmla="*/ 5 h 28"/>
                  <a:gd name="T6" fmla="*/ 11 w 11"/>
                  <a:gd name="T7" fmla="*/ 11 h 28"/>
                  <a:gd name="T8" fmla="*/ 9 w 11"/>
                  <a:gd name="T9" fmla="*/ 17 h 28"/>
                  <a:gd name="T10" fmla="*/ 4 w 11"/>
                  <a:gd name="T11" fmla="*/ 24 h 28"/>
                  <a:gd name="T12" fmla="*/ 0 w 11"/>
                  <a:gd name="T13" fmla="*/ 28 h 28"/>
                  <a:gd name="T14" fmla="*/ 0 w 11"/>
                  <a:gd name="T15" fmla="*/ 3 h 28"/>
                  <a:gd name="T16" fmla="*/ 9 w 11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28">
                    <a:moveTo>
                      <a:pt x="9" y="0"/>
                    </a:moveTo>
                    <a:lnTo>
                      <a:pt x="9" y="2"/>
                    </a:lnTo>
                    <a:lnTo>
                      <a:pt x="11" y="5"/>
                    </a:lnTo>
                    <a:lnTo>
                      <a:pt x="11" y="11"/>
                    </a:lnTo>
                    <a:lnTo>
                      <a:pt x="9" y="17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3" name="Freeform 627"/>
              <p:cNvSpPr>
                <a:spLocks/>
              </p:cNvSpPr>
              <p:nvPr/>
            </p:nvSpPr>
            <p:spPr bwMode="auto">
              <a:xfrm>
                <a:off x="2943" y="1922"/>
                <a:ext cx="126" cy="375"/>
              </a:xfrm>
              <a:custGeom>
                <a:avLst/>
                <a:gdLst>
                  <a:gd name="T0" fmla="*/ 4 w 126"/>
                  <a:gd name="T1" fmla="*/ 0 h 375"/>
                  <a:gd name="T2" fmla="*/ 126 w 126"/>
                  <a:gd name="T3" fmla="*/ 260 h 375"/>
                  <a:gd name="T4" fmla="*/ 81 w 126"/>
                  <a:gd name="T5" fmla="*/ 375 h 375"/>
                  <a:gd name="T6" fmla="*/ 0 w 126"/>
                  <a:gd name="T7" fmla="*/ 289 h 375"/>
                  <a:gd name="T8" fmla="*/ 4 w 126"/>
                  <a:gd name="T9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" h="375">
                    <a:moveTo>
                      <a:pt x="4" y="0"/>
                    </a:moveTo>
                    <a:lnTo>
                      <a:pt x="126" y="260"/>
                    </a:lnTo>
                    <a:lnTo>
                      <a:pt x="81" y="375"/>
                    </a:lnTo>
                    <a:lnTo>
                      <a:pt x="0" y="28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4" name="Freeform 628"/>
              <p:cNvSpPr>
                <a:spLocks/>
              </p:cNvSpPr>
              <p:nvPr/>
            </p:nvSpPr>
            <p:spPr bwMode="auto">
              <a:xfrm>
                <a:off x="2795" y="1922"/>
                <a:ext cx="151" cy="91"/>
              </a:xfrm>
              <a:custGeom>
                <a:avLst/>
                <a:gdLst>
                  <a:gd name="T0" fmla="*/ 151 w 151"/>
                  <a:gd name="T1" fmla="*/ 0 h 91"/>
                  <a:gd name="T2" fmla="*/ 113 w 151"/>
                  <a:gd name="T3" fmla="*/ 91 h 91"/>
                  <a:gd name="T4" fmla="*/ 0 w 151"/>
                  <a:gd name="T5" fmla="*/ 12 h 91"/>
                  <a:gd name="T6" fmla="*/ 151 w 151"/>
                  <a:gd name="T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91">
                    <a:moveTo>
                      <a:pt x="151" y="0"/>
                    </a:moveTo>
                    <a:lnTo>
                      <a:pt x="113" y="91"/>
                    </a:lnTo>
                    <a:lnTo>
                      <a:pt x="0" y="12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5" name="Freeform 629"/>
              <p:cNvSpPr>
                <a:spLocks/>
              </p:cNvSpPr>
              <p:nvPr/>
            </p:nvSpPr>
            <p:spPr bwMode="auto">
              <a:xfrm>
                <a:off x="2943" y="1919"/>
                <a:ext cx="71" cy="62"/>
              </a:xfrm>
              <a:custGeom>
                <a:avLst/>
                <a:gdLst>
                  <a:gd name="T0" fmla="*/ 63 w 71"/>
                  <a:gd name="T1" fmla="*/ 0 h 62"/>
                  <a:gd name="T2" fmla="*/ 71 w 71"/>
                  <a:gd name="T3" fmla="*/ 62 h 62"/>
                  <a:gd name="T4" fmla="*/ 0 w 71"/>
                  <a:gd name="T5" fmla="*/ 4 h 62"/>
                  <a:gd name="T6" fmla="*/ 63 w 71"/>
                  <a:gd name="T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" h="62">
                    <a:moveTo>
                      <a:pt x="63" y="0"/>
                    </a:moveTo>
                    <a:lnTo>
                      <a:pt x="71" y="62"/>
                    </a:lnTo>
                    <a:lnTo>
                      <a:pt x="0" y="4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6" name="Freeform 630"/>
              <p:cNvSpPr>
                <a:spLocks/>
              </p:cNvSpPr>
              <p:nvPr/>
            </p:nvSpPr>
            <p:spPr bwMode="auto">
              <a:xfrm>
                <a:off x="2246" y="1403"/>
                <a:ext cx="10" cy="163"/>
              </a:xfrm>
              <a:custGeom>
                <a:avLst/>
                <a:gdLst>
                  <a:gd name="T0" fmla="*/ 10 w 10"/>
                  <a:gd name="T1" fmla="*/ 0 h 163"/>
                  <a:gd name="T2" fmla="*/ 10 w 10"/>
                  <a:gd name="T3" fmla="*/ 163 h 163"/>
                  <a:gd name="T4" fmla="*/ 10 w 10"/>
                  <a:gd name="T5" fmla="*/ 161 h 163"/>
                  <a:gd name="T6" fmla="*/ 2 w 10"/>
                  <a:gd name="T7" fmla="*/ 119 h 163"/>
                  <a:gd name="T8" fmla="*/ 0 w 10"/>
                  <a:gd name="T9" fmla="*/ 80 h 163"/>
                  <a:gd name="T10" fmla="*/ 1 w 10"/>
                  <a:gd name="T11" fmla="*/ 45 h 163"/>
                  <a:gd name="T12" fmla="*/ 6 w 10"/>
                  <a:gd name="T13" fmla="*/ 12 h 163"/>
                  <a:gd name="T14" fmla="*/ 10 w 10"/>
                  <a:gd name="T15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63">
                    <a:moveTo>
                      <a:pt x="10" y="0"/>
                    </a:moveTo>
                    <a:lnTo>
                      <a:pt x="10" y="163"/>
                    </a:lnTo>
                    <a:lnTo>
                      <a:pt x="10" y="161"/>
                    </a:lnTo>
                    <a:lnTo>
                      <a:pt x="2" y="119"/>
                    </a:lnTo>
                    <a:lnTo>
                      <a:pt x="0" y="80"/>
                    </a:lnTo>
                    <a:lnTo>
                      <a:pt x="1" y="45"/>
                    </a:lnTo>
                    <a:lnTo>
                      <a:pt x="6" y="1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7" name="Freeform 631"/>
              <p:cNvSpPr>
                <a:spLocks/>
              </p:cNvSpPr>
              <p:nvPr/>
            </p:nvSpPr>
            <p:spPr bwMode="auto">
              <a:xfrm>
                <a:off x="2256" y="1373"/>
                <a:ext cx="10" cy="231"/>
              </a:xfrm>
              <a:custGeom>
                <a:avLst/>
                <a:gdLst>
                  <a:gd name="T0" fmla="*/ 10 w 10"/>
                  <a:gd name="T1" fmla="*/ 0 h 231"/>
                  <a:gd name="T2" fmla="*/ 10 w 10"/>
                  <a:gd name="T3" fmla="*/ 231 h 231"/>
                  <a:gd name="T4" fmla="*/ 0 w 10"/>
                  <a:gd name="T5" fmla="*/ 193 h 231"/>
                  <a:gd name="T6" fmla="*/ 0 w 10"/>
                  <a:gd name="T7" fmla="*/ 30 h 231"/>
                  <a:gd name="T8" fmla="*/ 5 w 10"/>
                  <a:gd name="T9" fmla="*/ 13 h 231"/>
                  <a:gd name="T10" fmla="*/ 10 w 10"/>
                  <a:gd name="T1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231">
                    <a:moveTo>
                      <a:pt x="10" y="0"/>
                    </a:moveTo>
                    <a:lnTo>
                      <a:pt x="10" y="231"/>
                    </a:lnTo>
                    <a:lnTo>
                      <a:pt x="0" y="193"/>
                    </a:lnTo>
                    <a:lnTo>
                      <a:pt x="0" y="30"/>
                    </a:lnTo>
                    <a:lnTo>
                      <a:pt x="5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8" name="Freeform 632"/>
              <p:cNvSpPr>
                <a:spLocks/>
              </p:cNvSpPr>
              <p:nvPr/>
            </p:nvSpPr>
            <p:spPr bwMode="auto">
              <a:xfrm>
                <a:off x="2266" y="1351"/>
                <a:ext cx="11" cy="283"/>
              </a:xfrm>
              <a:custGeom>
                <a:avLst/>
                <a:gdLst>
                  <a:gd name="T0" fmla="*/ 11 w 11"/>
                  <a:gd name="T1" fmla="*/ 0 h 283"/>
                  <a:gd name="T2" fmla="*/ 11 w 11"/>
                  <a:gd name="T3" fmla="*/ 283 h 283"/>
                  <a:gd name="T4" fmla="*/ 3 w 11"/>
                  <a:gd name="T5" fmla="*/ 260 h 283"/>
                  <a:gd name="T6" fmla="*/ 0 w 11"/>
                  <a:gd name="T7" fmla="*/ 253 h 283"/>
                  <a:gd name="T8" fmla="*/ 0 w 11"/>
                  <a:gd name="T9" fmla="*/ 22 h 283"/>
                  <a:gd name="T10" fmla="*/ 7 w 11"/>
                  <a:gd name="T11" fmla="*/ 8 h 283"/>
                  <a:gd name="T12" fmla="*/ 11 w 11"/>
                  <a:gd name="T13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283">
                    <a:moveTo>
                      <a:pt x="11" y="0"/>
                    </a:moveTo>
                    <a:lnTo>
                      <a:pt x="11" y="283"/>
                    </a:lnTo>
                    <a:lnTo>
                      <a:pt x="3" y="260"/>
                    </a:lnTo>
                    <a:lnTo>
                      <a:pt x="0" y="253"/>
                    </a:lnTo>
                    <a:lnTo>
                      <a:pt x="0" y="22"/>
                    </a:lnTo>
                    <a:lnTo>
                      <a:pt x="7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9" name="Freeform 633"/>
              <p:cNvSpPr>
                <a:spLocks/>
              </p:cNvSpPr>
              <p:nvPr/>
            </p:nvSpPr>
            <p:spPr bwMode="auto">
              <a:xfrm>
                <a:off x="2277" y="1334"/>
                <a:ext cx="12" cy="329"/>
              </a:xfrm>
              <a:custGeom>
                <a:avLst/>
                <a:gdLst>
                  <a:gd name="T0" fmla="*/ 12 w 12"/>
                  <a:gd name="T1" fmla="*/ 0 h 329"/>
                  <a:gd name="T2" fmla="*/ 12 w 12"/>
                  <a:gd name="T3" fmla="*/ 329 h 329"/>
                  <a:gd name="T4" fmla="*/ 10 w 12"/>
                  <a:gd name="T5" fmla="*/ 327 h 329"/>
                  <a:gd name="T6" fmla="*/ 0 w 12"/>
                  <a:gd name="T7" fmla="*/ 300 h 329"/>
                  <a:gd name="T8" fmla="*/ 0 w 12"/>
                  <a:gd name="T9" fmla="*/ 17 h 329"/>
                  <a:gd name="T10" fmla="*/ 9 w 12"/>
                  <a:gd name="T11" fmla="*/ 1 h 329"/>
                  <a:gd name="T12" fmla="*/ 12 w 12"/>
                  <a:gd name="T13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29">
                    <a:moveTo>
                      <a:pt x="12" y="0"/>
                    </a:moveTo>
                    <a:lnTo>
                      <a:pt x="12" y="329"/>
                    </a:lnTo>
                    <a:lnTo>
                      <a:pt x="10" y="327"/>
                    </a:lnTo>
                    <a:lnTo>
                      <a:pt x="0" y="300"/>
                    </a:lnTo>
                    <a:lnTo>
                      <a:pt x="0" y="17"/>
                    </a:lnTo>
                    <a:lnTo>
                      <a:pt x="9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0" name="Freeform 634"/>
              <p:cNvSpPr>
                <a:spLocks/>
              </p:cNvSpPr>
              <p:nvPr/>
            </p:nvSpPr>
            <p:spPr bwMode="auto">
              <a:xfrm>
                <a:off x="2289" y="1320"/>
                <a:ext cx="10" cy="362"/>
              </a:xfrm>
              <a:custGeom>
                <a:avLst/>
                <a:gdLst>
                  <a:gd name="T0" fmla="*/ 10 w 10"/>
                  <a:gd name="T1" fmla="*/ 0 h 362"/>
                  <a:gd name="T2" fmla="*/ 10 w 10"/>
                  <a:gd name="T3" fmla="*/ 362 h 362"/>
                  <a:gd name="T4" fmla="*/ 5 w 10"/>
                  <a:gd name="T5" fmla="*/ 353 h 362"/>
                  <a:gd name="T6" fmla="*/ 0 w 10"/>
                  <a:gd name="T7" fmla="*/ 345 h 362"/>
                  <a:gd name="T8" fmla="*/ 0 w 10"/>
                  <a:gd name="T9" fmla="*/ 343 h 362"/>
                  <a:gd name="T10" fmla="*/ 0 w 10"/>
                  <a:gd name="T11" fmla="*/ 14 h 362"/>
                  <a:gd name="T12" fmla="*/ 10 w 10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2">
                    <a:moveTo>
                      <a:pt x="10" y="0"/>
                    </a:moveTo>
                    <a:lnTo>
                      <a:pt x="10" y="362"/>
                    </a:lnTo>
                    <a:lnTo>
                      <a:pt x="5" y="353"/>
                    </a:lnTo>
                    <a:lnTo>
                      <a:pt x="0" y="345"/>
                    </a:lnTo>
                    <a:lnTo>
                      <a:pt x="0" y="343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1" name="Freeform 635"/>
              <p:cNvSpPr>
                <a:spLocks/>
              </p:cNvSpPr>
              <p:nvPr/>
            </p:nvSpPr>
            <p:spPr bwMode="auto">
              <a:xfrm>
                <a:off x="2299" y="1308"/>
                <a:ext cx="11" cy="393"/>
              </a:xfrm>
              <a:custGeom>
                <a:avLst/>
                <a:gdLst>
                  <a:gd name="T0" fmla="*/ 11 w 11"/>
                  <a:gd name="T1" fmla="*/ 0 h 393"/>
                  <a:gd name="T2" fmla="*/ 11 w 11"/>
                  <a:gd name="T3" fmla="*/ 393 h 393"/>
                  <a:gd name="T4" fmla="*/ 3 w 11"/>
                  <a:gd name="T5" fmla="*/ 379 h 393"/>
                  <a:gd name="T6" fmla="*/ 0 w 11"/>
                  <a:gd name="T7" fmla="*/ 374 h 393"/>
                  <a:gd name="T8" fmla="*/ 0 w 11"/>
                  <a:gd name="T9" fmla="*/ 12 h 393"/>
                  <a:gd name="T10" fmla="*/ 4 w 11"/>
                  <a:gd name="T11" fmla="*/ 8 h 393"/>
                  <a:gd name="T12" fmla="*/ 11 w 11"/>
                  <a:gd name="T13" fmla="*/ 0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93">
                    <a:moveTo>
                      <a:pt x="11" y="0"/>
                    </a:moveTo>
                    <a:lnTo>
                      <a:pt x="11" y="393"/>
                    </a:lnTo>
                    <a:lnTo>
                      <a:pt x="3" y="379"/>
                    </a:lnTo>
                    <a:lnTo>
                      <a:pt x="0" y="374"/>
                    </a:lnTo>
                    <a:lnTo>
                      <a:pt x="0" y="12"/>
                    </a:lnTo>
                    <a:lnTo>
                      <a:pt x="4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2" name="Freeform 636"/>
              <p:cNvSpPr>
                <a:spLocks/>
              </p:cNvSpPr>
              <p:nvPr/>
            </p:nvSpPr>
            <p:spPr bwMode="auto">
              <a:xfrm>
                <a:off x="2310" y="1296"/>
                <a:ext cx="10" cy="420"/>
              </a:xfrm>
              <a:custGeom>
                <a:avLst/>
                <a:gdLst>
                  <a:gd name="T0" fmla="*/ 10 w 10"/>
                  <a:gd name="T1" fmla="*/ 0 h 420"/>
                  <a:gd name="T2" fmla="*/ 10 w 10"/>
                  <a:gd name="T3" fmla="*/ 420 h 420"/>
                  <a:gd name="T4" fmla="*/ 2 w 10"/>
                  <a:gd name="T5" fmla="*/ 408 h 420"/>
                  <a:gd name="T6" fmla="*/ 0 w 10"/>
                  <a:gd name="T7" fmla="*/ 405 h 420"/>
                  <a:gd name="T8" fmla="*/ 0 w 10"/>
                  <a:gd name="T9" fmla="*/ 12 h 420"/>
                  <a:gd name="T10" fmla="*/ 10 w 10"/>
                  <a:gd name="T11" fmla="*/ 1 h 420"/>
                  <a:gd name="T12" fmla="*/ 10 w 10"/>
                  <a:gd name="T13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420">
                    <a:moveTo>
                      <a:pt x="10" y="0"/>
                    </a:moveTo>
                    <a:lnTo>
                      <a:pt x="10" y="420"/>
                    </a:lnTo>
                    <a:lnTo>
                      <a:pt x="2" y="408"/>
                    </a:lnTo>
                    <a:lnTo>
                      <a:pt x="0" y="405"/>
                    </a:lnTo>
                    <a:lnTo>
                      <a:pt x="0" y="12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3" name="Freeform 637"/>
              <p:cNvSpPr>
                <a:spLocks/>
              </p:cNvSpPr>
              <p:nvPr/>
            </p:nvSpPr>
            <p:spPr bwMode="auto">
              <a:xfrm>
                <a:off x="2320" y="1287"/>
                <a:ext cx="12" cy="445"/>
              </a:xfrm>
              <a:custGeom>
                <a:avLst/>
                <a:gdLst>
                  <a:gd name="T0" fmla="*/ 12 w 12"/>
                  <a:gd name="T1" fmla="*/ 0 h 445"/>
                  <a:gd name="T2" fmla="*/ 12 w 12"/>
                  <a:gd name="T3" fmla="*/ 445 h 445"/>
                  <a:gd name="T4" fmla="*/ 7 w 12"/>
                  <a:gd name="T5" fmla="*/ 438 h 445"/>
                  <a:gd name="T6" fmla="*/ 0 w 12"/>
                  <a:gd name="T7" fmla="*/ 429 h 445"/>
                  <a:gd name="T8" fmla="*/ 0 w 12"/>
                  <a:gd name="T9" fmla="*/ 9 h 445"/>
                  <a:gd name="T10" fmla="*/ 12 w 12"/>
                  <a:gd name="T11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45">
                    <a:moveTo>
                      <a:pt x="12" y="0"/>
                    </a:moveTo>
                    <a:lnTo>
                      <a:pt x="12" y="445"/>
                    </a:lnTo>
                    <a:lnTo>
                      <a:pt x="7" y="438"/>
                    </a:lnTo>
                    <a:lnTo>
                      <a:pt x="0" y="429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4" name="Freeform 638"/>
              <p:cNvSpPr>
                <a:spLocks/>
              </p:cNvSpPr>
              <p:nvPr/>
            </p:nvSpPr>
            <p:spPr bwMode="auto">
              <a:xfrm>
                <a:off x="2332" y="1278"/>
                <a:ext cx="10" cy="468"/>
              </a:xfrm>
              <a:custGeom>
                <a:avLst/>
                <a:gdLst>
                  <a:gd name="T0" fmla="*/ 10 w 10"/>
                  <a:gd name="T1" fmla="*/ 0 h 468"/>
                  <a:gd name="T2" fmla="*/ 10 w 10"/>
                  <a:gd name="T3" fmla="*/ 468 h 468"/>
                  <a:gd name="T4" fmla="*/ 0 w 10"/>
                  <a:gd name="T5" fmla="*/ 454 h 468"/>
                  <a:gd name="T6" fmla="*/ 0 w 10"/>
                  <a:gd name="T7" fmla="*/ 9 h 468"/>
                  <a:gd name="T8" fmla="*/ 5 w 10"/>
                  <a:gd name="T9" fmla="*/ 4 h 468"/>
                  <a:gd name="T10" fmla="*/ 10 w 10"/>
                  <a:gd name="T11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468">
                    <a:moveTo>
                      <a:pt x="10" y="0"/>
                    </a:moveTo>
                    <a:lnTo>
                      <a:pt x="10" y="468"/>
                    </a:lnTo>
                    <a:lnTo>
                      <a:pt x="0" y="454"/>
                    </a:lnTo>
                    <a:lnTo>
                      <a:pt x="0" y="9"/>
                    </a:lnTo>
                    <a:lnTo>
                      <a:pt x="5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5" name="Freeform 639"/>
              <p:cNvSpPr>
                <a:spLocks/>
              </p:cNvSpPr>
              <p:nvPr/>
            </p:nvSpPr>
            <p:spPr bwMode="auto">
              <a:xfrm>
                <a:off x="2342" y="1270"/>
                <a:ext cx="11" cy="489"/>
              </a:xfrm>
              <a:custGeom>
                <a:avLst/>
                <a:gdLst>
                  <a:gd name="T0" fmla="*/ 11 w 11"/>
                  <a:gd name="T1" fmla="*/ 0 h 489"/>
                  <a:gd name="T2" fmla="*/ 11 w 11"/>
                  <a:gd name="T3" fmla="*/ 489 h 489"/>
                  <a:gd name="T4" fmla="*/ 2 w 11"/>
                  <a:gd name="T5" fmla="*/ 479 h 489"/>
                  <a:gd name="T6" fmla="*/ 0 w 11"/>
                  <a:gd name="T7" fmla="*/ 476 h 489"/>
                  <a:gd name="T8" fmla="*/ 0 w 11"/>
                  <a:gd name="T9" fmla="*/ 8 h 489"/>
                  <a:gd name="T10" fmla="*/ 11 w 11"/>
                  <a:gd name="T11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489">
                    <a:moveTo>
                      <a:pt x="11" y="0"/>
                    </a:moveTo>
                    <a:lnTo>
                      <a:pt x="11" y="489"/>
                    </a:lnTo>
                    <a:lnTo>
                      <a:pt x="2" y="479"/>
                    </a:lnTo>
                    <a:lnTo>
                      <a:pt x="0" y="47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6" name="Freeform 640"/>
              <p:cNvSpPr>
                <a:spLocks/>
              </p:cNvSpPr>
              <p:nvPr/>
            </p:nvSpPr>
            <p:spPr bwMode="auto">
              <a:xfrm>
                <a:off x="2353" y="1263"/>
                <a:ext cx="10" cy="510"/>
              </a:xfrm>
              <a:custGeom>
                <a:avLst/>
                <a:gdLst>
                  <a:gd name="T0" fmla="*/ 10 w 10"/>
                  <a:gd name="T1" fmla="*/ 0 h 510"/>
                  <a:gd name="T2" fmla="*/ 10 w 10"/>
                  <a:gd name="T3" fmla="*/ 510 h 510"/>
                  <a:gd name="T4" fmla="*/ 0 w 10"/>
                  <a:gd name="T5" fmla="*/ 496 h 510"/>
                  <a:gd name="T6" fmla="*/ 0 w 10"/>
                  <a:gd name="T7" fmla="*/ 7 h 510"/>
                  <a:gd name="T8" fmla="*/ 2 w 10"/>
                  <a:gd name="T9" fmla="*/ 4 h 510"/>
                  <a:gd name="T10" fmla="*/ 10 w 10"/>
                  <a:gd name="T11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510">
                    <a:moveTo>
                      <a:pt x="10" y="0"/>
                    </a:moveTo>
                    <a:lnTo>
                      <a:pt x="10" y="510"/>
                    </a:lnTo>
                    <a:lnTo>
                      <a:pt x="0" y="496"/>
                    </a:lnTo>
                    <a:lnTo>
                      <a:pt x="0" y="7"/>
                    </a:lnTo>
                    <a:lnTo>
                      <a:pt x="2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7" name="Freeform 641"/>
              <p:cNvSpPr>
                <a:spLocks/>
              </p:cNvSpPr>
              <p:nvPr/>
            </p:nvSpPr>
            <p:spPr bwMode="auto">
              <a:xfrm>
                <a:off x="2363" y="1255"/>
                <a:ext cx="11" cy="529"/>
              </a:xfrm>
              <a:custGeom>
                <a:avLst/>
                <a:gdLst>
                  <a:gd name="T0" fmla="*/ 11 w 11"/>
                  <a:gd name="T1" fmla="*/ 0 h 529"/>
                  <a:gd name="T2" fmla="*/ 11 w 11"/>
                  <a:gd name="T3" fmla="*/ 529 h 529"/>
                  <a:gd name="T4" fmla="*/ 2 w 11"/>
                  <a:gd name="T5" fmla="*/ 519 h 529"/>
                  <a:gd name="T6" fmla="*/ 0 w 11"/>
                  <a:gd name="T7" fmla="*/ 518 h 529"/>
                  <a:gd name="T8" fmla="*/ 0 w 11"/>
                  <a:gd name="T9" fmla="*/ 8 h 529"/>
                  <a:gd name="T10" fmla="*/ 11 w 11"/>
                  <a:gd name="T11" fmla="*/ 2 h 529"/>
                  <a:gd name="T12" fmla="*/ 11 w 11"/>
                  <a:gd name="T13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529">
                    <a:moveTo>
                      <a:pt x="11" y="0"/>
                    </a:moveTo>
                    <a:lnTo>
                      <a:pt x="11" y="529"/>
                    </a:lnTo>
                    <a:lnTo>
                      <a:pt x="2" y="519"/>
                    </a:lnTo>
                    <a:lnTo>
                      <a:pt x="0" y="518"/>
                    </a:lnTo>
                    <a:lnTo>
                      <a:pt x="0" y="8"/>
                    </a:lnTo>
                    <a:lnTo>
                      <a:pt x="11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8" name="Freeform 642"/>
              <p:cNvSpPr>
                <a:spLocks/>
              </p:cNvSpPr>
              <p:nvPr/>
            </p:nvSpPr>
            <p:spPr bwMode="auto">
              <a:xfrm>
                <a:off x="2374" y="1250"/>
                <a:ext cx="12" cy="546"/>
              </a:xfrm>
              <a:custGeom>
                <a:avLst/>
                <a:gdLst>
                  <a:gd name="T0" fmla="*/ 12 w 12"/>
                  <a:gd name="T1" fmla="*/ 0 h 546"/>
                  <a:gd name="T2" fmla="*/ 12 w 12"/>
                  <a:gd name="T3" fmla="*/ 546 h 546"/>
                  <a:gd name="T4" fmla="*/ 0 w 12"/>
                  <a:gd name="T5" fmla="*/ 534 h 546"/>
                  <a:gd name="T6" fmla="*/ 0 w 12"/>
                  <a:gd name="T7" fmla="*/ 5 h 546"/>
                  <a:gd name="T8" fmla="*/ 12 w 12"/>
                  <a:gd name="T9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546">
                    <a:moveTo>
                      <a:pt x="12" y="0"/>
                    </a:moveTo>
                    <a:lnTo>
                      <a:pt x="12" y="546"/>
                    </a:lnTo>
                    <a:lnTo>
                      <a:pt x="0" y="534"/>
                    </a:lnTo>
                    <a:lnTo>
                      <a:pt x="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9" name="Freeform 643"/>
              <p:cNvSpPr>
                <a:spLocks/>
              </p:cNvSpPr>
              <p:nvPr/>
            </p:nvSpPr>
            <p:spPr bwMode="auto">
              <a:xfrm>
                <a:off x="2386" y="1245"/>
                <a:ext cx="10" cy="563"/>
              </a:xfrm>
              <a:custGeom>
                <a:avLst/>
                <a:gdLst>
                  <a:gd name="T0" fmla="*/ 10 w 10"/>
                  <a:gd name="T1" fmla="*/ 0 h 563"/>
                  <a:gd name="T2" fmla="*/ 10 w 10"/>
                  <a:gd name="T3" fmla="*/ 563 h 563"/>
                  <a:gd name="T4" fmla="*/ 2 w 10"/>
                  <a:gd name="T5" fmla="*/ 555 h 563"/>
                  <a:gd name="T6" fmla="*/ 0 w 10"/>
                  <a:gd name="T7" fmla="*/ 551 h 563"/>
                  <a:gd name="T8" fmla="*/ 0 w 10"/>
                  <a:gd name="T9" fmla="*/ 5 h 563"/>
                  <a:gd name="T10" fmla="*/ 5 w 10"/>
                  <a:gd name="T11" fmla="*/ 1 h 563"/>
                  <a:gd name="T12" fmla="*/ 10 w 10"/>
                  <a:gd name="T13" fmla="*/ 0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63">
                    <a:moveTo>
                      <a:pt x="10" y="0"/>
                    </a:moveTo>
                    <a:lnTo>
                      <a:pt x="10" y="563"/>
                    </a:lnTo>
                    <a:lnTo>
                      <a:pt x="2" y="555"/>
                    </a:lnTo>
                    <a:lnTo>
                      <a:pt x="0" y="551"/>
                    </a:lnTo>
                    <a:lnTo>
                      <a:pt x="0" y="5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0" name="Freeform 644"/>
              <p:cNvSpPr>
                <a:spLocks/>
              </p:cNvSpPr>
              <p:nvPr/>
            </p:nvSpPr>
            <p:spPr bwMode="auto">
              <a:xfrm>
                <a:off x="2396" y="1240"/>
                <a:ext cx="11" cy="578"/>
              </a:xfrm>
              <a:custGeom>
                <a:avLst/>
                <a:gdLst>
                  <a:gd name="T0" fmla="*/ 11 w 11"/>
                  <a:gd name="T1" fmla="*/ 0 h 578"/>
                  <a:gd name="T2" fmla="*/ 11 w 11"/>
                  <a:gd name="T3" fmla="*/ 578 h 578"/>
                  <a:gd name="T4" fmla="*/ 0 w 11"/>
                  <a:gd name="T5" fmla="*/ 568 h 578"/>
                  <a:gd name="T6" fmla="*/ 0 w 11"/>
                  <a:gd name="T7" fmla="*/ 5 h 578"/>
                  <a:gd name="T8" fmla="*/ 11 w 11"/>
                  <a:gd name="T9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578">
                    <a:moveTo>
                      <a:pt x="11" y="0"/>
                    </a:moveTo>
                    <a:lnTo>
                      <a:pt x="11" y="578"/>
                    </a:lnTo>
                    <a:lnTo>
                      <a:pt x="0" y="568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1" name="Freeform 645"/>
              <p:cNvSpPr>
                <a:spLocks/>
              </p:cNvSpPr>
              <p:nvPr/>
            </p:nvSpPr>
            <p:spPr bwMode="auto">
              <a:xfrm>
                <a:off x="2407" y="1234"/>
                <a:ext cx="10" cy="593"/>
              </a:xfrm>
              <a:custGeom>
                <a:avLst/>
                <a:gdLst>
                  <a:gd name="T0" fmla="*/ 10 w 10"/>
                  <a:gd name="T1" fmla="*/ 0 h 593"/>
                  <a:gd name="T2" fmla="*/ 10 w 10"/>
                  <a:gd name="T3" fmla="*/ 593 h 593"/>
                  <a:gd name="T4" fmla="*/ 9 w 10"/>
                  <a:gd name="T5" fmla="*/ 592 h 593"/>
                  <a:gd name="T6" fmla="*/ 0 w 10"/>
                  <a:gd name="T7" fmla="*/ 584 h 593"/>
                  <a:gd name="T8" fmla="*/ 0 w 10"/>
                  <a:gd name="T9" fmla="*/ 6 h 593"/>
                  <a:gd name="T10" fmla="*/ 0 w 10"/>
                  <a:gd name="T11" fmla="*/ 6 h 593"/>
                  <a:gd name="T12" fmla="*/ 10 w 10"/>
                  <a:gd name="T13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93">
                    <a:moveTo>
                      <a:pt x="10" y="0"/>
                    </a:moveTo>
                    <a:lnTo>
                      <a:pt x="10" y="593"/>
                    </a:lnTo>
                    <a:lnTo>
                      <a:pt x="9" y="592"/>
                    </a:lnTo>
                    <a:lnTo>
                      <a:pt x="0" y="58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" name="Freeform 646"/>
              <p:cNvSpPr>
                <a:spLocks/>
              </p:cNvSpPr>
              <p:nvPr/>
            </p:nvSpPr>
            <p:spPr bwMode="auto">
              <a:xfrm>
                <a:off x="2417" y="1231"/>
                <a:ext cx="10" cy="606"/>
              </a:xfrm>
              <a:custGeom>
                <a:avLst/>
                <a:gdLst>
                  <a:gd name="T0" fmla="*/ 10 w 10"/>
                  <a:gd name="T1" fmla="*/ 0 h 606"/>
                  <a:gd name="T2" fmla="*/ 10 w 10"/>
                  <a:gd name="T3" fmla="*/ 606 h 606"/>
                  <a:gd name="T4" fmla="*/ 0 w 10"/>
                  <a:gd name="T5" fmla="*/ 596 h 606"/>
                  <a:gd name="T6" fmla="*/ 0 w 10"/>
                  <a:gd name="T7" fmla="*/ 3 h 606"/>
                  <a:gd name="T8" fmla="*/ 4 w 10"/>
                  <a:gd name="T9" fmla="*/ 2 h 606"/>
                  <a:gd name="T10" fmla="*/ 10 w 10"/>
                  <a:gd name="T11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06">
                    <a:moveTo>
                      <a:pt x="10" y="0"/>
                    </a:moveTo>
                    <a:lnTo>
                      <a:pt x="10" y="606"/>
                    </a:lnTo>
                    <a:lnTo>
                      <a:pt x="0" y="596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3" name="Freeform 647"/>
              <p:cNvSpPr>
                <a:spLocks/>
              </p:cNvSpPr>
              <p:nvPr/>
            </p:nvSpPr>
            <p:spPr bwMode="auto">
              <a:xfrm>
                <a:off x="2427" y="1227"/>
                <a:ext cx="12" cy="619"/>
              </a:xfrm>
              <a:custGeom>
                <a:avLst/>
                <a:gdLst>
                  <a:gd name="T0" fmla="*/ 12 w 12"/>
                  <a:gd name="T1" fmla="*/ 0 h 619"/>
                  <a:gd name="T2" fmla="*/ 12 w 12"/>
                  <a:gd name="T3" fmla="*/ 619 h 619"/>
                  <a:gd name="T4" fmla="*/ 0 w 12"/>
                  <a:gd name="T5" fmla="*/ 610 h 619"/>
                  <a:gd name="T6" fmla="*/ 0 w 12"/>
                  <a:gd name="T7" fmla="*/ 4 h 619"/>
                  <a:gd name="T8" fmla="*/ 6 w 12"/>
                  <a:gd name="T9" fmla="*/ 2 h 619"/>
                  <a:gd name="T10" fmla="*/ 12 w 12"/>
                  <a:gd name="T11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19">
                    <a:moveTo>
                      <a:pt x="12" y="0"/>
                    </a:moveTo>
                    <a:lnTo>
                      <a:pt x="12" y="619"/>
                    </a:lnTo>
                    <a:lnTo>
                      <a:pt x="0" y="610"/>
                    </a:lnTo>
                    <a:lnTo>
                      <a:pt x="0" y="4"/>
                    </a:lnTo>
                    <a:lnTo>
                      <a:pt x="6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4" name="Freeform 648"/>
              <p:cNvSpPr>
                <a:spLocks/>
              </p:cNvSpPr>
              <p:nvPr/>
            </p:nvSpPr>
            <p:spPr bwMode="auto">
              <a:xfrm>
                <a:off x="2439" y="1224"/>
                <a:ext cx="11" cy="630"/>
              </a:xfrm>
              <a:custGeom>
                <a:avLst/>
                <a:gdLst>
                  <a:gd name="T0" fmla="*/ 11 w 11"/>
                  <a:gd name="T1" fmla="*/ 0 h 630"/>
                  <a:gd name="T2" fmla="*/ 11 w 11"/>
                  <a:gd name="T3" fmla="*/ 630 h 630"/>
                  <a:gd name="T4" fmla="*/ 7 w 11"/>
                  <a:gd name="T5" fmla="*/ 627 h 630"/>
                  <a:gd name="T6" fmla="*/ 0 w 11"/>
                  <a:gd name="T7" fmla="*/ 622 h 630"/>
                  <a:gd name="T8" fmla="*/ 0 w 11"/>
                  <a:gd name="T9" fmla="*/ 3 h 630"/>
                  <a:gd name="T10" fmla="*/ 3 w 11"/>
                  <a:gd name="T11" fmla="*/ 3 h 630"/>
                  <a:gd name="T12" fmla="*/ 9 w 11"/>
                  <a:gd name="T13" fmla="*/ 0 h 630"/>
                  <a:gd name="T14" fmla="*/ 11 w 11"/>
                  <a:gd name="T15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630">
                    <a:moveTo>
                      <a:pt x="11" y="0"/>
                    </a:moveTo>
                    <a:lnTo>
                      <a:pt x="11" y="630"/>
                    </a:lnTo>
                    <a:lnTo>
                      <a:pt x="7" y="627"/>
                    </a:lnTo>
                    <a:lnTo>
                      <a:pt x="0" y="622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5" name="Freeform 649"/>
              <p:cNvSpPr>
                <a:spLocks/>
              </p:cNvSpPr>
              <p:nvPr/>
            </p:nvSpPr>
            <p:spPr bwMode="auto">
              <a:xfrm>
                <a:off x="2450" y="1198"/>
                <a:ext cx="10" cy="664"/>
              </a:xfrm>
              <a:custGeom>
                <a:avLst/>
                <a:gdLst>
                  <a:gd name="T0" fmla="*/ 10 w 10"/>
                  <a:gd name="T1" fmla="*/ 0 h 664"/>
                  <a:gd name="T2" fmla="*/ 10 w 10"/>
                  <a:gd name="T3" fmla="*/ 664 h 664"/>
                  <a:gd name="T4" fmla="*/ 0 w 10"/>
                  <a:gd name="T5" fmla="*/ 656 h 664"/>
                  <a:gd name="T6" fmla="*/ 0 w 10"/>
                  <a:gd name="T7" fmla="*/ 26 h 664"/>
                  <a:gd name="T8" fmla="*/ 1 w 10"/>
                  <a:gd name="T9" fmla="*/ 26 h 664"/>
                  <a:gd name="T10" fmla="*/ 10 w 10"/>
                  <a:gd name="T11" fmla="*/ 0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64">
                    <a:moveTo>
                      <a:pt x="10" y="0"/>
                    </a:moveTo>
                    <a:lnTo>
                      <a:pt x="10" y="664"/>
                    </a:lnTo>
                    <a:lnTo>
                      <a:pt x="0" y="656"/>
                    </a:lnTo>
                    <a:lnTo>
                      <a:pt x="0" y="26"/>
                    </a:lnTo>
                    <a:lnTo>
                      <a:pt x="1" y="2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6" name="Freeform 650"/>
              <p:cNvSpPr>
                <a:spLocks/>
              </p:cNvSpPr>
              <p:nvPr/>
            </p:nvSpPr>
            <p:spPr bwMode="auto">
              <a:xfrm>
                <a:off x="2460" y="1173"/>
                <a:ext cx="11" cy="696"/>
              </a:xfrm>
              <a:custGeom>
                <a:avLst/>
                <a:gdLst>
                  <a:gd name="T0" fmla="*/ 11 w 11"/>
                  <a:gd name="T1" fmla="*/ 0 h 696"/>
                  <a:gd name="T2" fmla="*/ 11 w 11"/>
                  <a:gd name="T3" fmla="*/ 696 h 696"/>
                  <a:gd name="T4" fmla="*/ 0 w 11"/>
                  <a:gd name="T5" fmla="*/ 689 h 696"/>
                  <a:gd name="T6" fmla="*/ 0 w 11"/>
                  <a:gd name="T7" fmla="*/ 25 h 696"/>
                  <a:gd name="T8" fmla="*/ 8 w 11"/>
                  <a:gd name="T9" fmla="*/ 6 h 696"/>
                  <a:gd name="T10" fmla="*/ 11 w 11"/>
                  <a:gd name="T11" fmla="*/ 0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696">
                    <a:moveTo>
                      <a:pt x="11" y="0"/>
                    </a:moveTo>
                    <a:lnTo>
                      <a:pt x="11" y="696"/>
                    </a:lnTo>
                    <a:lnTo>
                      <a:pt x="0" y="689"/>
                    </a:lnTo>
                    <a:lnTo>
                      <a:pt x="0" y="25"/>
                    </a:lnTo>
                    <a:lnTo>
                      <a:pt x="8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7" name="Freeform 651"/>
              <p:cNvSpPr>
                <a:spLocks/>
              </p:cNvSpPr>
              <p:nvPr/>
            </p:nvSpPr>
            <p:spPr bwMode="auto">
              <a:xfrm>
                <a:off x="2471" y="1153"/>
                <a:ext cx="11" cy="724"/>
              </a:xfrm>
              <a:custGeom>
                <a:avLst/>
                <a:gdLst>
                  <a:gd name="T0" fmla="*/ 11 w 11"/>
                  <a:gd name="T1" fmla="*/ 0 h 724"/>
                  <a:gd name="T2" fmla="*/ 11 w 11"/>
                  <a:gd name="T3" fmla="*/ 724 h 724"/>
                  <a:gd name="T4" fmla="*/ 9 w 11"/>
                  <a:gd name="T5" fmla="*/ 722 h 724"/>
                  <a:gd name="T6" fmla="*/ 0 w 11"/>
                  <a:gd name="T7" fmla="*/ 716 h 724"/>
                  <a:gd name="T8" fmla="*/ 0 w 11"/>
                  <a:gd name="T9" fmla="*/ 20 h 724"/>
                  <a:gd name="T10" fmla="*/ 11 w 11"/>
                  <a:gd name="T1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24">
                    <a:moveTo>
                      <a:pt x="11" y="0"/>
                    </a:moveTo>
                    <a:lnTo>
                      <a:pt x="11" y="724"/>
                    </a:lnTo>
                    <a:lnTo>
                      <a:pt x="9" y="722"/>
                    </a:lnTo>
                    <a:lnTo>
                      <a:pt x="0" y="716"/>
                    </a:lnTo>
                    <a:lnTo>
                      <a:pt x="0" y="2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8" name="Freeform 652"/>
              <p:cNvSpPr>
                <a:spLocks/>
              </p:cNvSpPr>
              <p:nvPr/>
            </p:nvSpPr>
            <p:spPr bwMode="auto">
              <a:xfrm>
                <a:off x="2482" y="1135"/>
                <a:ext cx="11" cy="747"/>
              </a:xfrm>
              <a:custGeom>
                <a:avLst/>
                <a:gdLst>
                  <a:gd name="T0" fmla="*/ 11 w 11"/>
                  <a:gd name="T1" fmla="*/ 0 h 747"/>
                  <a:gd name="T2" fmla="*/ 11 w 11"/>
                  <a:gd name="T3" fmla="*/ 747 h 747"/>
                  <a:gd name="T4" fmla="*/ 0 w 11"/>
                  <a:gd name="T5" fmla="*/ 742 h 747"/>
                  <a:gd name="T6" fmla="*/ 0 w 11"/>
                  <a:gd name="T7" fmla="*/ 18 h 747"/>
                  <a:gd name="T8" fmla="*/ 6 w 11"/>
                  <a:gd name="T9" fmla="*/ 7 h 747"/>
                  <a:gd name="T10" fmla="*/ 11 w 11"/>
                  <a:gd name="T11" fmla="*/ 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47">
                    <a:moveTo>
                      <a:pt x="11" y="0"/>
                    </a:moveTo>
                    <a:lnTo>
                      <a:pt x="11" y="747"/>
                    </a:lnTo>
                    <a:lnTo>
                      <a:pt x="0" y="742"/>
                    </a:lnTo>
                    <a:lnTo>
                      <a:pt x="0" y="18"/>
                    </a:lnTo>
                    <a:lnTo>
                      <a:pt x="6" y="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9" name="Freeform 653"/>
              <p:cNvSpPr>
                <a:spLocks/>
              </p:cNvSpPr>
              <p:nvPr/>
            </p:nvSpPr>
            <p:spPr bwMode="auto">
              <a:xfrm>
                <a:off x="2493" y="1121"/>
                <a:ext cx="10" cy="768"/>
              </a:xfrm>
              <a:custGeom>
                <a:avLst/>
                <a:gdLst>
                  <a:gd name="T0" fmla="*/ 10 w 10"/>
                  <a:gd name="T1" fmla="*/ 0 h 768"/>
                  <a:gd name="T2" fmla="*/ 10 w 10"/>
                  <a:gd name="T3" fmla="*/ 768 h 768"/>
                  <a:gd name="T4" fmla="*/ 0 w 10"/>
                  <a:gd name="T5" fmla="*/ 761 h 768"/>
                  <a:gd name="T6" fmla="*/ 0 w 10"/>
                  <a:gd name="T7" fmla="*/ 14 h 768"/>
                  <a:gd name="T8" fmla="*/ 10 w 10"/>
                  <a:gd name="T9" fmla="*/ 0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68">
                    <a:moveTo>
                      <a:pt x="10" y="0"/>
                    </a:moveTo>
                    <a:lnTo>
                      <a:pt x="10" y="768"/>
                    </a:lnTo>
                    <a:lnTo>
                      <a:pt x="0" y="761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0" name="Freeform 654"/>
              <p:cNvSpPr>
                <a:spLocks/>
              </p:cNvSpPr>
              <p:nvPr/>
            </p:nvSpPr>
            <p:spPr bwMode="auto">
              <a:xfrm>
                <a:off x="2503" y="1106"/>
                <a:ext cx="11" cy="790"/>
              </a:xfrm>
              <a:custGeom>
                <a:avLst/>
                <a:gdLst>
                  <a:gd name="T0" fmla="*/ 11 w 11"/>
                  <a:gd name="T1" fmla="*/ 0 h 790"/>
                  <a:gd name="T2" fmla="*/ 11 w 11"/>
                  <a:gd name="T3" fmla="*/ 790 h 790"/>
                  <a:gd name="T4" fmla="*/ 0 w 11"/>
                  <a:gd name="T5" fmla="*/ 783 h 790"/>
                  <a:gd name="T6" fmla="*/ 0 w 11"/>
                  <a:gd name="T7" fmla="*/ 15 h 790"/>
                  <a:gd name="T8" fmla="*/ 8 w 11"/>
                  <a:gd name="T9" fmla="*/ 4 h 790"/>
                  <a:gd name="T10" fmla="*/ 11 w 11"/>
                  <a:gd name="T11" fmla="*/ 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90">
                    <a:moveTo>
                      <a:pt x="11" y="0"/>
                    </a:moveTo>
                    <a:lnTo>
                      <a:pt x="11" y="790"/>
                    </a:lnTo>
                    <a:lnTo>
                      <a:pt x="0" y="783"/>
                    </a:lnTo>
                    <a:lnTo>
                      <a:pt x="0" y="15"/>
                    </a:lnTo>
                    <a:lnTo>
                      <a:pt x="8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1" name="Freeform 655"/>
              <p:cNvSpPr>
                <a:spLocks/>
              </p:cNvSpPr>
              <p:nvPr/>
            </p:nvSpPr>
            <p:spPr bwMode="auto">
              <a:xfrm>
                <a:off x="2514" y="1096"/>
                <a:ext cx="10" cy="805"/>
              </a:xfrm>
              <a:custGeom>
                <a:avLst/>
                <a:gdLst>
                  <a:gd name="T0" fmla="*/ 10 w 10"/>
                  <a:gd name="T1" fmla="*/ 0 h 805"/>
                  <a:gd name="T2" fmla="*/ 10 w 10"/>
                  <a:gd name="T3" fmla="*/ 245 h 805"/>
                  <a:gd name="T4" fmla="*/ 9 w 10"/>
                  <a:gd name="T5" fmla="*/ 245 h 805"/>
                  <a:gd name="T6" fmla="*/ 5 w 10"/>
                  <a:gd name="T7" fmla="*/ 246 h 805"/>
                  <a:gd name="T8" fmla="*/ 10 w 10"/>
                  <a:gd name="T9" fmla="*/ 251 h 805"/>
                  <a:gd name="T10" fmla="*/ 10 w 10"/>
                  <a:gd name="T11" fmla="*/ 805 h 805"/>
                  <a:gd name="T12" fmla="*/ 3 w 10"/>
                  <a:gd name="T13" fmla="*/ 801 h 805"/>
                  <a:gd name="T14" fmla="*/ 0 w 10"/>
                  <a:gd name="T15" fmla="*/ 800 h 805"/>
                  <a:gd name="T16" fmla="*/ 0 w 10"/>
                  <a:gd name="T17" fmla="*/ 10 h 805"/>
                  <a:gd name="T18" fmla="*/ 10 w 10"/>
                  <a:gd name="T19" fmla="*/ 0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805">
                    <a:moveTo>
                      <a:pt x="10" y="0"/>
                    </a:moveTo>
                    <a:lnTo>
                      <a:pt x="10" y="245"/>
                    </a:lnTo>
                    <a:lnTo>
                      <a:pt x="9" y="245"/>
                    </a:lnTo>
                    <a:lnTo>
                      <a:pt x="5" y="246"/>
                    </a:lnTo>
                    <a:lnTo>
                      <a:pt x="10" y="251"/>
                    </a:lnTo>
                    <a:lnTo>
                      <a:pt x="10" y="805"/>
                    </a:lnTo>
                    <a:lnTo>
                      <a:pt x="3" y="801"/>
                    </a:lnTo>
                    <a:lnTo>
                      <a:pt x="0" y="800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2" name="Freeform 656"/>
              <p:cNvSpPr>
                <a:spLocks noEditPoints="1"/>
              </p:cNvSpPr>
              <p:nvPr/>
            </p:nvSpPr>
            <p:spPr bwMode="auto">
              <a:xfrm>
                <a:off x="2524" y="1085"/>
                <a:ext cx="12" cy="820"/>
              </a:xfrm>
              <a:custGeom>
                <a:avLst/>
                <a:gdLst>
                  <a:gd name="T0" fmla="*/ 0 w 12"/>
                  <a:gd name="T1" fmla="*/ 262 h 820"/>
                  <a:gd name="T2" fmla="*/ 12 w 12"/>
                  <a:gd name="T3" fmla="*/ 273 h 820"/>
                  <a:gd name="T4" fmla="*/ 12 w 12"/>
                  <a:gd name="T5" fmla="*/ 820 h 820"/>
                  <a:gd name="T6" fmla="*/ 0 w 12"/>
                  <a:gd name="T7" fmla="*/ 816 h 820"/>
                  <a:gd name="T8" fmla="*/ 0 w 12"/>
                  <a:gd name="T9" fmla="*/ 262 h 820"/>
                  <a:gd name="T10" fmla="*/ 12 w 12"/>
                  <a:gd name="T11" fmla="*/ 0 h 820"/>
                  <a:gd name="T12" fmla="*/ 12 w 12"/>
                  <a:gd name="T13" fmla="*/ 252 h 820"/>
                  <a:gd name="T14" fmla="*/ 10 w 12"/>
                  <a:gd name="T15" fmla="*/ 253 h 820"/>
                  <a:gd name="T16" fmla="*/ 0 w 12"/>
                  <a:gd name="T17" fmla="*/ 256 h 820"/>
                  <a:gd name="T18" fmla="*/ 0 w 12"/>
                  <a:gd name="T19" fmla="*/ 11 h 820"/>
                  <a:gd name="T20" fmla="*/ 12 w 12"/>
                  <a:gd name="T21" fmla="*/ 0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820">
                    <a:moveTo>
                      <a:pt x="0" y="262"/>
                    </a:moveTo>
                    <a:lnTo>
                      <a:pt x="12" y="273"/>
                    </a:lnTo>
                    <a:lnTo>
                      <a:pt x="12" y="820"/>
                    </a:lnTo>
                    <a:lnTo>
                      <a:pt x="0" y="816"/>
                    </a:lnTo>
                    <a:lnTo>
                      <a:pt x="0" y="262"/>
                    </a:lnTo>
                    <a:close/>
                    <a:moveTo>
                      <a:pt x="12" y="0"/>
                    </a:moveTo>
                    <a:lnTo>
                      <a:pt x="12" y="252"/>
                    </a:lnTo>
                    <a:lnTo>
                      <a:pt x="10" y="253"/>
                    </a:lnTo>
                    <a:lnTo>
                      <a:pt x="0" y="256"/>
                    </a:lnTo>
                    <a:lnTo>
                      <a:pt x="0" y="1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" name="Freeform 657"/>
              <p:cNvSpPr>
                <a:spLocks noEditPoints="1"/>
              </p:cNvSpPr>
              <p:nvPr/>
            </p:nvSpPr>
            <p:spPr bwMode="auto">
              <a:xfrm>
                <a:off x="2536" y="1076"/>
                <a:ext cx="11" cy="834"/>
              </a:xfrm>
              <a:custGeom>
                <a:avLst/>
                <a:gdLst>
                  <a:gd name="T0" fmla="*/ 0 w 11"/>
                  <a:gd name="T1" fmla="*/ 282 h 834"/>
                  <a:gd name="T2" fmla="*/ 3 w 11"/>
                  <a:gd name="T3" fmla="*/ 284 h 834"/>
                  <a:gd name="T4" fmla="*/ 11 w 11"/>
                  <a:gd name="T5" fmla="*/ 293 h 834"/>
                  <a:gd name="T6" fmla="*/ 11 w 11"/>
                  <a:gd name="T7" fmla="*/ 834 h 834"/>
                  <a:gd name="T8" fmla="*/ 0 w 11"/>
                  <a:gd name="T9" fmla="*/ 829 h 834"/>
                  <a:gd name="T10" fmla="*/ 0 w 11"/>
                  <a:gd name="T11" fmla="*/ 282 h 834"/>
                  <a:gd name="T12" fmla="*/ 11 w 11"/>
                  <a:gd name="T13" fmla="*/ 0 h 834"/>
                  <a:gd name="T14" fmla="*/ 11 w 11"/>
                  <a:gd name="T15" fmla="*/ 257 h 834"/>
                  <a:gd name="T16" fmla="*/ 0 w 11"/>
                  <a:gd name="T17" fmla="*/ 261 h 834"/>
                  <a:gd name="T18" fmla="*/ 0 w 11"/>
                  <a:gd name="T19" fmla="*/ 9 h 834"/>
                  <a:gd name="T20" fmla="*/ 1 w 11"/>
                  <a:gd name="T21" fmla="*/ 8 h 834"/>
                  <a:gd name="T22" fmla="*/ 11 w 11"/>
                  <a:gd name="T23" fmla="*/ 0 h 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34">
                    <a:moveTo>
                      <a:pt x="0" y="282"/>
                    </a:moveTo>
                    <a:lnTo>
                      <a:pt x="3" y="284"/>
                    </a:lnTo>
                    <a:lnTo>
                      <a:pt x="11" y="293"/>
                    </a:lnTo>
                    <a:lnTo>
                      <a:pt x="11" y="834"/>
                    </a:lnTo>
                    <a:lnTo>
                      <a:pt x="0" y="829"/>
                    </a:lnTo>
                    <a:lnTo>
                      <a:pt x="0" y="282"/>
                    </a:lnTo>
                    <a:close/>
                    <a:moveTo>
                      <a:pt x="11" y="0"/>
                    </a:moveTo>
                    <a:lnTo>
                      <a:pt x="11" y="257"/>
                    </a:lnTo>
                    <a:lnTo>
                      <a:pt x="0" y="26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" name="Freeform 658"/>
              <p:cNvSpPr>
                <a:spLocks noEditPoints="1"/>
              </p:cNvSpPr>
              <p:nvPr/>
            </p:nvSpPr>
            <p:spPr bwMode="auto">
              <a:xfrm>
                <a:off x="2547" y="1068"/>
                <a:ext cx="10" cy="847"/>
              </a:xfrm>
              <a:custGeom>
                <a:avLst/>
                <a:gdLst>
                  <a:gd name="T0" fmla="*/ 0 w 10"/>
                  <a:gd name="T1" fmla="*/ 301 h 847"/>
                  <a:gd name="T2" fmla="*/ 10 w 10"/>
                  <a:gd name="T3" fmla="*/ 313 h 847"/>
                  <a:gd name="T4" fmla="*/ 10 w 10"/>
                  <a:gd name="T5" fmla="*/ 847 h 847"/>
                  <a:gd name="T6" fmla="*/ 0 w 10"/>
                  <a:gd name="T7" fmla="*/ 842 h 847"/>
                  <a:gd name="T8" fmla="*/ 0 w 10"/>
                  <a:gd name="T9" fmla="*/ 301 h 847"/>
                  <a:gd name="T10" fmla="*/ 10 w 10"/>
                  <a:gd name="T11" fmla="*/ 0 h 847"/>
                  <a:gd name="T12" fmla="*/ 10 w 10"/>
                  <a:gd name="T13" fmla="*/ 261 h 847"/>
                  <a:gd name="T14" fmla="*/ 2 w 10"/>
                  <a:gd name="T15" fmla="*/ 265 h 847"/>
                  <a:gd name="T16" fmla="*/ 0 w 10"/>
                  <a:gd name="T17" fmla="*/ 265 h 847"/>
                  <a:gd name="T18" fmla="*/ 0 w 10"/>
                  <a:gd name="T19" fmla="*/ 8 h 847"/>
                  <a:gd name="T20" fmla="*/ 10 w 10"/>
                  <a:gd name="T21" fmla="*/ 0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847">
                    <a:moveTo>
                      <a:pt x="0" y="301"/>
                    </a:moveTo>
                    <a:lnTo>
                      <a:pt x="10" y="313"/>
                    </a:lnTo>
                    <a:lnTo>
                      <a:pt x="10" y="847"/>
                    </a:lnTo>
                    <a:lnTo>
                      <a:pt x="0" y="842"/>
                    </a:lnTo>
                    <a:lnTo>
                      <a:pt x="0" y="301"/>
                    </a:lnTo>
                    <a:close/>
                    <a:moveTo>
                      <a:pt x="10" y="0"/>
                    </a:moveTo>
                    <a:lnTo>
                      <a:pt x="10" y="261"/>
                    </a:lnTo>
                    <a:lnTo>
                      <a:pt x="2" y="265"/>
                    </a:lnTo>
                    <a:lnTo>
                      <a:pt x="0" y="265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" name="Freeform 659"/>
              <p:cNvSpPr>
                <a:spLocks noEditPoints="1"/>
              </p:cNvSpPr>
              <p:nvPr/>
            </p:nvSpPr>
            <p:spPr bwMode="auto">
              <a:xfrm>
                <a:off x="2557" y="1060"/>
                <a:ext cx="11" cy="859"/>
              </a:xfrm>
              <a:custGeom>
                <a:avLst/>
                <a:gdLst>
                  <a:gd name="T0" fmla="*/ 0 w 11"/>
                  <a:gd name="T1" fmla="*/ 321 h 859"/>
                  <a:gd name="T2" fmla="*/ 0 w 11"/>
                  <a:gd name="T3" fmla="*/ 321 h 859"/>
                  <a:gd name="T4" fmla="*/ 11 w 11"/>
                  <a:gd name="T5" fmla="*/ 337 h 859"/>
                  <a:gd name="T6" fmla="*/ 11 w 11"/>
                  <a:gd name="T7" fmla="*/ 859 h 859"/>
                  <a:gd name="T8" fmla="*/ 0 w 11"/>
                  <a:gd name="T9" fmla="*/ 855 h 859"/>
                  <a:gd name="T10" fmla="*/ 0 w 11"/>
                  <a:gd name="T11" fmla="*/ 855 h 859"/>
                  <a:gd name="T12" fmla="*/ 0 w 11"/>
                  <a:gd name="T13" fmla="*/ 321 h 859"/>
                  <a:gd name="T14" fmla="*/ 11 w 11"/>
                  <a:gd name="T15" fmla="*/ 0 h 859"/>
                  <a:gd name="T16" fmla="*/ 11 w 11"/>
                  <a:gd name="T17" fmla="*/ 265 h 859"/>
                  <a:gd name="T18" fmla="*/ 0 w 11"/>
                  <a:gd name="T19" fmla="*/ 269 h 859"/>
                  <a:gd name="T20" fmla="*/ 0 w 11"/>
                  <a:gd name="T21" fmla="*/ 8 h 859"/>
                  <a:gd name="T22" fmla="*/ 8 w 11"/>
                  <a:gd name="T23" fmla="*/ 2 h 859"/>
                  <a:gd name="T24" fmla="*/ 11 w 11"/>
                  <a:gd name="T25" fmla="*/ 0 h 8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859">
                    <a:moveTo>
                      <a:pt x="0" y="321"/>
                    </a:moveTo>
                    <a:lnTo>
                      <a:pt x="0" y="321"/>
                    </a:lnTo>
                    <a:lnTo>
                      <a:pt x="11" y="337"/>
                    </a:lnTo>
                    <a:lnTo>
                      <a:pt x="11" y="859"/>
                    </a:lnTo>
                    <a:lnTo>
                      <a:pt x="0" y="855"/>
                    </a:lnTo>
                    <a:lnTo>
                      <a:pt x="0" y="855"/>
                    </a:lnTo>
                    <a:lnTo>
                      <a:pt x="0" y="321"/>
                    </a:lnTo>
                    <a:close/>
                    <a:moveTo>
                      <a:pt x="11" y="0"/>
                    </a:moveTo>
                    <a:lnTo>
                      <a:pt x="11" y="265"/>
                    </a:lnTo>
                    <a:lnTo>
                      <a:pt x="0" y="269"/>
                    </a:lnTo>
                    <a:lnTo>
                      <a:pt x="0" y="8"/>
                    </a:lnTo>
                    <a:lnTo>
                      <a:pt x="8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" name="Freeform 660"/>
              <p:cNvSpPr>
                <a:spLocks noEditPoints="1"/>
              </p:cNvSpPr>
              <p:nvPr/>
            </p:nvSpPr>
            <p:spPr bwMode="auto">
              <a:xfrm>
                <a:off x="2568" y="1054"/>
                <a:ext cx="11" cy="868"/>
              </a:xfrm>
              <a:custGeom>
                <a:avLst/>
                <a:gdLst>
                  <a:gd name="T0" fmla="*/ 0 w 11"/>
                  <a:gd name="T1" fmla="*/ 343 h 868"/>
                  <a:gd name="T2" fmla="*/ 6 w 11"/>
                  <a:gd name="T3" fmla="*/ 351 h 868"/>
                  <a:gd name="T4" fmla="*/ 11 w 11"/>
                  <a:gd name="T5" fmla="*/ 359 h 868"/>
                  <a:gd name="T6" fmla="*/ 11 w 11"/>
                  <a:gd name="T7" fmla="*/ 868 h 868"/>
                  <a:gd name="T8" fmla="*/ 0 w 11"/>
                  <a:gd name="T9" fmla="*/ 865 h 868"/>
                  <a:gd name="T10" fmla="*/ 0 w 11"/>
                  <a:gd name="T11" fmla="*/ 343 h 868"/>
                  <a:gd name="T12" fmla="*/ 11 w 11"/>
                  <a:gd name="T13" fmla="*/ 0 h 868"/>
                  <a:gd name="T14" fmla="*/ 11 w 11"/>
                  <a:gd name="T15" fmla="*/ 267 h 868"/>
                  <a:gd name="T16" fmla="*/ 2 w 11"/>
                  <a:gd name="T17" fmla="*/ 269 h 868"/>
                  <a:gd name="T18" fmla="*/ 0 w 11"/>
                  <a:gd name="T19" fmla="*/ 271 h 868"/>
                  <a:gd name="T20" fmla="*/ 0 w 11"/>
                  <a:gd name="T21" fmla="*/ 6 h 868"/>
                  <a:gd name="T22" fmla="*/ 11 w 11"/>
                  <a:gd name="T23" fmla="*/ 0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68">
                    <a:moveTo>
                      <a:pt x="0" y="343"/>
                    </a:moveTo>
                    <a:lnTo>
                      <a:pt x="6" y="351"/>
                    </a:lnTo>
                    <a:lnTo>
                      <a:pt x="11" y="359"/>
                    </a:lnTo>
                    <a:lnTo>
                      <a:pt x="11" y="868"/>
                    </a:lnTo>
                    <a:lnTo>
                      <a:pt x="0" y="865"/>
                    </a:lnTo>
                    <a:lnTo>
                      <a:pt x="0" y="343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2" y="269"/>
                    </a:lnTo>
                    <a:lnTo>
                      <a:pt x="0" y="271"/>
                    </a:lnTo>
                    <a:lnTo>
                      <a:pt x="0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" name="Freeform 661"/>
              <p:cNvSpPr>
                <a:spLocks noEditPoints="1"/>
              </p:cNvSpPr>
              <p:nvPr/>
            </p:nvSpPr>
            <p:spPr bwMode="auto">
              <a:xfrm>
                <a:off x="2579" y="1049"/>
                <a:ext cx="11" cy="877"/>
              </a:xfrm>
              <a:custGeom>
                <a:avLst/>
                <a:gdLst>
                  <a:gd name="T0" fmla="*/ 0 w 11"/>
                  <a:gd name="T1" fmla="*/ 364 h 877"/>
                  <a:gd name="T2" fmla="*/ 11 w 11"/>
                  <a:gd name="T3" fmla="*/ 381 h 877"/>
                  <a:gd name="T4" fmla="*/ 11 w 11"/>
                  <a:gd name="T5" fmla="*/ 877 h 877"/>
                  <a:gd name="T6" fmla="*/ 0 w 11"/>
                  <a:gd name="T7" fmla="*/ 873 h 877"/>
                  <a:gd name="T8" fmla="*/ 0 w 11"/>
                  <a:gd name="T9" fmla="*/ 364 h 877"/>
                  <a:gd name="T10" fmla="*/ 11 w 11"/>
                  <a:gd name="T11" fmla="*/ 0 h 877"/>
                  <a:gd name="T12" fmla="*/ 11 w 11"/>
                  <a:gd name="T13" fmla="*/ 267 h 877"/>
                  <a:gd name="T14" fmla="*/ 0 w 11"/>
                  <a:gd name="T15" fmla="*/ 272 h 877"/>
                  <a:gd name="T16" fmla="*/ 0 w 11"/>
                  <a:gd name="T17" fmla="*/ 5 h 877"/>
                  <a:gd name="T18" fmla="*/ 11 w 11"/>
                  <a:gd name="T19" fmla="*/ 0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877">
                    <a:moveTo>
                      <a:pt x="0" y="364"/>
                    </a:moveTo>
                    <a:lnTo>
                      <a:pt x="11" y="381"/>
                    </a:lnTo>
                    <a:lnTo>
                      <a:pt x="11" y="877"/>
                    </a:lnTo>
                    <a:lnTo>
                      <a:pt x="0" y="873"/>
                    </a:lnTo>
                    <a:lnTo>
                      <a:pt x="0" y="364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2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" name="Freeform 662"/>
              <p:cNvSpPr>
                <a:spLocks noEditPoints="1"/>
              </p:cNvSpPr>
              <p:nvPr/>
            </p:nvSpPr>
            <p:spPr bwMode="auto">
              <a:xfrm>
                <a:off x="2590" y="1043"/>
                <a:ext cx="10" cy="887"/>
              </a:xfrm>
              <a:custGeom>
                <a:avLst/>
                <a:gdLst>
                  <a:gd name="T0" fmla="*/ 0 w 10"/>
                  <a:gd name="T1" fmla="*/ 387 h 887"/>
                  <a:gd name="T2" fmla="*/ 0 w 10"/>
                  <a:gd name="T3" fmla="*/ 388 h 887"/>
                  <a:gd name="T4" fmla="*/ 10 w 10"/>
                  <a:gd name="T5" fmla="*/ 405 h 887"/>
                  <a:gd name="T6" fmla="*/ 10 w 10"/>
                  <a:gd name="T7" fmla="*/ 887 h 887"/>
                  <a:gd name="T8" fmla="*/ 0 w 10"/>
                  <a:gd name="T9" fmla="*/ 883 h 887"/>
                  <a:gd name="T10" fmla="*/ 0 w 10"/>
                  <a:gd name="T11" fmla="*/ 387 h 887"/>
                  <a:gd name="T12" fmla="*/ 10 w 10"/>
                  <a:gd name="T13" fmla="*/ 0 h 887"/>
                  <a:gd name="T14" fmla="*/ 10 w 10"/>
                  <a:gd name="T15" fmla="*/ 269 h 887"/>
                  <a:gd name="T16" fmla="*/ 6 w 10"/>
                  <a:gd name="T17" fmla="*/ 270 h 887"/>
                  <a:gd name="T18" fmla="*/ 0 w 10"/>
                  <a:gd name="T19" fmla="*/ 273 h 887"/>
                  <a:gd name="T20" fmla="*/ 0 w 10"/>
                  <a:gd name="T21" fmla="*/ 6 h 887"/>
                  <a:gd name="T22" fmla="*/ 4 w 10"/>
                  <a:gd name="T23" fmla="*/ 3 h 887"/>
                  <a:gd name="T24" fmla="*/ 10 w 10"/>
                  <a:gd name="T25" fmla="*/ 0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887">
                    <a:moveTo>
                      <a:pt x="0" y="387"/>
                    </a:moveTo>
                    <a:lnTo>
                      <a:pt x="0" y="388"/>
                    </a:lnTo>
                    <a:lnTo>
                      <a:pt x="10" y="405"/>
                    </a:lnTo>
                    <a:lnTo>
                      <a:pt x="10" y="887"/>
                    </a:lnTo>
                    <a:lnTo>
                      <a:pt x="0" y="883"/>
                    </a:lnTo>
                    <a:lnTo>
                      <a:pt x="0" y="387"/>
                    </a:lnTo>
                    <a:close/>
                    <a:moveTo>
                      <a:pt x="10" y="0"/>
                    </a:moveTo>
                    <a:lnTo>
                      <a:pt x="10" y="269"/>
                    </a:lnTo>
                    <a:lnTo>
                      <a:pt x="6" y="270"/>
                    </a:lnTo>
                    <a:lnTo>
                      <a:pt x="0" y="273"/>
                    </a:lnTo>
                    <a:lnTo>
                      <a:pt x="0" y="6"/>
                    </a:lnTo>
                    <a:lnTo>
                      <a:pt x="4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" name="Freeform 663"/>
              <p:cNvSpPr>
                <a:spLocks noEditPoints="1"/>
              </p:cNvSpPr>
              <p:nvPr/>
            </p:nvSpPr>
            <p:spPr bwMode="auto">
              <a:xfrm>
                <a:off x="2600" y="1039"/>
                <a:ext cx="11" cy="893"/>
              </a:xfrm>
              <a:custGeom>
                <a:avLst/>
                <a:gdLst>
                  <a:gd name="T0" fmla="*/ 0 w 11"/>
                  <a:gd name="T1" fmla="*/ 409 h 893"/>
                  <a:gd name="T2" fmla="*/ 4 w 11"/>
                  <a:gd name="T3" fmla="*/ 417 h 893"/>
                  <a:gd name="T4" fmla="*/ 11 w 11"/>
                  <a:gd name="T5" fmla="*/ 430 h 893"/>
                  <a:gd name="T6" fmla="*/ 11 w 11"/>
                  <a:gd name="T7" fmla="*/ 893 h 893"/>
                  <a:gd name="T8" fmla="*/ 2 w 11"/>
                  <a:gd name="T9" fmla="*/ 891 h 893"/>
                  <a:gd name="T10" fmla="*/ 0 w 11"/>
                  <a:gd name="T11" fmla="*/ 891 h 893"/>
                  <a:gd name="T12" fmla="*/ 0 w 11"/>
                  <a:gd name="T13" fmla="*/ 409 h 893"/>
                  <a:gd name="T14" fmla="*/ 11 w 11"/>
                  <a:gd name="T15" fmla="*/ 0 h 893"/>
                  <a:gd name="T16" fmla="*/ 11 w 11"/>
                  <a:gd name="T17" fmla="*/ 267 h 893"/>
                  <a:gd name="T18" fmla="*/ 0 w 11"/>
                  <a:gd name="T19" fmla="*/ 273 h 893"/>
                  <a:gd name="T20" fmla="*/ 0 w 11"/>
                  <a:gd name="T21" fmla="*/ 4 h 893"/>
                  <a:gd name="T22" fmla="*/ 11 w 11"/>
                  <a:gd name="T23" fmla="*/ 0 h 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93">
                    <a:moveTo>
                      <a:pt x="0" y="409"/>
                    </a:moveTo>
                    <a:lnTo>
                      <a:pt x="4" y="417"/>
                    </a:lnTo>
                    <a:lnTo>
                      <a:pt x="11" y="430"/>
                    </a:lnTo>
                    <a:lnTo>
                      <a:pt x="11" y="893"/>
                    </a:lnTo>
                    <a:lnTo>
                      <a:pt x="2" y="891"/>
                    </a:lnTo>
                    <a:lnTo>
                      <a:pt x="0" y="891"/>
                    </a:lnTo>
                    <a:lnTo>
                      <a:pt x="0" y="409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3"/>
                    </a:lnTo>
                    <a:lnTo>
                      <a:pt x="0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" name="Freeform 664"/>
              <p:cNvSpPr>
                <a:spLocks noEditPoints="1"/>
              </p:cNvSpPr>
              <p:nvPr/>
            </p:nvSpPr>
            <p:spPr bwMode="auto">
              <a:xfrm>
                <a:off x="2611" y="1035"/>
                <a:ext cx="10" cy="899"/>
              </a:xfrm>
              <a:custGeom>
                <a:avLst/>
                <a:gdLst>
                  <a:gd name="T0" fmla="*/ 0 w 10"/>
                  <a:gd name="T1" fmla="*/ 434 h 899"/>
                  <a:gd name="T2" fmla="*/ 6 w 10"/>
                  <a:gd name="T3" fmla="*/ 446 h 899"/>
                  <a:gd name="T4" fmla="*/ 10 w 10"/>
                  <a:gd name="T5" fmla="*/ 455 h 899"/>
                  <a:gd name="T6" fmla="*/ 10 w 10"/>
                  <a:gd name="T7" fmla="*/ 667 h 899"/>
                  <a:gd name="T8" fmla="*/ 6 w 10"/>
                  <a:gd name="T9" fmla="*/ 671 h 899"/>
                  <a:gd name="T10" fmla="*/ 1 w 10"/>
                  <a:gd name="T11" fmla="*/ 685 h 899"/>
                  <a:gd name="T12" fmla="*/ 1 w 10"/>
                  <a:gd name="T13" fmla="*/ 700 h 899"/>
                  <a:gd name="T14" fmla="*/ 5 w 10"/>
                  <a:gd name="T15" fmla="*/ 711 h 899"/>
                  <a:gd name="T16" fmla="*/ 10 w 10"/>
                  <a:gd name="T17" fmla="*/ 720 h 899"/>
                  <a:gd name="T18" fmla="*/ 10 w 10"/>
                  <a:gd name="T19" fmla="*/ 899 h 899"/>
                  <a:gd name="T20" fmla="*/ 0 w 10"/>
                  <a:gd name="T21" fmla="*/ 897 h 899"/>
                  <a:gd name="T22" fmla="*/ 0 w 10"/>
                  <a:gd name="T23" fmla="*/ 434 h 899"/>
                  <a:gd name="T24" fmla="*/ 10 w 10"/>
                  <a:gd name="T25" fmla="*/ 0 h 899"/>
                  <a:gd name="T26" fmla="*/ 10 w 10"/>
                  <a:gd name="T27" fmla="*/ 266 h 899"/>
                  <a:gd name="T28" fmla="*/ 0 w 10"/>
                  <a:gd name="T29" fmla="*/ 271 h 899"/>
                  <a:gd name="T30" fmla="*/ 0 w 10"/>
                  <a:gd name="T31" fmla="*/ 4 h 899"/>
                  <a:gd name="T32" fmla="*/ 10 w 10"/>
                  <a:gd name="T33" fmla="*/ 0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899">
                    <a:moveTo>
                      <a:pt x="0" y="434"/>
                    </a:moveTo>
                    <a:lnTo>
                      <a:pt x="6" y="446"/>
                    </a:lnTo>
                    <a:lnTo>
                      <a:pt x="10" y="455"/>
                    </a:lnTo>
                    <a:lnTo>
                      <a:pt x="10" y="667"/>
                    </a:lnTo>
                    <a:lnTo>
                      <a:pt x="6" y="671"/>
                    </a:lnTo>
                    <a:lnTo>
                      <a:pt x="1" y="685"/>
                    </a:lnTo>
                    <a:lnTo>
                      <a:pt x="1" y="700"/>
                    </a:lnTo>
                    <a:lnTo>
                      <a:pt x="5" y="711"/>
                    </a:lnTo>
                    <a:lnTo>
                      <a:pt x="10" y="720"/>
                    </a:lnTo>
                    <a:lnTo>
                      <a:pt x="10" y="899"/>
                    </a:lnTo>
                    <a:lnTo>
                      <a:pt x="0" y="897"/>
                    </a:lnTo>
                    <a:lnTo>
                      <a:pt x="0" y="434"/>
                    </a:lnTo>
                    <a:close/>
                    <a:moveTo>
                      <a:pt x="10" y="0"/>
                    </a:moveTo>
                    <a:lnTo>
                      <a:pt x="10" y="266"/>
                    </a:lnTo>
                    <a:lnTo>
                      <a:pt x="0" y="271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" name="Freeform 665"/>
              <p:cNvSpPr>
                <a:spLocks noEditPoints="1"/>
              </p:cNvSpPr>
              <p:nvPr/>
            </p:nvSpPr>
            <p:spPr bwMode="auto">
              <a:xfrm>
                <a:off x="2621" y="1032"/>
                <a:ext cx="12" cy="904"/>
              </a:xfrm>
              <a:custGeom>
                <a:avLst/>
                <a:gdLst>
                  <a:gd name="T0" fmla="*/ 0 w 12"/>
                  <a:gd name="T1" fmla="*/ 723 h 904"/>
                  <a:gd name="T2" fmla="*/ 2 w 12"/>
                  <a:gd name="T3" fmla="*/ 726 h 904"/>
                  <a:gd name="T4" fmla="*/ 11 w 12"/>
                  <a:gd name="T5" fmla="*/ 737 h 904"/>
                  <a:gd name="T6" fmla="*/ 12 w 12"/>
                  <a:gd name="T7" fmla="*/ 737 h 904"/>
                  <a:gd name="T8" fmla="*/ 12 w 12"/>
                  <a:gd name="T9" fmla="*/ 904 h 904"/>
                  <a:gd name="T10" fmla="*/ 0 w 12"/>
                  <a:gd name="T11" fmla="*/ 902 h 904"/>
                  <a:gd name="T12" fmla="*/ 0 w 12"/>
                  <a:gd name="T13" fmla="*/ 723 h 904"/>
                  <a:gd name="T14" fmla="*/ 0 w 12"/>
                  <a:gd name="T15" fmla="*/ 458 h 904"/>
                  <a:gd name="T16" fmla="*/ 8 w 12"/>
                  <a:gd name="T17" fmla="*/ 472 h 904"/>
                  <a:gd name="T18" fmla="*/ 12 w 12"/>
                  <a:gd name="T19" fmla="*/ 481 h 904"/>
                  <a:gd name="T20" fmla="*/ 12 w 12"/>
                  <a:gd name="T21" fmla="*/ 658 h 904"/>
                  <a:gd name="T22" fmla="*/ 9 w 12"/>
                  <a:gd name="T23" fmla="*/ 659 h 904"/>
                  <a:gd name="T24" fmla="*/ 0 w 12"/>
                  <a:gd name="T25" fmla="*/ 670 h 904"/>
                  <a:gd name="T26" fmla="*/ 0 w 12"/>
                  <a:gd name="T27" fmla="*/ 458 h 904"/>
                  <a:gd name="T28" fmla="*/ 12 w 12"/>
                  <a:gd name="T29" fmla="*/ 0 h 904"/>
                  <a:gd name="T30" fmla="*/ 12 w 12"/>
                  <a:gd name="T31" fmla="*/ 264 h 904"/>
                  <a:gd name="T32" fmla="*/ 4 w 12"/>
                  <a:gd name="T33" fmla="*/ 268 h 904"/>
                  <a:gd name="T34" fmla="*/ 0 w 12"/>
                  <a:gd name="T35" fmla="*/ 269 h 904"/>
                  <a:gd name="T36" fmla="*/ 0 w 12"/>
                  <a:gd name="T37" fmla="*/ 3 h 904"/>
                  <a:gd name="T38" fmla="*/ 4 w 12"/>
                  <a:gd name="T39" fmla="*/ 2 h 904"/>
                  <a:gd name="T40" fmla="*/ 12 w 12"/>
                  <a:gd name="T41" fmla="*/ 0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" h="904">
                    <a:moveTo>
                      <a:pt x="0" y="723"/>
                    </a:moveTo>
                    <a:lnTo>
                      <a:pt x="2" y="726"/>
                    </a:lnTo>
                    <a:lnTo>
                      <a:pt x="11" y="737"/>
                    </a:lnTo>
                    <a:lnTo>
                      <a:pt x="12" y="737"/>
                    </a:lnTo>
                    <a:lnTo>
                      <a:pt x="12" y="904"/>
                    </a:lnTo>
                    <a:lnTo>
                      <a:pt x="0" y="902"/>
                    </a:lnTo>
                    <a:lnTo>
                      <a:pt x="0" y="723"/>
                    </a:lnTo>
                    <a:close/>
                    <a:moveTo>
                      <a:pt x="0" y="458"/>
                    </a:moveTo>
                    <a:lnTo>
                      <a:pt x="8" y="472"/>
                    </a:lnTo>
                    <a:lnTo>
                      <a:pt x="12" y="481"/>
                    </a:lnTo>
                    <a:lnTo>
                      <a:pt x="12" y="658"/>
                    </a:lnTo>
                    <a:lnTo>
                      <a:pt x="9" y="659"/>
                    </a:lnTo>
                    <a:lnTo>
                      <a:pt x="0" y="670"/>
                    </a:lnTo>
                    <a:lnTo>
                      <a:pt x="0" y="458"/>
                    </a:lnTo>
                    <a:close/>
                    <a:moveTo>
                      <a:pt x="12" y="0"/>
                    </a:moveTo>
                    <a:lnTo>
                      <a:pt x="12" y="264"/>
                    </a:lnTo>
                    <a:lnTo>
                      <a:pt x="4" y="268"/>
                    </a:lnTo>
                    <a:lnTo>
                      <a:pt x="0" y="269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" name="Freeform 666"/>
              <p:cNvSpPr>
                <a:spLocks noEditPoints="1"/>
              </p:cNvSpPr>
              <p:nvPr/>
            </p:nvSpPr>
            <p:spPr bwMode="auto">
              <a:xfrm>
                <a:off x="2633" y="1029"/>
                <a:ext cx="10" cy="910"/>
              </a:xfrm>
              <a:custGeom>
                <a:avLst/>
                <a:gdLst>
                  <a:gd name="T0" fmla="*/ 0 w 10"/>
                  <a:gd name="T1" fmla="*/ 740 h 910"/>
                  <a:gd name="T2" fmla="*/ 9 w 10"/>
                  <a:gd name="T3" fmla="*/ 747 h 910"/>
                  <a:gd name="T4" fmla="*/ 10 w 10"/>
                  <a:gd name="T5" fmla="*/ 749 h 910"/>
                  <a:gd name="T6" fmla="*/ 10 w 10"/>
                  <a:gd name="T7" fmla="*/ 910 h 910"/>
                  <a:gd name="T8" fmla="*/ 0 w 10"/>
                  <a:gd name="T9" fmla="*/ 907 h 910"/>
                  <a:gd name="T10" fmla="*/ 0 w 10"/>
                  <a:gd name="T11" fmla="*/ 740 h 910"/>
                  <a:gd name="T12" fmla="*/ 0 w 10"/>
                  <a:gd name="T13" fmla="*/ 484 h 910"/>
                  <a:gd name="T14" fmla="*/ 5 w 10"/>
                  <a:gd name="T15" fmla="*/ 497 h 910"/>
                  <a:gd name="T16" fmla="*/ 10 w 10"/>
                  <a:gd name="T17" fmla="*/ 510 h 910"/>
                  <a:gd name="T18" fmla="*/ 10 w 10"/>
                  <a:gd name="T19" fmla="*/ 654 h 910"/>
                  <a:gd name="T20" fmla="*/ 0 w 10"/>
                  <a:gd name="T21" fmla="*/ 661 h 910"/>
                  <a:gd name="T22" fmla="*/ 0 w 10"/>
                  <a:gd name="T23" fmla="*/ 484 h 910"/>
                  <a:gd name="T24" fmla="*/ 10 w 10"/>
                  <a:gd name="T25" fmla="*/ 0 h 910"/>
                  <a:gd name="T26" fmla="*/ 10 w 10"/>
                  <a:gd name="T27" fmla="*/ 262 h 910"/>
                  <a:gd name="T28" fmla="*/ 0 w 10"/>
                  <a:gd name="T29" fmla="*/ 267 h 910"/>
                  <a:gd name="T30" fmla="*/ 0 w 10"/>
                  <a:gd name="T31" fmla="*/ 3 h 910"/>
                  <a:gd name="T32" fmla="*/ 10 w 10"/>
                  <a:gd name="T33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910">
                    <a:moveTo>
                      <a:pt x="0" y="740"/>
                    </a:moveTo>
                    <a:lnTo>
                      <a:pt x="9" y="747"/>
                    </a:lnTo>
                    <a:lnTo>
                      <a:pt x="10" y="749"/>
                    </a:lnTo>
                    <a:lnTo>
                      <a:pt x="10" y="910"/>
                    </a:lnTo>
                    <a:lnTo>
                      <a:pt x="0" y="907"/>
                    </a:lnTo>
                    <a:lnTo>
                      <a:pt x="0" y="740"/>
                    </a:lnTo>
                    <a:close/>
                    <a:moveTo>
                      <a:pt x="0" y="484"/>
                    </a:moveTo>
                    <a:lnTo>
                      <a:pt x="5" y="497"/>
                    </a:lnTo>
                    <a:lnTo>
                      <a:pt x="10" y="510"/>
                    </a:lnTo>
                    <a:lnTo>
                      <a:pt x="10" y="654"/>
                    </a:lnTo>
                    <a:lnTo>
                      <a:pt x="0" y="661"/>
                    </a:lnTo>
                    <a:lnTo>
                      <a:pt x="0" y="484"/>
                    </a:lnTo>
                    <a:close/>
                    <a:moveTo>
                      <a:pt x="10" y="0"/>
                    </a:moveTo>
                    <a:lnTo>
                      <a:pt x="10" y="262"/>
                    </a:lnTo>
                    <a:lnTo>
                      <a:pt x="0" y="267"/>
                    </a:lnTo>
                    <a:lnTo>
                      <a:pt x="0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" name="Freeform 667"/>
              <p:cNvSpPr>
                <a:spLocks noEditPoints="1"/>
              </p:cNvSpPr>
              <p:nvPr/>
            </p:nvSpPr>
            <p:spPr bwMode="auto">
              <a:xfrm>
                <a:off x="2643" y="1026"/>
                <a:ext cx="11" cy="914"/>
              </a:xfrm>
              <a:custGeom>
                <a:avLst/>
                <a:gdLst>
                  <a:gd name="T0" fmla="*/ 0 w 11"/>
                  <a:gd name="T1" fmla="*/ 752 h 914"/>
                  <a:gd name="T2" fmla="*/ 7 w 11"/>
                  <a:gd name="T3" fmla="*/ 757 h 914"/>
                  <a:gd name="T4" fmla="*/ 11 w 11"/>
                  <a:gd name="T5" fmla="*/ 758 h 914"/>
                  <a:gd name="T6" fmla="*/ 11 w 11"/>
                  <a:gd name="T7" fmla="*/ 914 h 914"/>
                  <a:gd name="T8" fmla="*/ 6 w 11"/>
                  <a:gd name="T9" fmla="*/ 914 h 914"/>
                  <a:gd name="T10" fmla="*/ 0 w 11"/>
                  <a:gd name="T11" fmla="*/ 913 h 914"/>
                  <a:gd name="T12" fmla="*/ 0 w 11"/>
                  <a:gd name="T13" fmla="*/ 752 h 914"/>
                  <a:gd name="T14" fmla="*/ 0 w 11"/>
                  <a:gd name="T15" fmla="*/ 513 h 914"/>
                  <a:gd name="T16" fmla="*/ 3 w 11"/>
                  <a:gd name="T17" fmla="*/ 519 h 914"/>
                  <a:gd name="T18" fmla="*/ 8 w 11"/>
                  <a:gd name="T19" fmla="*/ 533 h 914"/>
                  <a:gd name="T20" fmla="*/ 11 w 11"/>
                  <a:gd name="T21" fmla="*/ 541 h 914"/>
                  <a:gd name="T22" fmla="*/ 11 w 11"/>
                  <a:gd name="T23" fmla="*/ 650 h 914"/>
                  <a:gd name="T24" fmla="*/ 11 w 11"/>
                  <a:gd name="T25" fmla="*/ 650 h 914"/>
                  <a:gd name="T26" fmla="*/ 10 w 11"/>
                  <a:gd name="T27" fmla="*/ 651 h 914"/>
                  <a:gd name="T28" fmla="*/ 0 w 11"/>
                  <a:gd name="T29" fmla="*/ 657 h 914"/>
                  <a:gd name="T30" fmla="*/ 0 w 11"/>
                  <a:gd name="T31" fmla="*/ 513 h 914"/>
                  <a:gd name="T32" fmla="*/ 11 w 11"/>
                  <a:gd name="T33" fmla="*/ 0 h 914"/>
                  <a:gd name="T34" fmla="*/ 11 w 11"/>
                  <a:gd name="T35" fmla="*/ 260 h 914"/>
                  <a:gd name="T36" fmla="*/ 0 w 11"/>
                  <a:gd name="T37" fmla="*/ 265 h 914"/>
                  <a:gd name="T38" fmla="*/ 0 w 11"/>
                  <a:gd name="T39" fmla="*/ 3 h 914"/>
                  <a:gd name="T40" fmla="*/ 11 w 11"/>
                  <a:gd name="T41" fmla="*/ 0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" h="914">
                    <a:moveTo>
                      <a:pt x="0" y="752"/>
                    </a:moveTo>
                    <a:lnTo>
                      <a:pt x="7" y="757"/>
                    </a:lnTo>
                    <a:lnTo>
                      <a:pt x="11" y="758"/>
                    </a:lnTo>
                    <a:lnTo>
                      <a:pt x="11" y="914"/>
                    </a:lnTo>
                    <a:lnTo>
                      <a:pt x="6" y="914"/>
                    </a:lnTo>
                    <a:lnTo>
                      <a:pt x="0" y="913"/>
                    </a:lnTo>
                    <a:lnTo>
                      <a:pt x="0" y="752"/>
                    </a:lnTo>
                    <a:close/>
                    <a:moveTo>
                      <a:pt x="0" y="513"/>
                    </a:moveTo>
                    <a:lnTo>
                      <a:pt x="3" y="519"/>
                    </a:lnTo>
                    <a:lnTo>
                      <a:pt x="8" y="533"/>
                    </a:lnTo>
                    <a:lnTo>
                      <a:pt x="11" y="541"/>
                    </a:lnTo>
                    <a:lnTo>
                      <a:pt x="11" y="650"/>
                    </a:lnTo>
                    <a:lnTo>
                      <a:pt x="11" y="650"/>
                    </a:lnTo>
                    <a:lnTo>
                      <a:pt x="10" y="651"/>
                    </a:lnTo>
                    <a:lnTo>
                      <a:pt x="0" y="657"/>
                    </a:lnTo>
                    <a:lnTo>
                      <a:pt x="0" y="513"/>
                    </a:lnTo>
                    <a:close/>
                    <a:moveTo>
                      <a:pt x="11" y="0"/>
                    </a:moveTo>
                    <a:lnTo>
                      <a:pt x="11" y="260"/>
                    </a:lnTo>
                    <a:lnTo>
                      <a:pt x="0" y="265"/>
                    </a:lnTo>
                    <a:lnTo>
                      <a:pt x="0" y="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" name="Freeform 668"/>
              <p:cNvSpPr>
                <a:spLocks noEditPoints="1"/>
              </p:cNvSpPr>
              <p:nvPr/>
            </p:nvSpPr>
            <p:spPr bwMode="auto">
              <a:xfrm>
                <a:off x="2654" y="1025"/>
                <a:ext cx="10" cy="916"/>
              </a:xfrm>
              <a:custGeom>
                <a:avLst/>
                <a:gdLst>
                  <a:gd name="T0" fmla="*/ 0 w 10"/>
                  <a:gd name="T1" fmla="*/ 759 h 916"/>
                  <a:gd name="T2" fmla="*/ 3 w 10"/>
                  <a:gd name="T3" fmla="*/ 762 h 916"/>
                  <a:gd name="T4" fmla="*/ 5 w 10"/>
                  <a:gd name="T5" fmla="*/ 763 h 916"/>
                  <a:gd name="T6" fmla="*/ 10 w 10"/>
                  <a:gd name="T7" fmla="*/ 766 h 916"/>
                  <a:gd name="T8" fmla="*/ 10 w 10"/>
                  <a:gd name="T9" fmla="*/ 916 h 916"/>
                  <a:gd name="T10" fmla="*/ 0 w 10"/>
                  <a:gd name="T11" fmla="*/ 915 h 916"/>
                  <a:gd name="T12" fmla="*/ 0 w 10"/>
                  <a:gd name="T13" fmla="*/ 759 h 916"/>
                  <a:gd name="T14" fmla="*/ 0 w 10"/>
                  <a:gd name="T15" fmla="*/ 542 h 916"/>
                  <a:gd name="T16" fmla="*/ 0 w 10"/>
                  <a:gd name="T17" fmla="*/ 543 h 916"/>
                  <a:gd name="T18" fmla="*/ 1 w 10"/>
                  <a:gd name="T19" fmla="*/ 546 h 916"/>
                  <a:gd name="T20" fmla="*/ 9 w 10"/>
                  <a:gd name="T21" fmla="*/ 571 h 916"/>
                  <a:gd name="T22" fmla="*/ 10 w 10"/>
                  <a:gd name="T23" fmla="*/ 577 h 916"/>
                  <a:gd name="T24" fmla="*/ 10 w 10"/>
                  <a:gd name="T25" fmla="*/ 624 h 916"/>
                  <a:gd name="T26" fmla="*/ 10 w 10"/>
                  <a:gd name="T27" fmla="*/ 624 h 916"/>
                  <a:gd name="T28" fmla="*/ 7 w 10"/>
                  <a:gd name="T29" fmla="*/ 636 h 916"/>
                  <a:gd name="T30" fmla="*/ 3 w 10"/>
                  <a:gd name="T31" fmla="*/ 645 h 916"/>
                  <a:gd name="T32" fmla="*/ 0 w 10"/>
                  <a:gd name="T33" fmla="*/ 651 h 916"/>
                  <a:gd name="T34" fmla="*/ 0 w 10"/>
                  <a:gd name="T35" fmla="*/ 542 h 916"/>
                  <a:gd name="T36" fmla="*/ 10 w 10"/>
                  <a:gd name="T37" fmla="*/ 0 h 916"/>
                  <a:gd name="T38" fmla="*/ 10 w 10"/>
                  <a:gd name="T39" fmla="*/ 254 h 916"/>
                  <a:gd name="T40" fmla="*/ 3 w 10"/>
                  <a:gd name="T41" fmla="*/ 259 h 916"/>
                  <a:gd name="T42" fmla="*/ 0 w 10"/>
                  <a:gd name="T43" fmla="*/ 261 h 916"/>
                  <a:gd name="T44" fmla="*/ 0 w 10"/>
                  <a:gd name="T45" fmla="*/ 1 h 916"/>
                  <a:gd name="T46" fmla="*/ 3 w 10"/>
                  <a:gd name="T47" fmla="*/ 0 h 916"/>
                  <a:gd name="T48" fmla="*/ 10 w 10"/>
                  <a:gd name="T49" fmla="*/ 0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" h="916">
                    <a:moveTo>
                      <a:pt x="0" y="759"/>
                    </a:moveTo>
                    <a:lnTo>
                      <a:pt x="3" y="762"/>
                    </a:lnTo>
                    <a:lnTo>
                      <a:pt x="5" y="763"/>
                    </a:lnTo>
                    <a:lnTo>
                      <a:pt x="10" y="766"/>
                    </a:lnTo>
                    <a:lnTo>
                      <a:pt x="10" y="916"/>
                    </a:lnTo>
                    <a:lnTo>
                      <a:pt x="0" y="915"/>
                    </a:lnTo>
                    <a:lnTo>
                      <a:pt x="0" y="759"/>
                    </a:lnTo>
                    <a:close/>
                    <a:moveTo>
                      <a:pt x="0" y="542"/>
                    </a:moveTo>
                    <a:lnTo>
                      <a:pt x="0" y="543"/>
                    </a:lnTo>
                    <a:lnTo>
                      <a:pt x="1" y="546"/>
                    </a:lnTo>
                    <a:lnTo>
                      <a:pt x="9" y="571"/>
                    </a:lnTo>
                    <a:lnTo>
                      <a:pt x="10" y="577"/>
                    </a:lnTo>
                    <a:lnTo>
                      <a:pt x="10" y="624"/>
                    </a:lnTo>
                    <a:lnTo>
                      <a:pt x="10" y="624"/>
                    </a:lnTo>
                    <a:lnTo>
                      <a:pt x="7" y="636"/>
                    </a:lnTo>
                    <a:lnTo>
                      <a:pt x="3" y="645"/>
                    </a:lnTo>
                    <a:lnTo>
                      <a:pt x="0" y="651"/>
                    </a:lnTo>
                    <a:lnTo>
                      <a:pt x="0" y="542"/>
                    </a:lnTo>
                    <a:close/>
                    <a:moveTo>
                      <a:pt x="10" y="0"/>
                    </a:moveTo>
                    <a:lnTo>
                      <a:pt x="10" y="254"/>
                    </a:lnTo>
                    <a:lnTo>
                      <a:pt x="3" y="259"/>
                    </a:lnTo>
                    <a:lnTo>
                      <a:pt x="0" y="261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" name="Freeform 669"/>
              <p:cNvSpPr>
                <a:spLocks noEditPoints="1"/>
              </p:cNvSpPr>
              <p:nvPr/>
            </p:nvSpPr>
            <p:spPr bwMode="auto">
              <a:xfrm>
                <a:off x="2664" y="1022"/>
                <a:ext cx="12" cy="919"/>
              </a:xfrm>
              <a:custGeom>
                <a:avLst/>
                <a:gdLst>
                  <a:gd name="T0" fmla="*/ 0 w 12"/>
                  <a:gd name="T1" fmla="*/ 769 h 919"/>
                  <a:gd name="T2" fmla="*/ 11 w 12"/>
                  <a:gd name="T3" fmla="*/ 775 h 919"/>
                  <a:gd name="T4" fmla="*/ 12 w 12"/>
                  <a:gd name="T5" fmla="*/ 777 h 919"/>
                  <a:gd name="T6" fmla="*/ 12 w 12"/>
                  <a:gd name="T7" fmla="*/ 919 h 919"/>
                  <a:gd name="T8" fmla="*/ 0 w 12"/>
                  <a:gd name="T9" fmla="*/ 919 h 919"/>
                  <a:gd name="T10" fmla="*/ 0 w 12"/>
                  <a:gd name="T11" fmla="*/ 769 h 919"/>
                  <a:gd name="T12" fmla="*/ 0 w 12"/>
                  <a:gd name="T13" fmla="*/ 580 h 919"/>
                  <a:gd name="T14" fmla="*/ 3 w 12"/>
                  <a:gd name="T15" fmla="*/ 595 h 919"/>
                  <a:gd name="T16" fmla="*/ 3 w 12"/>
                  <a:gd name="T17" fmla="*/ 613 h 919"/>
                  <a:gd name="T18" fmla="*/ 0 w 12"/>
                  <a:gd name="T19" fmla="*/ 627 h 919"/>
                  <a:gd name="T20" fmla="*/ 0 w 12"/>
                  <a:gd name="T21" fmla="*/ 580 h 919"/>
                  <a:gd name="T22" fmla="*/ 12 w 12"/>
                  <a:gd name="T23" fmla="*/ 0 h 919"/>
                  <a:gd name="T24" fmla="*/ 12 w 12"/>
                  <a:gd name="T25" fmla="*/ 250 h 919"/>
                  <a:gd name="T26" fmla="*/ 0 w 12"/>
                  <a:gd name="T27" fmla="*/ 257 h 919"/>
                  <a:gd name="T28" fmla="*/ 0 w 12"/>
                  <a:gd name="T29" fmla="*/ 3 h 919"/>
                  <a:gd name="T30" fmla="*/ 12 w 12"/>
                  <a:gd name="T31" fmla="*/ 0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" h="919">
                    <a:moveTo>
                      <a:pt x="0" y="769"/>
                    </a:moveTo>
                    <a:lnTo>
                      <a:pt x="11" y="775"/>
                    </a:lnTo>
                    <a:lnTo>
                      <a:pt x="12" y="777"/>
                    </a:lnTo>
                    <a:lnTo>
                      <a:pt x="12" y="919"/>
                    </a:lnTo>
                    <a:lnTo>
                      <a:pt x="0" y="919"/>
                    </a:lnTo>
                    <a:lnTo>
                      <a:pt x="0" y="769"/>
                    </a:lnTo>
                    <a:close/>
                    <a:moveTo>
                      <a:pt x="0" y="580"/>
                    </a:moveTo>
                    <a:lnTo>
                      <a:pt x="3" y="595"/>
                    </a:lnTo>
                    <a:lnTo>
                      <a:pt x="3" y="613"/>
                    </a:lnTo>
                    <a:lnTo>
                      <a:pt x="0" y="627"/>
                    </a:lnTo>
                    <a:lnTo>
                      <a:pt x="0" y="580"/>
                    </a:lnTo>
                    <a:close/>
                    <a:moveTo>
                      <a:pt x="12" y="0"/>
                    </a:moveTo>
                    <a:lnTo>
                      <a:pt x="12" y="250"/>
                    </a:lnTo>
                    <a:lnTo>
                      <a:pt x="0" y="257"/>
                    </a:lnTo>
                    <a:lnTo>
                      <a:pt x="0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" name="Freeform 670"/>
              <p:cNvSpPr>
                <a:spLocks noEditPoints="1"/>
              </p:cNvSpPr>
              <p:nvPr/>
            </p:nvSpPr>
            <p:spPr bwMode="auto">
              <a:xfrm>
                <a:off x="2676" y="1021"/>
                <a:ext cx="11" cy="922"/>
              </a:xfrm>
              <a:custGeom>
                <a:avLst/>
                <a:gdLst>
                  <a:gd name="T0" fmla="*/ 0 w 11"/>
                  <a:gd name="T1" fmla="*/ 778 h 922"/>
                  <a:gd name="T2" fmla="*/ 11 w 11"/>
                  <a:gd name="T3" fmla="*/ 789 h 922"/>
                  <a:gd name="T4" fmla="*/ 11 w 11"/>
                  <a:gd name="T5" fmla="*/ 789 h 922"/>
                  <a:gd name="T6" fmla="*/ 11 w 11"/>
                  <a:gd name="T7" fmla="*/ 922 h 922"/>
                  <a:gd name="T8" fmla="*/ 0 w 11"/>
                  <a:gd name="T9" fmla="*/ 920 h 922"/>
                  <a:gd name="T10" fmla="*/ 0 w 11"/>
                  <a:gd name="T11" fmla="*/ 778 h 922"/>
                  <a:gd name="T12" fmla="*/ 11 w 11"/>
                  <a:gd name="T13" fmla="*/ 0 h 922"/>
                  <a:gd name="T14" fmla="*/ 11 w 11"/>
                  <a:gd name="T15" fmla="*/ 245 h 922"/>
                  <a:gd name="T16" fmla="*/ 0 w 11"/>
                  <a:gd name="T17" fmla="*/ 251 h 922"/>
                  <a:gd name="T18" fmla="*/ 0 w 11"/>
                  <a:gd name="T19" fmla="*/ 1 h 922"/>
                  <a:gd name="T20" fmla="*/ 11 w 11"/>
                  <a:gd name="T21" fmla="*/ 0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922">
                    <a:moveTo>
                      <a:pt x="0" y="778"/>
                    </a:moveTo>
                    <a:lnTo>
                      <a:pt x="11" y="789"/>
                    </a:lnTo>
                    <a:lnTo>
                      <a:pt x="11" y="789"/>
                    </a:lnTo>
                    <a:lnTo>
                      <a:pt x="11" y="922"/>
                    </a:lnTo>
                    <a:lnTo>
                      <a:pt x="0" y="920"/>
                    </a:lnTo>
                    <a:lnTo>
                      <a:pt x="0" y="778"/>
                    </a:lnTo>
                    <a:close/>
                    <a:moveTo>
                      <a:pt x="11" y="0"/>
                    </a:moveTo>
                    <a:lnTo>
                      <a:pt x="11" y="245"/>
                    </a:lnTo>
                    <a:lnTo>
                      <a:pt x="0" y="251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" name="Freeform 671"/>
              <p:cNvSpPr>
                <a:spLocks noEditPoints="1"/>
              </p:cNvSpPr>
              <p:nvPr/>
            </p:nvSpPr>
            <p:spPr bwMode="auto">
              <a:xfrm>
                <a:off x="2687" y="1021"/>
                <a:ext cx="10" cy="923"/>
              </a:xfrm>
              <a:custGeom>
                <a:avLst/>
                <a:gdLst>
                  <a:gd name="T0" fmla="*/ 0 w 10"/>
                  <a:gd name="T1" fmla="*/ 789 h 923"/>
                  <a:gd name="T2" fmla="*/ 8 w 10"/>
                  <a:gd name="T3" fmla="*/ 806 h 923"/>
                  <a:gd name="T4" fmla="*/ 10 w 10"/>
                  <a:gd name="T5" fmla="*/ 814 h 923"/>
                  <a:gd name="T6" fmla="*/ 10 w 10"/>
                  <a:gd name="T7" fmla="*/ 923 h 923"/>
                  <a:gd name="T8" fmla="*/ 0 w 10"/>
                  <a:gd name="T9" fmla="*/ 922 h 923"/>
                  <a:gd name="T10" fmla="*/ 0 w 10"/>
                  <a:gd name="T11" fmla="*/ 789 h 923"/>
                  <a:gd name="T12" fmla="*/ 10 w 10"/>
                  <a:gd name="T13" fmla="*/ 0 h 923"/>
                  <a:gd name="T14" fmla="*/ 10 w 10"/>
                  <a:gd name="T15" fmla="*/ 238 h 923"/>
                  <a:gd name="T16" fmla="*/ 2 w 10"/>
                  <a:gd name="T17" fmla="*/ 244 h 923"/>
                  <a:gd name="T18" fmla="*/ 0 w 10"/>
                  <a:gd name="T19" fmla="*/ 245 h 923"/>
                  <a:gd name="T20" fmla="*/ 0 w 10"/>
                  <a:gd name="T21" fmla="*/ 0 h 923"/>
                  <a:gd name="T22" fmla="*/ 2 w 10"/>
                  <a:gd name="T23" fmla="*/ 0 h 923"/>
                  <a:gd name="T24" fmla="*/ 10 w 10"/>
                  <a:gd name="T25" fmla="*/ 0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923">
                    <a:moveTo>
                      <a:pt x="0" y="789"/>
                    </a:moveTo>
                    <a:lnTo>
                      <a:pt x="8" y="806"/>
                    </a:lnTo>
                    <a:lnTo>
                      <a:pt x="10" y="814"/>
                    </a:lnTo>
                    <a:lnTo>
                      <a:pt x="10" y="923"/>
                    </a:lnTo>
                    <a:lnTo>
                      <a:pt x="0" y="922"/>
                    </a:lnTo>
                    <a:lnTo>
                      <a:pt x="0" y="789"/>
                    </a:lnTo>
                    <a:close/>
                    <a:moveTo>
                      <a:pt x="10" y="0"/>
                    </a:moveTo>
                    <a:lnTo>
                      <a:pt x="10" y="238"/>
                    </a:lnTo>
                    <a:lnTo>
                      <a:pt x="2" y="244"/>
                    </a:lnTo>
                    <a:lnTo>
                      <a:pt x="0" y="24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" name="Freeform 672"/>
              <p:cNvSpPr>
                <a:spLocks noEditPoints="1"/>
              </p:cNvSpPr>
              <p:nvPr/>
            </p:nvSpPr>
            <p:spPr bwMode="auto">
              <a:xfrm>
                <a:off x="2697" y="1020"/>
                <a:ext cx="11" cy="924"/>
              </a:xfrm>
              <a:custGeom>
                <a:avLst/>
                <a:gdLst>
                  <a:gd name="T0" fmla="*/ 0 w 11"/>
                  <a:gd name="T1" fmla="*/ 815 h 924"/>
                  <a:gd name="T2" fmla="*/ 3 w 11"/>
                  <a:gd name="T3" fmla="*/ 826 h 924"/>
                  <a:gd name="T4" fmla="*/ 7 w 11"/>
                  <a:gd name="T5" fmla="*/ 845 h 924"/>
                  <a:gd name="T6" fmla="*/ 8 w 11"/>
                  <a:gd name="T7" fmla="*/ 865 h 924"/>
                  <a:gd name="T8" fmla="*/ 8 w 11"/>
                  <a:gd name="T9" fmla="*/ 883 h 924"/>
                  <a:gd name="T10" fmla="*/ 7 w 11"/>
                  <a:gd name="T11" fmla="*/ 899 h 924"/>
                  <a:gd name="T12" fmla="*/ 5 w 11"/>
                  <a:gd name="T13" fmla="*/ 912 h 924"/>
                  <a:gd name="T14" fmla="*/ 4 w 11"/>
                  <a:gd name="T15" fmla="*/ 921 h 924"/>
                  <a:gd name="T16" fmla="*/ 4 w 11"/>
                  <a:gd name="T17" fmla="*/ 924 h 924"/>
                  <a:gd name="T18" fmla="*/ 4 w 11"/>
                  <a:gd name="T19" fmla="*/ 924 h 924"/>
                  <a:gd name="T20" fmla="*/ 0 w 11"/>
                  <a:gd name="T21" fmla="*/ 924 h 924"/>
                  <a:gd name="T22" fmla="*/ 0 w 11"/>
                  <a:gd name="T23" fmla="*/ 815 h 924"/>
                  <a:gd name="T24" fmla="*/ 11 w 11"/>
                  <a:gd name="T25" fmla="*/ 0 h 924"/>
                  <a:gd name="T26" fmla="*/ 11 w 11"/>
                  <a:gd name="T27" fmla="*/ 233 h 924"/>
                  <a:gd name="T28" fmla="*/ 0 w 11"/>
                  <a:gd name="T29" fmla="*/ 239 h 924"/>
                  <a:gd name="T30" fmla="*/ 0 w 11"/>
                  <a:gd name="T31" fmla="*/ 1 h 924"/>
                  <a:gd name="T32" fmla="*/ 11 w 11"/>
                  <a:gd name="T33" fmla="*/ 0 h 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924">
                    <a:moveTo>
                      <a:pt x="0" y="815"/>
                    </a:moveTo>
                    <a:lnTo>
                      <a:pt x="3" y="826"/>
                    </a:lnTo>
                    <a:lnTo>
                      <a:pt x="7" y="845"/>
                    </a:lnTo>
                    <a:lnTo>
                      <a:pt x="8" y="865"/>
                    </a:lnTo>
                    <a:lnTo>
                      <a:pt x="8" y="883"/>
                    </a:lnTo>
                    <a:lnTo>
                      <a:pt x="7" y="899"/>
                    </a:lnTo>
                    <a:lnTo>
                      <a:pt x="5" y="912"/>
                    </a:lnTo>
                    <a:lnTo>
                      <a:pt x="4" y="921"/>
                    </a:lnTo>
                    <a:lnTo>
                      <a:pt x="4" y="924"/>
                    </a:lnTo>
                    <a:lnTo>
                      <a:pt x="4" y="924"/>
                    </a:lnTo>
                    <a:lnTo>
                      <a:pt x="0" y="924"/>
                    </a:lnTo>
                    <a:lnTo>
                      <a:pt x="0" y="815"/>
                    </a:lnTo>
                    <a:close/>
                    <a:moveTo>
                      <a:pt x="11" y="0"/>
                    </a:moveTo>
                    <a:lnTo>
                      <a:pt x="11" y="233"/>
                    </a:lnTo>
                    <a:lnTo>
                      <a:pt x="0" y="239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" name="Freeform 673"/>
              <p:cNvSpPr>
                <a:spLocks/>
              </p:cNvSpPr>
              <p:nvPr/>
            </p:nvSpPr>
            <p:spPr bwMode="auto">
              <a:xfrm>
                <a:off x="2708" y="1020"/>
                <a:ext cx="10" cy="233"/>
              </a:xfrm>
              <a:custGeom>
                <a:avLst/>
                <a:gdLst>
                  <a:gd name="T0" fmla="*/ 10 w 10"/>
                  <a:gd name="T1" fmla="*/ 0 h 233"/>
                  <a:gd name="T2" fmla="*/ 10 w 10"/>
                  <a:gd name="T3" fmla="*/ 225 h 233"/>
                  <a:gd name="T4" fmla="*/ 0 w 10"/>
                  <a:gd name="T5" fmla="*/ 233 h 233"/>
                  <a:gd name="T6" fmla="*/ 0 w 10"/>
                  <a:gd name="T7" fmla="*/ 0 h 233"/>
                  <a:gd name="T8" fmla="*/ 10 w 10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33">
                    <a:moveTo>
                      <a:pt x="10" y="0"/>
                    </a:moveTo>
                    <a:lnTo>
                      <a:pt x="10" y="225"/>
                    </a:lnTo>
                    <a:lnTo>
                      <a:pt x="0" y="233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0" name="Freeform 674"/>
              <p:cNvSpPr>
                <a:spLocks/>
              </p:cNvSpPr>
              <p:nvPr/>
            </p:nvSpPr>
            <p:spPr bwMode="auto">
              <a:xfrm>
                <a:off x="2718" y="1020"/>
                <a:ext cx="12" cy="225"/>
              </a:xfrm>
              <a:custGeom>
                <a:avLst/>
                <a:gdLst>
                  <a:gd name="T0" fmla="*/ 4 w 12"/>
                  <a:gd name="T1" fmla="*/ 0 h 225"/>
                  <a:gd name="T2" fmla="*/ 12 w 12"/>
                  <a:gd name="T3" fmla="*/ 0 h 225"/>
                  <a:gd name="T4" fmla="*/ 12 w 12"/>
                  <a:gd name="T5" fmla="*/ 218 h 225"/>
                  <a:gd name="T6" fmla="*/ 7 w 12"/>
                  <a:gd name="T7" fmla="*/ 222 h 225"/>
                  <a:gd name="T8" fmla="*/ 0 w 12"/>
                  <a:gd name="T9" fmla="*/ 225 h 225"/>
                  <a:gd name="T10" fmla="*/ 0 w 12"/>
                  <a:gd name="T11" fmla="*/ 0 h 225"/>
                  <a:gd name="T12" fmla="*/ 4 w 12"/>
                  <a:gd name="T13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225">
                    <a:moveTo>
                      <a:pt x="4" y="0"/>
                    </a:moveTo>
                    <a:lnTo>
                      <a:pt x="12" y="0"/>
                    </a:lnTo>
                    <a:lnTo>
                      <a:pt x="12" y="218"/>
                    </a:lnTo>
                    <a:lnTo>
                      <a:pt x="7" y="222"/>
                    </a:lnTo>
                    <a:lnTo>
                      <a:pt x="0" y="225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1" name="Freeform 675"/>
              <p:cNvSpPr>
                <a:spLocks/>
              </p:cNvSpPr>
              <p:nvPr/>
            </p:nvSpPr>
            <p:spPr bwMode="auto">
              <a:xfrm>
                <a:off x="2730" y="1020"/>
                <a:ext cx="10" cy="218"/>
              </a:xfrm>
              <a:custGeom>
                <a:avLst/>
                <a:gdLst>
                  <a:gd name="T0" fmla="*/ 0 w 10"/>
                  <a:gd name="T1" fmla="*/ 0 h 218"/>
                  <a:gd name="T2" fmla="*/ 10 w 10"/>
                  <a:gd name="T3" fmla="*/ 1 h 218"/>
                  <a:gd name="T4" fmla="*/ 10 w 10"/>
                  <a:gd name="T5" fmla="*/ 211 h 218"/>
                  <a:gd name="T6" fmla="*/ 0 w 10"/>
                  <a:gd name="T7" fmla="*/ 218 h 218"/>
                  <a:gd name="T8" fmla="*/ 0 w 10"/>
                  <a:gd name="T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18">
                    <a:moveTo>
                      <a:pt x="0" y="0"/>
                    </a:moveTo>
                    <a:lnTo>
                      <a:pt x="10" y="1"/>
                    </a:lnTo>
                    <a:lnTo>
                      <a:pt x="10" y="211"/>
                    </a:lnTo>
                    <a:lnTo>
                      <a:pt x="0" y="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2" name="Freeform 676"/>
              <p:cNvSpPr>
                <a:spLocks/>
              </p:cNvSpPr>
              <p:nvPr/>
            </p:nvSpPr>
            <p:spPr bwMode="auto">
              <a:xfrm>
                <a:off x="2740" y="1021"/>
                <a:ext cx="11" cy="210"/>
              </a:xfrm>
              <a:custGeom>
                <a:avLst/>
                <a:gdLst>
                  <a:gd name="T0" fmla="*/ 0 w 11"/>
                  <a:gd name="T1" fmla="*/ 0 h 210"/>
                  <a:gd name="T2" fmla="*/ 11 w 11"/>
                  <a:gd name="T3" fmla="*/ 0 h 210"/>
                  <a:gd name="T4" fmla="*/ 11 w 11"/>
                  <a:gd name="T5" fmla="*/ 200 h 210"/>
                  <a:gd name="T6" fmla="*/ 0 w 11"/>
                  <a:gd name="T7" fmla="*/ 210 h 210"/>
                  <a:gd name="T8" fmla="*/ 0 w 11"/>
                  <a:gd name="T9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0">
                    <a:moveTo>
                      <a:pt x="0" y="0"/>
                    </a:moveTo>
                    <a:lnTo>
                      <a:pt x="11" y="0"/>
                    </a:lnTo>
                    <a:lnTo>
                      <a:pt x="11" y="200"/>
                    </a:lnTo>
                    <a:lnTo>
                      <a:pt x="0" y="2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3" name="Freeform 677"/>
              <p:cNvSpPr>
                <a:spLocks/>
              </p:cNvSpPr>
              <p:nvPr/>
            </p:nvSpPr>
            <p:spPr bwMode="auto">
              <a:xfrm>
                <a:off x="2751" y="1021"/>
                <a:ext cx="10" cy="200"/>
              </a:xfrm>
              <a:custGeom>
                <a:avLst/>
                <a:gdLst>
                  <a:gd name="T0" fmla="*/ 0 w 10"/>
                  <a:gd name="T1" fmla="*/ 0 h 200"/>
                  <a:gd name="T2" fmla="*/ 4 w 10"/>
                  <a:gd name="T3" fmla="*/ 0 h 200"/>
                  <a:gd name="T4" fmla="*/ 10 w 10"/>
                  <a:gd name="T5" fmla="*/ 1 h 200"/>
                  <a:gd name="T6" fmla="*/ 10 w 10"/>
                  <a:gd name="T7" fmla="*/ 193 h 200"/>
                  <a:gd name="T8" fmla="*/ 9 w 10"/>
                  <a:gd name="T9" fmla="*/ 194 h 200"/>
                  <a:gd name="T10" fmla="*/ 8 w 10"/>
                  <a:gd name="T11" fmla="*/ 195 h 200"/>
                  <a:gd name="T12" fmla="*/ 0 w 10"/>
                  <a:gd name="T13" fmla="*/ 200 h 200"/>
                  <a:gd name="T14" fmla="*/ 0 w 10"/>
                  <a:gd name="T1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200">
                    <a:moveTo>
                      <a:pt x="0" y="0"/>
                    </a:moveTo>
                    <a:lnTo>
                      <a:pt x="4" y="0"/>
                    </a:lnTo>
                    <a:lnTo>
                      <a:pt x="10" y="1"/>
                    </a:lnTo>
                    <a:lnTo>
                      <a:pt x="10" y="193"/>
                    </a:lnTo>
                    <a:lnTo>
                      <a:pt x="9" y="194"/>
                    </a:lnTo>
                    <a:lnTo>
                      <a:pt x="8" y="195"/>
                    </a:lnTo>
                    <a:lnTo>
                      <a:pt x="0" y="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4" name="Freeform 678"/>
              <p:cNvSpPr>
                <a:spLocks/>
              </p:cNvSpPr>
              <p:nvPr/>
            </p:nvSpPr>
            <p:spPr bwMode="auto">
              <a:xfrm>
                <a:off x="2761" y="1022"/>
                <a:ext cx="12" cy="192"/>
              </a:xfrm>
              <a:custGeom>
                <a:avLst/>
                <a:gdLst>
                  <a:gd name="T0" fmla="*/ 0 w 12"/>
                  <a:gd name="T1" fmla="*/ 0 h 192"/>
                  <a:gd name="T2" fmla="*/ 12 w 12"/>
                  <a:gd name="T3" fmla="*/ 2 h 192"/>
                  <a:gd name="T4" fmla="*/ 12 w 12"/>
                  <a:gd name="T5" fmla="*/ 185 h 192"/>
                  <a:gd name="T6" fmla="*/ 4 w 12"/>
                  <a:gd name="T7" fmla="*/ 189 h 192"/>
                  <a:gd name="T8" fmla="*/ 0 w 12"/>
                  <a:gd name="T9" fmla="*/ 192 h 192"/>
                  <a:gd name="T10" fmla="*/ 0 w 12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92">
                    <a:moveTo>
                      <a:pt x="0" y="0"/>
                    </a:moveTo>
                    <a:lnTo>
                      <a:pt x="12" y="2"/>
                    </a:lnTo>
                    <a:lnTo>
                      <a:pt x="12" y="185"/>
                    </a:lnTo>
                    <a:lnTo>
                      <a:pt x="4" y="189"/>
                    </a:lnTo>
                    <a:lnTo>
                      <a:pt x="0" y="1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5" name="Freeform 679"/>
              <p:cNvSpPr>
                <a:spLocks/>
              </p:cNvSpPr>
              <p:nvPr/>
            </p:nvSpPr>
            <p:spPr bwMode="auto">
              <a:xfrm>
                <a:off x="2773" y="1024"/>
                <a:ext cx="11" cy="183"/>
              </a:xfrm>
              <a:custGeom>
                <a:avLst/>
                <a:gdLst>
                  <a:gd name="T0" fmla="*/ 0 w 11"/>
                  <a:gd name="T1" fmla="*/ 0 h 183"/>
                  <a:gd name="T2" fmla="*/ 11 w 11"/>
                  <a:gd name="T3" fmla="*/ 1 h 183"/>
                  <a:gd name="T4" fmla="*/ 11 w 11"/>
                  <a:gd name="T5" fmla="*/ 178 h 183"/>
                  <a:gd name="T6" fmla="*/ 0 w 11"/>
                  <a:gd name="T7" fmla="*/ 183 h 183"/>
                  <a:gd name="T8" fmla="*/ 0 w 11"/>
                  <a:gd name="T9" fmla="*/ 183 h 183"/>
                  <a:gd name="T10" fmla="*/ 0 w 11"/>
                  <a:gd name="T11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83">
                    <a:moveTo>
                      <a:pt x="0" y="0"/>
                    </a:moveTo>
                    <a:lnTo>
                      <a:pt x="11" y="1"/>
                    </a:lnTo>
                    <a:lnTo>
                      <a:pt x="11" y="178"/>
                    </a:lnTo>
                    <a:lnTo>
                      <a:pt x="0" y="183"/>
                    </a:lnTo>
                    <a:lnTo>
                      <a:pt x="0" y="1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6" name="Freeform 680"/>
              <p:cNvSpPr>
                <a:spLocks/>
              </p:cNvSpPr>
              <p:nvPr/>
            </p:nvSpPr>
            <p:spPr bwMode="auto">
              <a:xfrm>
                <a:off x="2784" y="1025"/>
                <a:ext cx="10" cy="177"/>
              </a:xfrm>
              <a:custGeom>
                <a:avLst/>
                <a:gdLst>
                  <a:gd name="T0" fmla="*/ 0 w 10"/>
                  <a:gd name="T1" fmla="*/ 0 h 177"/>
                  <a:gd name="T2" fmla="*/ 3 w 10"/>
                  <a:gd name="T3" fmla="*/ 0 h 177"/>
                  <a:gd name="T4" fmla="*/ 10 w 10"/>
                  <a:gd name="T5" fmla="*/ 1 h 177"/>
                  <a:gd name="T6" fmla="*/ 10 w 10"/>
                  <a:gd name="T7" fmla="*/ 172 h 177"/>
                  <a:gd name="T8" fmla="*/ 1 w 10"/>
                  <a:gd name="T9" fmla="*/ 175 h 177"/>
                  <a:gd name="T10" fmla="*/ 0 w 10"/>
                  <a:gd name="T11" fmla="*/ 177 h 177"/>
                  <a:gd name="T12" fmla="*/ 0 w 10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77">
                    <a:moveTo>
                      <a:pt x="0" y="0"/>
                    </a:moveTo>
                    <a:lnTo>
                      <a:pt x="3" y="0"/>
                    </a:lnTo>
                    <a:lnTo>
                      <a:pt x="10" y="1"/>
                    </a:lnTo>
                    <a:lnTo>
                      <a:pt x="10" y="172"/>
                    </a:lnTo>
                    <a:lnTo>
                      <a:pt x="1" y="175"/>
                    </a:lnTo>
                    <a:lnTo>
                      <a:pt x="0" y="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7" name="Freeform 681"/>
              <p:cNvSpPr>
                <a:spLocks/>
              </p:cNvSpPr>
              <p:nvPr/>
            </p:nvSpPr>
            <p:spPr bwMode="auto">
              <a:xfrm>
                <a:off x="2794" y="1026"/>
                <a:ext cx="11" cy="171"/>
              </a:xfrm>
              <a:custGeom>
                <a:avLst/>
                <a:gdLst>
                  <a:gd name="T0" fmla="*/ 0 w 11"/>
                  <a:gd name="T1" fmla="*/ 0 h 171"/>
                  <a:gd name="T2" fmla="*/ 11 w 11"/>
                  <a:gd name="T3" fmla="*/ 2 h 171"/>
                  <a:gd name="T4" fmla="*/ 11 w 11"/>
                  <a:gd name="T5" fmla="*/ 168 h 171"/>
                  <a:gd name="T6" fmla="*/ 5 w 11"/>
                  <a:gd name="T7" fmla="*/ 169 h 171"/>
                  <a:gd name="T8" fmla="*/ 0 w 11"/>
                  <a:gd name="T9" fmla="*/ 171 h 171"/>
                  <a:gd name="T10" fmla="*/ 0 w 11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71">
                    <a:moveTo>
                      <a:pt x="0" y="0"/>
                    </a:moveTo>
                    <a:lnTo>
                      <a:pt x="11" y="2"/>
                    </a:lnTo>
                    <a:lnTo>
                      <a:pt x="11" y="168"/>
                    </a:lnTo>
                    <a:lnTo>
                      <a:pt x="5" y="169"/>
                    </a:lnTo>
                    <a:lnTo>
                      <a:pt x="0" y="1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8" name="Freeform 682"/>
              <p:cNvSpPr>
                <a:spLocks/>
              </p:cNvSpPr>
              <p:nvPr/>
            </p:nvSpPr>
            <p:spPr bwMode="auto">
              <a:xfrm>
                <a:off x="2805" y="1028"/>
                <a:ext cx="10" cy="166"/>
              </a:xfrm>
              <a:custGeom>
                <a:avLst/>
                <a:gdLst>
                  <a:gd name="T0" fmla="*/ 0 w 10"/>
                  <a:gd name="T1" fmla="*/ 0 h 166"/>
                  <a:gd name="T2" fmla="*/ 10 w 10"/>
                  <a:gd name="T3" fmla="*/ 2 h 166"/>
                  <a:gd name="T4" fmla="*/ 10 w 10"/>
                  <a:gd name="T5" fmla="*/ 162 h 166"/>
                  <a:gd name="T6" fmla="*/ 0 w 10"/>
                  <a:gd name="T7" fmla="*/ 166 h 166"/>
                  <a:gd name="T8" fmla="*/ 0 w 10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66">
                    <a:moveTo>
                      <a:pt x="0" y="0"/>
                    </a:moveTo>
                    <a:lnTo>
                      <a:pt x="10" y="2"/>
                    </a:lnTo>
                    <a:lnTo>
                      <a:pt x="10" y="162"/>
                    </a:lnTo>
                    <a:lnTo>
                      <a:pt x="0" y="1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9" name="Freeform 683"/>
              <p:cNvSpPr>
                <a:spLocks/>
              </p:cNvSpPr>
              <p:nvPr/>
            </p:nvSpPr>
            <p:spPr bwMode="auto">
              <a:xfrm>
                <a:off x="2815" y="1030"/>
                <a:ext cx="12" cy="160"/>
              </a:xfrm>
              <a:custGeom>
                <a:avLst/>
                <a:gdLst>
                  <a:gd name="T0" fmla="*/ 0 w 12"/>
                  <a:gd name="T1" fmla="*/ 0 h 160"/>
                  <a:gd name="T2" fmla="*/ 4 w 12"/>
                  <a:gd name="T3" fmla="*/ 0 h 160"/>
                  <a:gd name="T4" fmla="*/ 12 w 12"/>
                  <a:gd name="T5" fmla="*/ 3 h 160"/>
                  <a:gd name="T6" fmla="*/ 12 w 12"/>
                  <a:gd name="T7" fmla="*/ 159 h 160"/>
                  <a:gd name="T8" fmla="*/ 1 w 12"/>
                  <a:gd name="T9" fmla="*/ 160 h 160"/>
                  <a:gd name="T10" fmla="*/ 0 w 12"/>
                  <a:gd name="T11" fmla="*/ 160 h 160"/>
                  <a:gd name="T12" fmla="*/ 0 w 12"/>
                  <a:gd name="T13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60">
                    <a:moveTo>
                      <a:pt x="0" y="0"/>
                    </a:moveTo>
                    <a:lnTo>
                      <a:pt x="4" y="0"/>
                    </a:lnTo>
                    <a:lnTo>
                      <a:pt x="12" y="3"/>
                    </a:lnTo>
                    <a:lnTo>
                      <a:pt x="12" y="159"/>
                    </a:lnTo>
                    <a:lnTo>
                      <a:pt x="1" y="160"/>
                    </a:lnTo>
                    <a:lnTo>
                      <a:pt x="0" y="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0" name="Freeform 684"/>
              <p:cNvSpPr>
                <a:spLocks/>
              </p:cNvSpPr>
              <p:nvPr/>
            </p:nvSpPr>
            <p:spPr bwMode="auto">
              <a:xfrm>
                <a:off x="2827" y="1033"/>
                <a:ext cx="10" cy="156"/>
              </a:xfrm>
              <a:custGeom>
                <a:avLst/>
                <a:gdLst>
                  <a:gd name="T0" fmla="*/ 0 w 10"/>
                  <a:gd name="T1" fmla="*/ 0 h 156"/>
                  <a:gd name="T2" fmla="*/ 10 w 10"/>
                  <a:gd name="T3" fmla="*/ 2 h 156"/>
                  <a:gd name="T4" fmla="*/ 10 w 10"/>
                  <a:gd name="T5" fmla="*/ 153 h 156"/>
                  <a:gd name="T6" fmla="*/ 0 w 10"/>
                  <a:gd name="T7" fmla="*/ 156 h 156"/>
                  <a:gd name="T8" fmla="*/ 0 w 10"/>
                  <a:gd name="T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56">
                    <a:moveTo>
                      <a:pt x="0" y="0"/>
                    </a:moveTo>
                    <a:lnTo>
                      <a:pt x="10" y="2"/>
                    </a:lnTo>
                    <a:lnTo>
                      <a:pt x="10" y="153"/>
                    </a:lnTo>
                    <a:lnTo>
                      <a:pt x="0" y="1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1" name="Freeform 685"/>
              <p:cNvSpPr>
                <a:spLocks/>
              </p:cNvSpPr>
              <p:nvPr/>
            </p:nvSpPr>
            <p:spPr bwMode="auto">
              <a:xfrm>
                <a:off x="2837" y="1035"/>
                <a:ext cx="11" cy="151"/>
              </a:xfrm>
              <a:custGeom>
                <a:avLst/>
                <a:gdLst>
                  <a:gd name="T0" fmla="*/ 0 w 11"/>
                  <a:gd name="T1" fmla="*/ 0 h 151"/>
                  <a:gd name="T2" fmla="*/ 11 w 11"/>
                  <a:gd name="T3" fmla="*/ 3 h 151"/>
                  <a:gd name="T4" fmla="*/ 11 w 11"/>
                  <a:gd name="T5" fmla="*/ 151 h 151"/>
                  <a:gd name="T6" fmla="*/ 0 w 11"/>
                  <a:gd name="T7" fmla="*/ 151 h 151"/>
                  <a:gd name="T8" fmla="*/ 0 w 11"/>
                  <a:gd name="T9" fmla="*/ 151 h 151"/>
                  <a:gd name="T10" fmla="*/ 0 w 11"/>
                  <a:gd name="T11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51">
                    <a:moveTo>
                      <a:pt x="0" y="0"/>
                    </a:moveTo>
                    <a:lnTo>
                      <a:pt x="11" y="3"/>
                    </a:lnTo>
                    <a:lnTo>
                      <a:pt x="11" y="151"/>
                    </a:lnTo>
                    <a:lnTo>
                      <a:pt x="0" y="151"/>
                    </a:lnTo>
                    <a:lnTo>
                      <a:pt x="0" y="1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2" name="Freeform 686"/>
              <p:cNvSpPr>
                <a:spLocks/>
              </p:cNvSpPr>
              <p:nvPr/>
            </p:nvSpPr>
            <p:spPr bwMode="auto">
              <a:xfrm>
                <a:off x="2848" y="1038"/>
                <a:ext cx="10" cy="148"/>
              </a:xfrm>
              <a:custGeom>
                <a:avLst/>
                <a:gdLst>
                  <a:gd name="T0" fmla="*/ 0 w 10"/>
                  <a:gd name="T1" fmla="*/ 0 h 148"/>
                  <a:gd name="T2" fmla="*/ 2 w 10"/>
                  <a:gd name="T3" fmla="*/ 0 h 148"/>
                  <a:gd name="T4" fmla="*/ 10 w 10"/>
                  <a:gd name="T5" fmla="*/ 3 h 148"/>
                  <a:gd name="T6" fmla="*/ 10 w 10"/>
                  <a:gd name="T7" fmla="*/ 147 h 148"/>
                  <a:gd name="T8" fmla="*/ 0 w 10"/>
                  <a:gd name="T9" fmla="*/ 148 h 148"/>
                  <a:gd name="T10" fmla="*/ 0 w 10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48">
                    <a:moveTo>
                      <a:pt x="0" y="0"/>
                    </a:moveTo>
                    <a:lnTo>
                      <a:pt x="2" y="0"/>
                    </a:lnTo>
                    <a:lnTo>
                      <a:pt x="10" y="3"/>
                    </a:lnTo>
                    <a:lnTo>
                      <a:pt x="10" y="147"/>
                    </a:lnTo>
                    <a:lnTo>
                      <a:pt x="0" y="1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3" name="Freeform 687"/>
              <p:cNvSpPr>
                <a:spLocks/>
              </p:cNvSpPr>
              <p:nvPr/>
            </p:nvSpPr>
            <p:spPr bwMode="auto">
              <a:xfrm>
                <a:off x="2858" y="1041"/>
                <a:ext cx="11" cy="144"/>
              </a:xfrm>
              <a:custGeom>
                <a:avLst/>
                <a:gdLst>
                  <a:gd name="T0" fmla="*/ 0 w 11"/>
                  <a:gd name="T1" fmla="*/ 0 h 144"/>
                  <a:gd name="T2" fmla="*/ 11 w 11"/>
                  <a:gd name="T3" fmla="*/ 2 h 144"/>
                  <a:gd name="T4" fmla="*/ 11 w 11"/>
                  <a:gd name="T5" fmla="*/ 144 h 144"/>
                  <a:gd name="T6" fmla="*/ 3 w 11"/>
                  <a:gd name="T7" fmla="*/ 144 h 144"/>
                  <a:gd name="T8" fmla="*/ 0 w 11"/>
                  <a:gd name="T9" fmla="*/ 144 h 144"/>
                  <a:gd name="T10" fmla="*/ 0 w 11"/>
                  <a:gd name="T11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44">
                    <a:moveTo>
                      <a:pt x="0" y="0"/>
                    </a:moveTo>
                    <a:lnTo>
                      <a:pt x="11" y="2"/>
                    </a:lnTo>
                    <a:lnTo>
                      <a:pt x="11" y="144"/>
                    </a:lnTo>
                    <a:lnTo>
                      <a:pt x="3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4" name="Freeform 688"/>
              <p:cNvSpPr>
                <a:spLocks/>
              </p:cNvSpPr>
              <p:nvPr/>
            </p:nvSpPr>
            <p:spPr bwMode="auto">
              <a:xfrm>
                <a:off x="2869" y="1043"/>
                <a:ext cx="11" cy="142"/>
              </a:xfrm>
              <a:custGeom>
                <a:avLst/>
                <a:gdLst>
                  <a:gd name="T0" fmla="*/ 0 w 11"/>
                  <a:gd name="T1" fmla="*/ 0 h 142"/>
                  <a:gd name="T2" fmla="*/ 11 w 11"/>
                  <a:gd name="T3" fmla="*/ 4 h 142"/>
                  <a:gd name="T4" fmla="*/ 11 w 11"/>
                  <a:gd name="T5" fmla="*/ 142 h 142"/>
                  <a:gd name="T6" fmla="*/ 0 w 11"/>
                  <a:gd name="T7" fmla="*/ 142 h 142"/>
                  <a:gd name="T8" fmla="*/ 0 w 11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42">
                    <a:moveTo>
                      <a:pt x="0" y="0"/>
                    </a:moveTo>
                    <a:lnTo>
                      <a:pt x="11" y="4"/>
                    </a:lnTo>
                    <a:lnTo>
                      <a:pt x="11" y="142"/>
                    </a:lnTo>
                    <a:lnTo>
                      <a:pt x="0" y="1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5" name="Freeform 689"/>
              <p:cNvSpPr>
                <a:spLocks/>
              </p:cNvSpPr>
              <p:nvPr/>
            </p:nvSpPr>
            <p:spPr bwMode="auto">
              <a:xfrm>
                <a:off x="2880" y="1047"/>
                <a:ext cx="11" cy="138"/>
              </a:xfrm>
              <a:custGeom>
                <a:avLst/>
                <a:gdLst>
                  <a:gd name="T0" fmla="*/ 0 w 11"/>
                  <a:gd name="T1" fmla="*/ 0 h 138"/>
                  <a:gd name="T2" fmla="*/ 0 w 11"/>
                  <a:gd name="T3" fmla="*/ 0 h 138"/>
                  <a:gd name="T4" fmla="*/ 11 w 11"/>
                  <a:gd name="T5" fmla="*/ 3 h 138"/>
                  <a:gd name="T6" fmla="*/ 11 w 11"/>
                  <a:gd name="T7" fmla="*/ 138 h 138"/>
                  <a:gd name="T8" fmla="*/ 8 w 11"/>
                  <a:gd name="T9" fmla="*/ 138 h 138"/>
                  <a:gd name="T10" fmla="*/ 0 w 11"/>
                  <a:gd name="T11" fmla="*/ 138 h 138"/>
                  <a:gd name="T12" fmla="*/ 0 w 11"/>
                  <a:gd name="T13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38">
                    <a:moveTo>
                      <a:pt x="0" y="0"/>
                    </a:moveTo>
                    <a:lnTo>
                      <a:pt x="0" y="0"/>
                    </a:lnTo>
                    <a:lnTo>
                      <a:pt x="11" y="3"/>
                    </a:lnTo>
                    <a:lnTo>
                      <a:pt x="11" y="138"/>
                    </a:lnTo>
                    <a:lnTo>
                      <a:pt x="8" y="138"/>
                    </a:lnTo>
                    <a:lnTo>
                      <a:pt x="0" y="1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6" name="Freeform 690"/>
              <p:cNvSpPr>
                <a:spLocks/>
              </p:cNvSpPr>
              <p:nvPr/>
            </p:nvSpPr>
            <p:spPr bwMode="auto">
              <a:xfrm>
                <a:off x="2891" y="1050"/>
                <a:ext cx="10" cy="136"/>
              </a:xfrm>
              <a:custGeom>
                <a:avLst/>
                <a:gdLst>
                  <a:gd name="T0" fmla="*/ 0 w 10"/>
                  <a:gd name="T1" fmla="*/ 0 h 136"/>
                  <a:gd name="T2" fmla="*/ 10 w 10"/>
                  <a:gd name="T3" fmla="*/ 4 h 136"/>
                  <a:gd name="T4" fmla="*/ 10 w 10"/>
                  <a:gd name="T5" fmla="*/ 136 h 136"/>
                  <a:gd name="T6" fmla="*/ 0 w 10"/>
                  <a:gd name="T7" fmla="*/ 135 h 136"/>
                  <a:gd name="T8" fmla="*/ 0 w 10"/>
                  <a:gd name="T9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6">
                    <a:moveTo>
                      <a:pt x="0" y="0"/>
                    </a:moveTo>
                    <a:lnTo>
                      <a:pt x="10" y="4"/>
                    </a:lnTo>
                    <a:lnTo>
                      <a:pt x="10" y="136"/>
                    </a:lnTo>
                    <a:lnTo>
                      <a:pt x="0" y="1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7" name="Freeform 691"/>
              <p:cNvSpPr>
                <a:spLocks/>
              </p:cNvSpPr>
              <p:nvPr/>
            </p:nvSpPr>
            <p:spPr bwMode="auto">
              <a:xfrm>
                <a:off x="2901" y="1054"/>
                <a:ext cx="11" cy="133"/>
              </a:xfrm>
              <a:custGeom>
                <a:avLst/>
                <a:gdLst>
                  <a:gd name="T0" fmla="*/ 0 w 11"/>
                  <a:gd name="T1" fmla="*/ 0 h 133"/>
                  <a:gd name="T2" fmla="*/ 7 w 11"/>
                  <a:gd name="T3" fmla="*/ 2 h 133"/>
                  <a:gd name="T4" fmla="*/ 11 w 11"/>
                  <a:gd name="T5" fmla="*/ 4 h 133"/>
                  <a:gd name="T6" fmla="*/ 11 w 11"/>
                  <a:gd name="T7" fmla="*/ 133 h 133"/>
                  <a:gd name="T8" fmla="*/ 0 w 11"/>
                  <a:gd name="T9" fmla="*/ 132 h 133"/>
                  <a:gd name="T10" fmla="*/ 0 w 11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33">
                    <a:moveTo>
                      <a:pt x="0" y="0"/>
                    </a:moveTo>
                    <a:lnTo>
                      <a:pt x="7" y="2"/>
                    </a:lnTo>
                    <a:lnTo>
                      <a:pt x="11" y="4"/>
                    </a:lnTo>
                    <a:lnTo>
                      <a:pt x="11" y="133"/>
                    </a:lnTo>
                    <a:lnTo>
                      <a:pt x="0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8" name="Freeform 692"/>
              <p:cNvSpPr>
                <a:spLocks/>
              </p:cNvSpPr>
              <p:nvPr/>
            </p:nvSpPr>
            <p:spPr bwMode="auto">
              <a:xfrm>
                <a:off x="2912" y="1058"/>
                <a:ext cx="12" cy="132"/>
              </a:xfrm>
              <a:custGeom>
                <a:avLst/>
                <a:gdLst>
                  <a:gd name="T0" fmla="*/ 0 w 12"/>
                  <a:gd name="T1" fmla="*/ 0 h 132"/>
                  <a:gd name="T2" fmla="*/ 12 w 12"/>
                  <a:gd name="T3" fmla="*/ 4 h 132"/>
                  <a:gd name="T4" fmla="*/ 12 w 12"/>
                  <a:gd name="T5" fmla="*/ 132 h 132"/>
                  <a:gd name="T6" fmla="*/ 8 w 12"/>
                  <a:gd name="T7" fmla="*/ 131 h 132"/>
                  <a:gd name="T8" fmla="*/ 0 w 12"/>
                  <a:gd name="T9" fmla="*/ 129 h 132"/>
                  <a:gd name="T10" fmla="*/ 0 w 12"/>
                  <a:gd name="T1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32">
                    <a:moveTo>
                      <a:pt x="0" y="0"/>
                    </a:moveTo>
                    <a:lnTo>
                      <a:pt x="12" y="4"/>
                    </a:lnTo>
                    <a:lnTo>
                      <a:pt x="12" y="132"/>
                    </a:lnTo>
                    <a:lnTo>
                      <a:pt x="8" y="131"/>
                    </a:lnTo>
                    <a:lnTo>
                      <a:pt x="0" y="1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9" name="Freeform 693"/>
              <p:cNvSpPr>
                <a:spLocks/>
              </p:cNvSpPr>
              <p:nvPr/>
            </p:nvSpPr>
            <p:spPr bwMode="auto">
              <a:xfrm>
                <a:off x="2924" y="1062"/>
                <a:ext cx="10" cy="131"/>
              </a:xfrm>
              <a:custGeom>
                <a:avLst/>
                <a:gdLst>
                  <a:gd name="T0" fmla="*/ 0 w 10"/>
                  <a:gd name="T1" fmla="*/ 0 h 131"/>
                  <a:gd name="T2" fmla="*/ 10 w 10"/>
                  <a:gd name="T3" fmla="*/ 4 h 131"/>
                  <a:gd name="T4" fmla="*/ 10 w 10"/>
                  <a:gd name="T5" fmla="*/ 131 h 131"/>
                  <a:gd name="T6" fmla="*/ 0 w 10"/>
                  <a:gd name="T7" fmla="*/ 128 h 131"/>
                  <a:gd name="T8" fmla="*/ 0 w 10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1">
                    <a:moveTo>
                      <a:pt x="0" y="0"/>
                    </a:moveTo>
                    <a:lnTo>
                      <a:pt x="10" y="4"/>
                    </a:lnTo>
                    <a:lnTo>
                      <a:pt x="10" y="131"/>
                    </a:lnTo>
                    <a:lnTo>
                      <a:pt x="0" y="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0" name="Freeform 694"/>
              <p:cNvSpPr>
                <a:spLocks/>
              </p:cNvSpPr>
              <p:nvPr/>
            </p:nvSpPr>
            <p:spPr bwMode="auto">
              <a:xfrm>
                <a:off x="2934" y="1066"/>
                <a:ext cx="11" cy="129"/>
              </a:xfrm>
              <a:custGeom>
                <a:avLst/>
                <a:gdLst>
                  <a:gd name="T0" fmla="*/ 0 w 11"/>
                  <a:gd name="T1" fmla="*/ 0 h 129"/>
                  <a:gd name="T2" fmla="*/ 0 w 11"/>
                  <a:gd name="T3" fmla="*/ 0 h 129"/>
                  <a:gd name="T4" fmla="*/ 11 w 11"/>
                  <a:gd name="T5" fmla="*/ 4 h 129"/>
                  <a:gd name="T6" fmla="*/ 11 w 11"/>
                  <a:gd name="T7" fmla="*/ 52 h 129"/>
                  <a:gd name="T8" fmla="*/ 7 w 11"/>
                  <a:gd name="T9" fmla="*/ 52 h 129"/>
                  <a:gd name="T10" fmla="*/ 3 w 11"/>
                  <a:gd name="T11" fmla="*/ 53 h 129"/>
                  <a:gd name="T12" fmla="*/ 11 w 11"/>
                  <a:gd name="T13" fmla="*/ 60 h 129"/>
                  <a:gd name="T14" fmla="*/ 11 w 11"/>
                  <a:gd name="T15" fmla="*/ 129 h 129"/>
                  <a:gd name="T16" fmla="*/ 0 w 11"/>
                  <a:gd name="T17" fmla="*/ 127 h 129"/>
                  <a:gd name="T18" fmla="*/ 0 w 11"/>
                  <a:gd name="T19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29">
                    <a:moveTo>
                      <a:pt x="0" y="0"/>
                    </a:moveTo>
                    <a:lnTo>
                      <a:pt x="0" y="0"/>
                    </a:lnTo>
                    <a:lnTo>
                      <a:pt x="11" y="4"/>
                    </a:lnTo>
                    <a:lnTo>
                      <a:pt x="11" y="52"/>
                    </a:lnTo>
                    <a:lnTo>
                      <a:pt x="7" y="52"/>
                    </a:lnTo>
                    <a:lnTo>
                      <a:pt x="3" y="53"/>
                    </a:lnTo>
                    <a:lnTo>
                      <a:pt x="11" y="60"/>
                    </a:lnTo>
                    <a:lnTo>
                      <a:pt x="11" y="129"/>
                    </a:lnTo>
                    <a:lnTo>
                      <a:pt x="0" y="1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1" name="Freeform 695"/>
              <p:cNvSpPr>
                <a:spLocks noEditPoints="1"/>
              </p:cNvSpPr>
              <p:nvPr/>
            </p:nvSpPr>
            <p:spPr bwMode="auto">
              <a:xfrm>
                <a:off x="2945" y="1070"/>
                <a:ext cx="10" cy="128"/>
              </a:xfrm>
              <a:custGeom>
                <a:avLst/>
                <a:gdLst>
                  <a:gd name="T0" fmla="*/ 0 w 10"/>
                  <a:gd name="T1" fmla="*/ 56 h 128"/>
                  <a:gd name="T2" fmla="*/ 7 w 10"/>
                  <a:gd name="T3" fmla="*/ 62 h 128"/>
                  <a:gd name="T4" fmla="*/ 10 w 10"/>
                  <a:gd name="T5" fmla="*/ 65 h 128"/>
                  <a:gd name="T6" fmla="*/ 10 w 10"/>
                  <a:gd name="T7" fmla="*/ 128 h 128"/>
                  <a:gd name="T8" fmla="*/ 9 w 10"/>
                  <a:gd name="T9" fmla="*/ 127 h 128"/>
                  <a:gd name="T10" fmla="*/ 0 w 10"/>
                  <a:gd name="T11" fmla="*/ 125 h 128"/>
                  <a:gd name="T12" fmla="*/ 0 w 10"/>
                  <a:gd name="T13" fmla="*/ 56 h 128"/>
                  <a:gd name="T14" fmla="*/ 0 w 10"/>
                  <a:gd name="T15" fmla="*/ 0 h 128"/>
                  <a:gd name="T16" fmla="*/ 10 w 10"/>
                  <a:gd name="T17" fmla="*/ 5 h 128"/>
                  <a:gd name="T18" fmla="*/ 10 w 10"/>
                  <a:gd name="T19" fmla="*/ 47 h 128"/>
                  <a:gd name="T20" fmla="*/ 6 w 10"/>
                  <a:gd name="T21" fmla="*/ 47 h 128"/>
                  <a:gd name="T22" fmla="*/ 0 w 10"/>
                  <a:gd name="T23" fmla="*/ 48 h 128"/>
                  <a:gd name="T24" fmla="*/ 0 w 10"/>
                  <a:gd name="T2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8">
                    <a:moveTo>
                      <a:pt x="0" y="56"/>
                    </a:moveTo>
                    <a:lnTo>
                      <a:pt x="7" y="62"/>
                    </a:lnTo>
                    <a:lnTo>
                      <a:pt x="10" y="65"/>
                    </a:lnTo>
                    <a:lnTo>
                      <a:pt x="10" y="128"/>
                    </a:lnTo>
                    <a:lnTo>
                      <a:pt x="9" y="127"/>
                    </a:lnTo>
                    <a:lnTo>
                      <a:pt x="0" y="125"/>
                    </a:lnTo>
                    <a:lnTo>
                      <a:pt x="0" y="56"/>
                    </a:lnTo>
                    <a:close/>
                    <a:moveTo>
                      <a:pt x="0" y="0"/>
                    </a:moveTo>
                    <a:lnTo>
                      <a:pt x="10" y="5"/>
                    </a:lnTo>
                    <a:lnTo>
                      <a:pt x="10" y="47"/>
                    </a:lnTo>
                    <a:lnTo>
                      <a:pt x="6" y="47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2" name="Freeform 696"/>
              <p:cNvSpPr>
                <a:spLocks noEditPoints="1"/>
              </p:cNvSpPr>
              <p:nvPr/>
            </p:nvSpPr>
            <p:spPr bwMode="auto">
              <a:xfrm>
                <a:off x="2955" y="1075"/>
                <a:ext cx="11" cy="125"/>
              </a:xfrm>
              <a:custGeom>
                <a:avLst/>
                <a:gdLst>
                  <a:gd name="T0" fmla="*/ 0 w 11"/>
                  <a:gd name="T1" fmla="*/ 60 h 125"/>
                  <a:gd name="T2" fmla="*/ 11 w 11"/>
                  <a:gd name="T3" fmla="*/ 70 h 125"/>
                  <a:gd name="T4" fmla="*/ 11 w 11"/>
                  <a:gd name="T5" fmla="*/ 125 h 125"/>
                  <a:gd name="T6" fmla="*/ 0 w 11"/>
                  <a:gd name="T7" fmla="*/ 123 h 125"/>
                  <a:gd name="T8" fmla="*/ 0 w 11"/>
                  <a:gd name="T9" fmla="*/ 60 h 125"/>
                  <a:gd name="T10" fmla="*/ 0 w 11"/>
                  <a:gd name="T11" fmla="*/ 0 h 125"/>
                  <a:gd name="T12" fmla="*/ 3 w 11"/>
                  <a:gd name="T13" fmla="*/ 0 h 125"/>
                  <a:gd name="T14" fmla="*/ 11 w 11"/>
                  <a:gd name="T15" fmla="*/ 4 h 125"/>
                  <a:gd name="T16" fmla="*/ 11 w 11"/>
                  <a:gd name="T17" fmla="*/ 40 h 125"/>
                  <a:gd name="T18" fmla="*/ 0 w 11"/>
                  <a:gd name="T19" fmla="*/ 42 h 125"/>
                  <a:gd name="T20" fmla="*/ 0 w 11"/>
                  <a:gd name="T21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125">
                    <a:moveTo>
                      <a:pt x="0" y="60"/>
                    </a:moveTo>
                    <a:lnTo>
                      <a:pt x="11" y="70"/>
                    </a:lnTo>
                    <a:lnTo>
                      <a:pt x="11" y="125"/>
                    </a:lnTo>
                    <a:lnTo>
                      <a:pt x="0" y="123"/>
                    </a:lnTo>
                    <a:lnTo>
                      <a:pt x="0" y="60"/>
                    </a:lnTo>
                    <a:close/>
                    <a:moveTo>
                      <a:pt x="0" y="0"/>
                    </a:moveTo>
                    <a:lnTo>
                      <a:pt x="3" y="0"/>
                    </a:lnTo>
                    <a:lnTo>
                      <a:pt x="11" y="4"/>
                    </a:lnTo>
                    <a:lnTo>
                      <a:pt x="11" y="40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3" name="Freeform 697"/>
              <p:cNvSpPr>
                <a:spLocks noEditPoints="1"/>
              </p:cNvSpPr>
              <p:nvPr/>
            </p:nvSpPr>
            <p:spPr bwMode="auto">
              <a:xfrm>
                <a:off x="2966" y="1079"/>
                <a:ext cx="11" cy="125"/>
              </a:xfrm>
              <a:custGeom>
                <a:avLst/>
                <a:gdLst>
                  <a:gd name="T0" fmla="*/ 0 w 11"/>
                  <a:gd name="T1" fmla="*/ 66 h 125"/>
                  <a:gd name="T2" fmla="*/ 1 w 11"/>
                  <a:gd name="T3" fmla="*/ 68 h 125"/>
                  <a:gd name="T4" fmla="*/ 11 w 11"/>
                  <a:gd name="T5" fmla="*/ 78 h 125"/>
                  <a:gd name="T6" fmla="*/ 11 w 11"/>
                  <a:gd name="T7" fmla="*/ 125 h 125"/>
                  <a:gd name="T8" fmla="*/ 0 w 11"/>
                  <a:gd name="T9" fmla="*/ 121 h 125"/>
                  <a:gd name="T10" fmla="*/ 0 w 11"/>
                  <a:gd name="T11" fmla="*/ 66 h 125"/>
                  <a:gd name="T12" fmla="*/ 0 w 11"/>
                  <a:gd name="T13" fmla="*/ 0 h 125"/>
                  <a:gd name="T14" fmla="*/ 11 w 11"/>
                  <a:gd name="T15" fmla="*/ 5 h 125"/>
                  <a:gd name="T16" fmla="*/ 11 w 11"/>
                  <a:gd name="T17" fmla="*/ 35 h 125"/>
                  <a:gd name="T18" fmla="*/ 1 w 11"/>
                  <a:gd name="T19" fmla="*/ 35 h 125"/>
                  <a:gd name="T20" fmla="*/ 0 w 11"/>
                  <a:gd name="T21" fmla="*/ 36 h 125"/>
                  <a:gd name="T22" fmla="*/ 0 w 11"/>
                  <a:gd name="T2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5">
                    <a:moveTo>
                      <a:pt x="0" y="66"/>
                    </a:moveTo>
                    <a:lnTo>
                      <a:pt x="1" y="68"/>
                    </a:lnTo>
                    <a:lnTo>
                      <a:pt x="11" y="78"/>
                    </a:lnTo>
                    <a:lnTo>
                      <a:pt x="11" y="125"/>
                    </a:lnTo>
                    <a:lnTo>
                      <a:pt x="0" y="121"/>
                    </a:lnTo>
                    <a:lnTo>
                      <a:pt x="0" y="66"/>
                    </a:lnTo>
                    <a:close/>
                    <a:moveTo>
                      <a:pt x="0" y="0"/>
                    </a:moveTo>
                    <a:lnTo>
                      <a:pt x="11" y="5"/>
                    </a:lnTo>
                    <a:lnTo>
                      <a:pt x="11" y="35"/>
                    </a:lnTo>
                    <a:lnTo>
                      <a:pt x="1" y="35"/>
                    </a:lnTo>
                    <a:lnTo>
                      <a:pt x="0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4" name="Freeform 698"/>
              <p:cNvSpPr>
                <a:spLocks noEditPoints="1"/>
              </p:cNvSpPr>
              <p:nvPr/>
            </p:nvSpPr>
            <p:spPr bwMode="auto">
              <a:xfrm>
                <a:off x="2977" y="1084"/>
                <a:ext cx="11" cy="124"/>
              </a:xfrm>
              <a:custGeom>
                <a:avLst/>
                <a:gdLst>
                  <a:gd name="T0" fmla="*/ 0 w 11"/>
                  <a:gd name="T1" fmla="*/ 73 h 124"/>
                  <a:gd name="T2" fmla="*/ 4 w 11"/>
                  <a:gd name="T3" fmla="*/ 78 h 124"/>
                  <a:gd name="T4" fmla="*/ 11 w 11"/>
                  <a:gd name="T5" fmla="*/ 85 h 124"/>
                  <a:gd name="T6" fmla="*/ 11 w 11"/>
                  <a:gd name="T7" fmla="*/ 124 h 124"/>
                  <a:gd name="T8" fmla="*/ 0 w 11"/>
                  <a:gd name="T9" fmla="*/ 120 h 124"/>
                  <a:gd name="T10" fmla="*/ 0 w 11"/>
                  <a:gd name="T11" fmla="*/ 73 h 124"/>
                  <a:gd name="T12" fmla="*/ 0 w 11"/>
                  <a:gd name="T13" fmla="*/ 0 h 124"/>
                  <a:gd name="T14" fmla="*/ 2 w 11"/>
                  <a:gd name="T15" fmla="*/ 1 h 124"/>
                  <a:gd name="T16" fmla="*/ 11 w 11"/>
                  <a:gd name="T17" fmla="*/ 5 h 124"/>
                  <a:gd name="T18" fmla="*/ 11 w 11"/>
                  <a:gd name="T19" fmla="*/ 29 h 124"/>
                  <a:gd name="T20" fmla="*/ 9 w 11"/>
                  <a:gd name="T21" fmla="*/ 29 h 124"/>
                  <a:gd name="T22" fmla="*/ 0 w 11"/>
                  <a:gd name="T23" fmla="*/ 30 h 124"/>
                  <a:gd name="T24" fmla="*/ 0 w 11"/>
                  <a:gd name="T2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124">
                    <a:moveTo>
                      <a:pt x="0" y="73"/>
                    </a:moveTo>
                    <a:lnTo>
                      <a:pt x="4" y="78"/>
                    </a:lnTo>
                    <a:lnTo>
                      <a:pt x="11" y="85"/>
                    </a:lnTo>
                    <a:lnTo>
                      <a:pt x="11" y="124"/>
                    </a:lnTo>
                    <a:lnTo>
                      <a:pt x="0" y="120"/>
                    </a:lnTo>
                    <a:lnTo>
                      <a:pt x="0" y="73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1" y="5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0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5" name="Freeform 699"/>
              <p:cNvSpPr>
                <a:spLocks noEditPoints="1"/>
              </p:cNvSpPr>
              <p:nvPr/>
            </p:nvSpPr>
            <p:spPr bwMode="auto">
              <a:xfrm>
                <a:off x="2988" y="1089"/>
                <a:ext cx="10" cy="123"/>
              </a:xfrm>
              <a:custGeom>
                <a:avLst/>
                <a:gdLst>
                  <a:gd name="T0" fmla="*/ 0 w 10"/>
                  <a:gd name="T1" fmla="*/ 80 h 123"/>
                  <a:gd name="T2" fmla="*/ 6 w 10"/>
                  <a:gd name="T3" fmla="*/ 89 h 123"/>
                  <a:gd name="T4" fmla="*/ 10 w 10"/>
                  <a:gd name="T5" fmla="*/ 93 h 123"/>
                  <a:gd name="T6" fmla="*/ 10 w 10"/>
                  <a:gd name="T7" fmla="*/ 123 h 123"/>
                  <a:gd name="T8" fmla="*/ 2 w 10"/>
                  <a:gd name="T9" fmla="*/ 121 h 123"/>
                  <a:gd name="T10" fmla="*/ 0 w 10"/>
                  <a:gd name="T11" fmla="*/ 119 h 123"/>
                  <a:gd name="T12" fmla="*/ 0 w 10"/>
                  <a:gd name="T13" fmla="*/ 80 h 123"/>
                  <a:gd name="T14" fmla="*/ 0 w 10"/>
                  <a:gd name="T15" fmla="*/ 0 h 123"/>
                  <a:gd name="T16" fmla="*/ 9 w 10"/>
                  <a:gd name="T17" fmla="*/ 4 h 123"/>
                  <a:gd name="T18" fmla="*/ 10 w 10"/>
                  <a:gd name="T19" fmla="*/ 5 h 123"/>
                  <a:gd name="T20" fmla="*/ 10 w 10"/>
                  <a:gd name="T21" fmla="*/ 22 h 123"/>
                  <a:gd name="T22" fmla="*/ 0 w 10"/>
                  <a:gd name="T23" fmla="*/ 24 h 123"/>
                  <a:gd name="T24" fmla="*/ 0 w 10"/>
                  <a:gd name="T2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3">
                    <a:moveTo>
                      <a:pt x="0" y="80"/>
                    </a:moveTo>
                    <a:lnTo>
                      <a:pt x="6" y="89"/>
                    </a:lnTo>
                    <a:lnTo>
                      <a:pt x="10" y="93"/>
                    </a:lnTo>
                    <a:lnTo>
                      <a:pt x="10" y="123"/>
                    </a:lnTo>
                    <a:lnTo>
                      <a:pt x="2" y="121"/>
                    </a:lnTo>
                    <a:lnTo>
                      <a:pt x="0" y="119"/>
                    </a:lnTo>
                    <a:lnTo>
                      <a:pt x="0" y="80"/>
                    </a:lnTo>
                    <a:close/>
                    <a:moveTo>
                      <a:pt x="0" y="0"/>
                    </a:moveTo>
                    <a:lnTo>
                      <a:pt x="9" y="4"/>
                    </a:lnTo>
                    <a:lnTo>
                      <a:pt x="10" y="5"/>
                    </a:lnTo>
                    <a:lnTo>
                      <a:pt x="10" y="22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6" name="Freeform 700"/>
              <p:cNvSpPr>
                <a:spLocks noEditPoints="1"/>
              </p:cNvSpPr>
              <p:nvPr/>
            </p:nvSpPr>
            <p:spPr bwMode="auto">
              <a:xfrm>
                <a:off x="2998" y="1094"/>
                <a:ext cx="11" cy="123"/>
              </a:xfrm>
              <a:custGeom>
                <a:avLst/>
                <a:gdLst>
                  <a:gd name="T0" fmla="*/ 0 w 11"/>
                  <a:gd name="T1" fmla="*/ 88 h 123"/>
                  <a:gd name="T2" fmla="*/ 8 w 11"/>
                  <a:gd name="T3" fmla="*/ 99 h 123"/>
                  <a:gd name="T4" fmla="*/ 11 w 11"/>
                  <a:gd name="T5" fmla="*/ 103 h 123"/>
                  <a:gd name="T6" fmla="*/ 11 w 11"/>
                  <a:gd name="T7" fmla="*/ 123 h 123"/>
                  <a:gd name="T8" fmla="*/ 0 w 11"/>
                  <a:gd name="T9" fmla="*/ 118 h 123"/>
                  <a:gd name="T10" fmla="*/ 0 w 11"/>
                  <a:gd name="T11" fmla="*/ 88 h 123"/>
                  <a:gd name="T12" fmla="*/ 0 w 11"/>
                  <a:gd name="T13" fmla="*/ 0 h 123"/>
                  <a:gd name="T14" fmla="*/ 11 w 11"/>
                  <a:gd name="T15" fmla="*/ 6 h 123"/>
                  <a:gd name="T16" fmla="*/ 11 w 11"/>
                  <a:gd name="T17" fmla="*/ 17 h 123"/>
                  <a:gd name="T18" fmla="*/ 11 w 11"/>
                  <a:gd name="T19" fmla="*/ 17 h 123"/>
                  <a:gd name="T20" fmla="*/ 0 w 11"/>
                  <a:gd name="T21" fmla="*/ 17 h 123"/>
                  <a:gd name="T22" fmla="*/ 0 w 11"/>
                  <a:gd name="T23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3">
                    <a:moveTo>
                      <a:pt x="0" y="88"/>
                    </a:moveTo>
                    <a:lnTo>
                      <a:pt x="8" y="99"/>
                    </a:lnTo>
                    <a:lnTo>
                      <a:pt x="11" y="103"/>
                    </a:lnTo>
                    <a:lnTo>
                      <a:pt x="11" y="123"/>
                    </a:lnTo>
                    <a:lnTo>
                      <a:pt x="0" y="118"/>
                    </a:lnTo>
                    <a:lnTo>
                      <a:pt x="0" y="88"/>
                    </a:lnTo>
                    <a:close/>
                    <a:moveTo>
                      <a:pt x="0" y="0"/>
                    </a:moveTo>
                    <a:lnTo>
                      <a:pt x="11" y="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7" name="Freeform 701"/>
              <p:cNvSpPr>
                <a:spLocks noEditPoints="1"/>
              </p:cNvSpPr>
              <p:nvPr/>
            </p:nvSpPr>
            <p:spPr bwMode="auto">
              <a:xfrm>
                <a:off x="3009" y="1100"/>
                <a:ext cx="12" cy="121"/>
              </a:xfrm>
              <a:custGeom>
                <a:avLst/>
                <a:gdLst>
                  <a:gd name="T0" fmla="*/ 0 w 12"/>
                  <a:gd name="T1" fmla="*/ 97 h 121"/>
                  <a:gd name="T2" fmla="*/ 8 w 12"/>
                  <a:gd name="T3" fmla="*/ 106 h 121"/>
                  <a:gd name="T4" fmla="*/ 12 w 12"/>
                  <a:gd name="T5" fmla="*/ 111 h 121"/>
                  <a:gd name="T6" fmla="*/ 12 w 12"/>
                  <a:gd name="T7" fmla="*/ 121 h 121"/>
                  <a:gd name="T8" fmla="*/ 0 w 12"/>
                  <a:gd name="T9" fmla="*/ 117 h 121"/>
                  <a:gd name="T10" fmla="*/ 0 w 12"/>
                  <a:gd name="T11" fmla="*/ 97 h 121"/>
                  <a:gd name="T12" fmla="*/ 0 w 12"/>
                  <a:gd name="T13" fmla="*/ 0 h 121"/>
                  <a:gd name="T14" fmla="*/ 2 w 12"/>
                  <a:gd name="T15" fmla="*/ 1 h 121"/>
                  <a:gd name="T16" fmla="*/ 12 w 12"/>
                  <a:gd name="T17" fmla="*/ 5 h 121"/>
                  <a:gd name="T18" fmla="*/ 12 w 12"/>
                  <a:gd name="T19" fmla="*/ 11 h 121"/>
                  <a:gd name="T20" fmla="*/ 0 w 12"/>
                  <a:gd name="T21" fmla="*/ 11 h 121"/>
                  <a:gd name="T22" fmla="*/ 0 w 12"/>
                  <a:gd name="T2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121">
                    <a:moveTo>
                      <a:pt x="0" y="97"/>
                    </a:moveTo>
                    <a:lnTo>
                      <a:pt x="8" y="106"/>
                    </a:lnTo>
                    <a:lnTo>
                      <a:pt x="12" y="111"/>
                    </a:lnTo>
                    <a:lnTo>
                      <a:pt x="12" y="121"/>
                    </a:lnTo>
                    <a:lnTo>
                      <a:pt x="0" y="117"/>
                    </a:lnTo>
                    <a:lnTo>
                      <a:pt x="0" y="97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2" y="5"/>
                    </a:lnTo>
                    <a:lnTo>
                      <a:pt x="12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8" name="Freeform 702"/>
              <p:cNvSpPr>
                <a:spLocks noEditPoints="1"/>
              </p:cNvSpPr>
              <p:nvPr/>
            </p:nvSpPr>
            <p:spPr bwMode="auto">
              <a:xfrm>
                <a:off x="3021" y="1105"/>
                <a:ext cx="10" cy="122"/>
              </a:xfrm>
              <a:custGeom>
                <a:avLst/>
                <a:gdLst>
                  <a:gd name="T0" fmla="*/ 0 w 10"/>
                  <a:gd name="T1" fmla="*/ 106 h 122"/>
                  <a:gd name="T2" fmla="*/ 3 w 10"/>
                  <a:gd name="T3" fmla="*/ 112 h 122"/>
                  <a:gd name="T4" fmla="*/ 7 w 10"/>
                  <a:gd name="T5" fmla="*/ 119 h 122"/>
                  <a:gd name="T6" fmla="*/ 10 w 10"/>
                  <a:gd name="T7" fmla="*/ 122 h 122"/>
                  <a:gd name="T8" fmla="*/ 0 w 10"/>
                  <a:gd name="T9" fmla="*/ 116 h 122"/>
                  <a:gd name="T10" fmla="*/ 0 w 10"/>
                  <a:gd name="T11" fmla="*/ 106 h 122"/>
                  <a:gd name="T12" fmla="*/ 0 w 10"/>
                  <a:gd name="T13" fmla="*/ 0 h 122"/>
                  <a:gd name="T14" fmla="*/ 1 w 10"/>
                  <a:gd name="T15" fmla="*/ 1 h 122"/>
                  <a:gd name="T16" fmla="*/ 7 w 10"/>
                  <a:gd name="T17" fmla="*/ 5 h 122"/>
                  <a:gd name="T18" fmla="*/ 10 w 10"/>
                  <a:gd name="T19" fmla="*/ 6 h 122"/>
                  <a:gd name="T20" fmla="*/ 0 w 10"/>
                  <a:gd name="T21" fmla="*/ 6 h 122"/>
                  <a:gd name="T22" fmla="*/ 0 w 10"/>
                  <a:gd name="T23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" h="122">
                    <a:moveTo>
                      <a:pt x="0" y="106"/>
                    </a:moveTo>
                    <a:lnTo>
                      <a:pt x="3" y="112"/>
                    </a:lnTo>
                    <a:lnTo>
                      <a:pt x="7" y="119"/>
                    </a:lnTo>
                    <a:lnTo>
                      <a:pt x="10" y="122"/>
                    </a:lnTo>
                    <a:lnTo>
                      <a:pt x="0" y="116"/>
                    </a:lnTo>
                    <a:lnTo>
                      <a:pt x="0" y="106"/>
                    </a:lnTo>
                    <a:close/>
                    <a:moveTo>
                      <a:pt x="0" y="0"/>
                    </a:moveTo>
                    <a:lnTo>
                      <a:pt x="1" y="1"/>
                    </a:lnTo>
                    <a:lnTo>
                      <a:pt x="7" y="5"/>
                    </a:lnTo>
                    <a:lnTo>
                      <a:pt x="10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9" name="Freeform 703"/>
              <p:cNvSpPr>
                <a:spLocks noEditPoints="1"/>
              </p:cNvSpPr>
              <p:nvPr/>
            </p:nvSpPr>
            <p:spPr bwMode="auto">
              <a:xfrm>
                <a:off x="3031" y="1111"/>
                <a:ext cx="0" cy="116"/>
              </a:xfrm>
              <a:custGeom>
                <a:avLst/>
                <a:gdLst>
                  <a:gd name="T0" fmla="*/ 116 h 116"/>
                  <a:gd name="T1" fmla="*/ 116 h 116"/>
                  <a:gd name="T2" fmla="*/ 116 h 116"/>
                  <a:gd name="T3" fmla="*/ 116 h 116"/>
                  <a:gd name="T4" fmla="*/ 0 h 116"/>
                  <a:gd name="T5" fmla="*/ 0 h 116"/>
                  <a:gd name="T6" fmla="*/ 0 h 116"/>
                  <a:gd name="T7" fmla="*/ 0 h 11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</a:cxnLst>
                <a:rect l="0" t="0" r="r" b="b"/>
                <a:pathLst>
                  <a:path h="116">
                    <a:moveTo>
                      <a:pt x="0" y="116"/>
                    </a:moveTo>
                    <a:lnTo>
                      <a:pt x="0" y="116"/>
                    </a:lnTo>
                    <a:lnTo>
                      <a:pt x="0" y="116"/>
                    </a:lnTo>
                    <a:lnTo>
                      <a:pt x="0" y="116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0" name="Freeform 704"/>
              <p:cNvSpPr>
                <a:spLocks/>
              </p:cNvSpPr>
              <p:nvPr/>
            </p:nvSpPr>
            <p:spPr bwMode="auto">
              <a:xfrm>
                <a:off x="2916" y="1922"/>
                <a:ext cx="80" cy="120"/>
              </a:xfrm>
              <a:custGeom>
                <a:avLst/>
                <a:gdLst>
                  <a:gd name="T0" fmla="*/ 30 w 80"/>
                  <a:gd name="T1" fmla="*/ 0 h 120"/>
                  <a:gd name="T2" fmla="*/ 80 w 80"/>
                  <a:gd name="T3" fmla="*/ 44 h 120"/>
                  <a:gd name="T4" fmla="*/ 56 w 80"/>
                  <a:gd name="T5" fmla="*/ 120 h 120"/>
                  <a:gd name="T6" fmla="*/ 0 w 80"/>
                  <a:gd name="T7" fmla="*/ 72 h 120"/>
                  <a:gd name="T8" fmla="*/ 30 w 80"/>
                  <a:gd name="T9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" h="120">
                    <a:moveTo>
                      <a:pt x="30" y="0"/>
                    </a:moveTo>
                    <a:lnTo>
                      <a:pt x="80" y="44"/>
                    </a:lnTo>
                    <a:lnTo>
                      <a:pt x="56" y="120"/>
                    </a:lnTo>
                    <a:lnTo>
                      <a:pt x="0" y="7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1" name="Freeform 705"/>
              <p:cNvSpPr>
                <a:spLocks/>
              </p:cNvSpPr>
              <p:nvPr/>
            </p:nvSpPr>
            <p:spPr bwMode="auto">
              <a:xfrm>
                <a:off x="3903" y="1351"/>
                <a:ext cx="43" cy="131"/>
              </a:xfrm>
              <a:custGeom>
                <a:avLst/>
                <a:gdLst>
                  <a:gd name="T0" fmla="*/ 9 w 43"/>
                  <a:gd name="T1" fmla="*/ 0 h 131"/>
                  <a:gd name="T2" fmla="*/ 12 w 43"/>
                  <a:gd name="T3" fmla="*/ 0 h 131"/>
                  <a:gd name="T4" fmla="*/ 14 w 43"/>
                  <a:gd name="T5" fmla="*/ 3 h 131"/>
                  <a:gd name="T6" fmla="*/ 17 w 43"/>
                  <a:gd name="T7" fmla="*/ 5 h 131"/>
                  <a:gd name="T8" fmla="*/ 22 w 43"/>
                  <a:gd name="T9" fmla="*/ 12 h 131"/>
                  <a:gd name="T10" fmla="*/ 29 w 43"/>
                  <a:gd name="T11" fmla="*/ 22 h 131"/>
                  <a:gd name="T12" fmla="*/ 35 w 43"/>
                  <a:gd name="T13" fmla="*/ 38 h 131"/>
                  <a:gd name="T14" fmla="*/ 40 w 43"/>
                  <a:gd name="T15" fmla="*/ 55 h 131"/>
                  <a:gd name="T16" fmla="*/ 43 w 43"/>
                  <a:gd name="T17" fmla="*/ 76 h 131"/>
                  <a:gd name="T18" fmla="*/ 40 w 43"/>
                  <a:gd name="T19" fmla="*/ 101 h 131"/>
                  <a:gd name="T20" fmla="*/ 31 w 43"/>
                  <a:gd name="T21" fmla="*/ 127 h 131"/>
                  <a:gd name="T22" fmla="*/ 30 w 43"/>
                  <a:gd name="T23" fmla="*/ 130 h 131"/>
                  <a:gd name="T24" fmla="*/ 27 w 43"/>
                  <a:gd name="T25" fmla="*/ 131 h 131"/>
                  <a:gd name="T26" fmla="*/ 25 w 43"/>
                  <a:gd name="T27" fmla="*/ 131 h 131"/>
                  <a:gd name="T28" fmla="*/ 21 w 43"/>
                  <a:gd name="T29" fmla="*/ 131 h 131"/>
                  <a:gd name="T30" fmla="*/ 18 w 43"/>
                  <a:gd name="T31" fmla="*/ 128 h 131"/>
                  <a:gd name="T32" fmla="*/ 17 w 43"/>
                  <a:gd name="T33" fmla="*/ 126 h 131"/>
                  <a:gd name="T34" fmla="*/ 16 w 43"/>
                  <a:gd name="T35" fmla="*/ 123 h 131"/>
                  <a:gd name="T36" fmla="*/ 17 w 43"/>
                  <a:gd name="T37" fmla="*/ 120 h 131"/>
                  <a:gd name="T38" fmla="*/ 25 w 43"/>
                  <a:gd name="T39" fmla="*/ 97 h 131"/>
                  <a:gd name="T40" fmla="*/ 26 w 43"/>
                  <a:gd name="T41" fmla="*/ 77 h 131"/>
                  <a:gd name="T42" fmla="*/ 25 w 43"/>
                  <a:gd name="T43" fmla="*/ 59 h 131"/>
                  <a:gd name="T44" fmla="*/ 21 w 43"/>
                  <a:gd name="T45" fmla="*/ 43 h 131"/>
                  <a:gd name="T46" fmla="*/ 14 w 43"/>
                  <a:gd name="T47" fmla="*/ 31 h 131"/>
                  <a:gd name="T48" fmla="*/ 9 w 43"/>
                  <a:gd name="T49" fmla="*/ 21 h 131"/>
                  <a:gd name="T50" fmla="*/ 5 w 43"/>
                  <a:gd name="T51" fmla="*/ 16 h 131"/>
                  <a:gd name="T52" fmla="*/ 2 w 43"/>
                  <a:gd name="T53" fmla="*/ 13 h 131"/>
                  <a:gd name="T54" fmla="*/ 1 w 43"/>
                  <a:gd name="T55" fmla="*/ 10 h 131"/>
                  <a:gd name="T56" fmla="*/ 0 w 43"/>
                  <a:gd name="T57" fmla="*/ 8 h 131"/>
                  <a:gd name="T58" fmla="*/ 1 w 43"/>
                  <a:gd name="T59" fmla="*/ 5 h 131"/>
                  <a:gd name="T60" fmla="*/ 2 w 43"/>
                  <a:gd name="T61" fmla="*/ 3 h 131"/>
                  <a:gd name="T62" fmla="*/ 5 w 43"/>
                  <a:gd name="T63" fmla="*/ 0 h 131"/>
                  <a:gd name="T64" fmla="*/ 9 w 43"/>
                  <a:gd name="T65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" h="131">
                    <a:moveTo>
                      <a:pt x="9" y="0"/>
                    </a:moveTo>
                    <a:lnTo>
                      <a:pt x="12" y="0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2"/>
                    </a:lnTo>
                    <a:lnTo>
                      <a:pt x="29" y="22"/>
                    </a:lnTo>
                    <a:lnTo>
                      <a:pt x="35" y="38"/>
                    </a:lnTo>
                    <a:lnTo>
                      <a:pt x="40" y="55"/>
                    </a:lnTo>
                    <a:lnTo>
                      <a:pt x="43" y="76"/>
                    </a:lnTo>
                    <a:lnTo>
                      <a:pt x="40" y="101"/>
                    </a:lnTo>
                    <a:lnTo>
                      <a:pt x="31" y="127"/>
                    </a:lnTo>
                    <a:lnTo>
                      <a:pt x="30" y="130"/>
                    </a:lnTo>
                    <a:lnTo>
                      <a:pt x="27" y="131"/>
                    </a:lnTo>
                    <a:lnTo>
                      <a:pt x="25" y="131"/>
                    </a:lnTo>
                    <a:lnTo>
                      <a:pt x="21" y="131"/>
                    </a:lnTo>
                    <a:lnTo>
                      <a:pt x="18" y="128"/>
                    </a:lnTo>
                    <a:lnTo>
                      <a:pt x="17" y="126"/>
                    </a:lnTo>
                    <a:lnTo>
                      <a:pt x="16" y="123"/>
                    </a:lnTo>
                    <a:lnTo>
                      <a:pt x="17" y="120"/>
                    </a:lnTo>
                    <a:lnTo>
                      <a:pt x="25" y="97"/>
                    </a:lnTo>
                    <a:lnTo>
                      <a:pt x="26" y="77"/>
                    </a:lnTo>
                    <a:lnTo>
                      <a:pt x="25" y="59"/>
                    </a:lnTo>
                    <a:lnTo>
                      <a:pt x="21" y="43"/>
                    </a:lnTo>
                    <a:lnTo>
                      <a:pt x="14" y="31"/>
                    </a:lnTo>
                    <a:lnTo>
                      <a:pt x="9" y="21"/>
                    </a:lnTo>
                    <a:lnTo>
                      <a:pt x="5" y="16"/>
                    </a:lnTo>
                    <a:lnTo>
                      <a:pt x="2" y="13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2" name="Freeform 706"/>
              <p:cNvSpPr>
                <a:spLocks/>
              </p:cNvSpPr>
              <p:nvPr/>
            </p:nvSpPr>
            <p:spPr bwMode="auto">
              <a:xfrm>
                <a:off x="3953" y="1322"/>
                <a:ext cx="52" cy="176"/>
              </a:xfrm>
              <a:custGeom>
                <a:avLst/>
                <a:gdLst>
                  <a:gd name="T0" fmla="*/ 7 w 52"/>
                  <a:gd name="T1" fmla="*/ 0 h 176"/>
                  <a:gd name="T2" fmla="*/ 11 w 52"/>
                  <a:gd name="T3" fmla="*/ 1 h 176"/>
                  <a:gd name="T4" fmla="*/ 14 w 52"/>
                  <a:gd name="T5" fmla="*/ 3 h 176"/>
                  <a:gd name="T6" fmla="*/ 17 w 52"/>
                  <a:gd name="T7" fmla="*/ 5 h 176"/>
                  <a:gd name="T8" fmla="*/ 22 w 52"/>
                  <a:gd name="T9" fmla="*/ 13 h 176"/>
                  <a:gd name="T10" fmla="*/ 30 w 52"/>
                  <a:gd name="T11" fmla="*/ 25 h 176"/>
                  <a:gd name="T12" fmla="*/ 38 w 52"/>
                  <a:gd name="T13" fmla="*/ 41 h 176"/>
                  <a:gd name="T14" fmla="*/ 45 w 52"/>
                  <a:gd name="T15" fmla="*/ 60 h 176"/>
                  <a:gd name="T16" fmla="*/ 51 w 52"/>
                  <a:gd name="T17" fmla="*/ 84 h 176"/>
                  <a:gd name="T18" fmla="*/ 52 w 52"/>
                  <a:gd name="T19" fmla="*/ 110 h 176"/>
                  <a:gd name="T20" fmla="*/ 48 w 52"/>
                  <a:gd name="T21" fmla="*/ 139 h 176"/>
                  <a:gd name="T22" fmla="*/ 38 w 52"/>
                  <a:gd name="T23" fmla="*/ 170 h 176"/>
                  <a:gd name="T24" fmla="*/ 35 w 52"/>
                  <a:gd name="T25" fmla="*/ 173 h 176"/>
                  <a:gd name="T26" fmla="*/ 32 w 52"/>
                  <a:gd name="T27" fmla="*/ 176 h 176"/>
                  <a:gd name="T28" fmla="*/ 30 w 52"/>
                  <a:gd name="T29" fmla="*/ 176 h 176"/>
                  <a:gd name="T30" fmla="*/ 27 w 52"/>
                  <a:gd name="T31" fmla="*/ 176 h 176"/>
                  <a:gd name="T32" fmla="*/ 24 w 52"/>
                  <a:gd name="T33" fmla="*/ 173 h 176"/>
                  <a:gd name="T34" fmla="*/ 22 w 52"/>
                  <a:gd name="T35" fmla="*/ 170 h 176"/>
                  <a:gd name="T36" fmla="*/ 22 w 52"/>
                  <a:gd name="T37" fmla="*/ 168 h 176"/>
                  <a:gd name="T38" fmla="*/ 22 w 52"/>
                  <a:gd name="T39" fmla="*/ 164 h 176"/>
                  <a:gd name="T40" fmla="*/ 32 w 52"/>
                  <a:gd name="T41" fmla="*/ 136 h 176"/>
                  <a:gd name="T42" fmla="*/ 36 w 52"/>
                  <a:gd name="T43" fmla="*/ 110 h 176"/>
                  <a:gd name="T44" fmla="*/ 35 w 52"/>
                  <a:gd name="T45" fmla="*/ 87 h 176"/>
                  <a:gd name="T46" fmla="*/ 31 w 52"/>
                  <a:gd name="T47" fmla="*/ 67 h 176"/>
                  <a:gd name="T48" fmla="*/ 24 w 52"/>
                  <a:gd name="T49" fmla="*/ 49 h 176"/>
                  <a:gd name="T50" fmla="*/ 17 w 52"/>
                  <a:gd name="T51" fmla="*/ 34 h 176"/>
                  <a:gd name="T52" fmla="*/ 10 w 52"/>
                  <a:gd name="T53" fmla="*/ 24 h 176"/>
                  <a:gd name="T54" fmla="*/ 5 w 52"/>
                  <a:gd name="T55" fmla="*/ 17 h 176"/>
                  <a:gd name="T56" fmla="*/ 2 w 52"/>
                  <a:gd name="T57" fmla="*/ 15 h 176"/>
                  <a:gd name="T58" fmla="*/ 1 w 52"/>
                  <a:gd name="T59" fmla="*/ 12 h 176"/>
                  <a:gd name="T60" fmla="*/ 0 w 52"/>
                  <a:gd name="T61" fmla="*/ 8 h 176"/>
                  <a:gd name="T62" fmla="*/ 1 w 52"/>
                  <a:gd name="T63" fmla="*/ 5 h 176"/>
                  <a:gd name="T64" fmla="*/ 2 w 52"/>
                  <a:gd name="T65" fmla="*/ 3 h 176"/>
                  <a:gd name="T66" fmla="*/ 5 w 52"/>
                  <a:gd name="T67" fmla="*/ 1 h 176"/>
                  <a:gd name="T68" fmla="*/ 7 w 52"/>
                  <a:gd name="T6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2" h="176">
                    <a:moveTo>
                      <a:pt x="7" y="0"/>
                    </a:moveTo>
                    <a:lnTo>
                      <a:pt x="11" y="1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3"/>
                    </a:lnTo>
                    <a:lnTo>
                      <a:pt x="30" y="25"/>
                    </a:lnTo>
                    <a:lnTo>
                      <a:pt x="38" y="41"/>
                    </a:lnTo>
                    <a:lnTo>
                      <a:pt x="45" y="60"/>
                    </a:lnTo>
                    <a:lnTo>
                      <a:pt x="51" y="84"/>
                    </a:lnTo>
                    <a:lnTo>
                      <a:pt x="52" y="110"/>
                    </a:lnTo>
                    <a:lnTo>
                      <a:pt x="48" y="139"/>
                    </a:lnTo>
                    <a:lnTo>
                      <a:pt x="38" y="170"/>
                    </a:lnTo>
                    <a:lnTo>
                      <a:pt x="35" y="173"/>
                    </a:lnTo>
                    <a:lnTo>
                      <a:pt x="32" y="176"/>
                    </a:lnTo>
                    <a:lnTo>
                      <a:pt x="30" y="176"/>
                    </a:lnTo>
                    <a:lnTo>
                      <a:pt x="27" y="176"/>
                    </a:lnTo>
                    <a:lnTo>
                      <a:pt x="24" y="173"/>
                    </a:lnTo>
                    <a:lnTo>
                      <a:pt x="22" y="170"/>
                    </a:lnTo>
                    <a:lnTo>
                      <a:pt x="22" y="168"/>
                    </a:lnTo>
                    <a:lnTo>
                      <a:pt x="22" y="164"/>
                    </a:lnTo>
                    <a:lnTo>
                      <a:pt x="32" y="136"/>
                    </a:lnTo>
                    <a:lnTo>
                      <a:pt x="36" y="110"/>
                    </a:lnTo>
                    <a:lnTo>
                      <a:pt x="35" y="87"/>
                    </a:lnTo>
                    <a:lnTo>
                      <a:pt x="31" y="67"/>
                    </a:lnTo>
                    <a:lnTo>
                      <a:pt x="24" y="49"/>
                    </a:lnTo>
                    <a:lnTo>
                      <a:pt x="17" y="34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2" y="15"/>
                    </a:lnTo>
                    <a:lnTo>
                      <a:pt x="1" y="12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3" name="Freeform 707"/>
              <p:cNvSpPr>
                <a:spLocks/>
              </p:cNvSpPr>
              <p:nvPr/>
            </p:nvSpPr>
            <p:spPr bwMode="auto">
              <a:xfrm>
                <a:off x="4017" y="1276"/>
                <a:ext cx="69" cy="257"/>
              </a:xfrm>
              <a:custGeom>
                <a:avLst/>
                <a:gdLst>
                  <a:gd name="T0" fmla="*/ 8 w 69"/>
                  <a:gd name="T1" fmla="*/ 0 h 257"/>
                  <a:gd name="T2" fmla="*/ 10 w 69"/>
                  <a:gd name="T3" fmla="*/ 0 h 257"/>
                  <a:gd name="T4" fmla="*/ 13 w 69"/>
                  <a:gd name="T5" fmla="*/ 3 h 257"/>
                  <a:gd name="T6" fmla="*/ 15 w 69"/>
                  <a:gd name="T7" fmla="*/ 6 h 257"/>
                  <a:gd name="T8" fmla="*/ 22 w 69"/>
                  <a:gd name="T9" fmla="*/ 12 h 257"/>
                  <a:gd name="T10" fmla="*/ 30 w 69"/>
                  <a:gd name="T11" fmla="*/ 25 h 257"/>
                  <a:gd name="T12" fmla="*/ 40 w 69"/>
                  <a:gd name="T13" fmla="*/ 41 h 257"/>
                  <a:gd name="T14" fmla="*/ 51 w 69"/>
                  <a:gd name="T15" fmla="*/ 62 h 257"/>
                  <a:gd name="T16" fmla="*/ 60 w 69"/>
                  <a:gd name="T17" fmla="*/ 85 h 257"/>
                  <a:gd name="T18" fmla="*/ 66 w 69"/>
                  <a:gd name="T19" fmla="*/ 113 h 257"/>
                  <a:gd name="T20" fmla="*/ 69 w 69"/>
                  <a:gd name="T21" fmla="*/ 143 h 257"/>
                  <a:gd name="T22" fmla="*/ 69 w 69"/>
                  <a:gd name="T23" fmla="*/ 177 h 257"/>
                  <a:gd name="T24" fmla="*/ 61 w 69"/>
                  <a:gd name="T25" fmla="*/ 212 h 257"/>
                  <a:gd name="T26" fmla="*/ 48 w 69"/>
                  <a:gd name="T27" fmla="*/ 252 h 257"/>
                  <a:gd name="T28" fmla="*/ 46 w 69"/>
                  <a:gd name="T29" fmla="*/ 254 h 257"/>
                  <a:gd name="T30" fmla="*/ 44 w 69"/>
                  <a:gd name="T31" fmla="*/ 256 h 257"/>
                  <a:gd name="T32" fmla="*/ 40 w 69"/>
                  <a:gd name="T33" fmla="*/ 257 h 257"/>
                  <a:gd name="T34" fmla="*/ 38 w 69"/>
                  <a:gd name="T35" fmla="*/ 256 h 257"/>
                  <a:gd name="T36" fmla="*/ 35 w 69"/>
                  <a:gd name="T37" fmla="*/ 254 h 257"/>
                  <a:gd name="T38" fmla="*/ 32 w 69"/>
                  <a:gd name="T39" fmla="*/ 252 h 257"/>
                  <a:gd name="T40" fmla="*/ 32 w 69"/>
                  <a:gd name="T41" fmla="*/ 248 h 257"/>
                  <a:gd name="T42" fmla="*/ 34 w 69"/>
                  <a:gd name="T43" fmla="*/ 245 h 257"/>
                  <a:gd name="T44" fmla="*/ 46 w 69"/>
                  <a:gd name="T45" fmla="*/ 210 h 257"/>
                  <a:gd name="T46" fmla="*/ 52 w 69"/>
                  <a:gd name="T47" fmla="*/ 176 h 257"/>
                  <a:gd name="T48" fmla="*/ 53 w 69"/>
                  <a:gd name="T49" fmla="*/ 144 h 257"/>
                  <a:gd name="T50" fmla="*/ 51 w 69"/>
                  <a:gd name="T51" fmla="*/ 117 h 257"/>
                  <a:gd name="T52" fmla="*/ 46 w 69"/>
                  <a:gd name="T53" fmla="*/ 92 h 257"/>
                  <a:gd name="T54" fmla="*/ 38 w 69"/>
                  <a:gd name="T55" fmla="*/ 70 h 257"/>
                  <a:gd name="T56" fmla="*/ 29 w 69"/>
                  <a:gd name="T57" fmla="*/ 51 h 257"/>
                  <a:gd name="T58" fmla="*/ 19 w 69"/>
                  <a:gd name="T59" fmla="*/ 36 h 257"/>
                  <a:gd name="T60" fmla="*/ 10 w 69"/>
                  <a:gd name="T61" fmla="*/ 24 h 257"/>
                  <a:gd name="T62" fmla="*/ 5 w 69"/>
                  <a:gd name="T63" fmla="*/ 17 h 257"/>
                  <a:gd name="T64" fmla="*/ 1 w 69"/>
                  <a:gd name="T65" fmla="*/ 13 h 257"/>
                  <a:gd name="T66" fmla="*/ 0 w 69"/>
                  <a:gd name="T67" fmla="*/ 11 h 257"/>
                  <a:gd name="T68" fmla="*/ 0 w 69"/>
                  <a:gd name="T69" fmla="*/ 8 h 257"/>
                  <a:gd name="T70" fmla="*/ 0 w 69"/>
                  <a:gd name="T71" fmla="*/ 6 h 257"/>
                  <a:gd name="T72" fmla="*/ 2 w 69"/>
                  <a:gd name="T73" fmla="*/ 3 h 257"/>
                  <a:gd name="T74" fmla="*/ 5 w 69"/>
                  <a:gd name="T75" fmla="*/ 0 h 257"/>
                  <a:gd name="T76" fmla="*/ 8 w 69"/>
                  <a:gd name="T77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9" h="257">
                    <a:moveTo>
                      <a:pt x="8" y="0"/>
                    </a:moveTo>
                    <a:lnTo>
                      <a:pt x="10" y="0"/>
                    </a:lnTo>
                    <a:lnTo>
                      <a:pt x="13" y="3"/>
                    </a:lnTo>
                    <a:lnTo>
                      <a:pt x="15" y="6"/>
                    </a:lnTo>
                    <a:lnTo>
                      <a:pt x="22" y="12"/>
                    </a:lnTo>
                    <a:lnTo>
                      <a:pt x="30" y="25"/>
                    </a:lnTo>
                    <a:lnTo>
                      <a:pt x="40" y="41"/>
                    </a:lnTo>
                    <a:lnTo>
                      <a:pt x="51" y="62"/>
                    </a:lnTo>
                    <a:lnTo>
                      <a:pt x="60" y="85"/>
                    </a:lnTo>
                    <a:lnTo>
                      <a:pt x="66" y="113"/>
                    </a:lnTo>
                    <a:lnTo>
                      <a:pt x="69" y="143"/>
                    </a:lnTo>
                    <a:lnTo>
                      <a:pt x="69" y="177"/>
                    </a:lnTo>
                    <a:lnTo>
                      <a:pt x="61" y="212"/>
                    </a:lnTo>
                    <a:lnTo>
                      <a:pt x="48" y="252"/>
                    </a:lnTo>
                    <a:lnTo>
                      <a:pt x="46" y="254"/>
                    </a:lnTo>
                    <a:lnTo>
                      <a:pt x="44" y="256"/>
                    </a:lnTo>
                    <a:lnTo>
                      <a:pt x="40" y="257"/>
                    </a:lnTo>
                    <a:lnTo>
                      <a:pt x="38" y="256"/>
                    </a:lnTo>
                    <a:lnTo>
                      <a:pt x="35" y="254"/>
                    </a:lnTo>
                    <a:lnTo>
                      <a:pt x="32" y="252"/>
                    </a:lnTo>
                    <a:lnTo>
                      <a:pt x="32" y="248"/>
                    </a:lnTo>
                    <a:lnTo>
                      <a:pt x="34" y="245"/>
                    </a:lnTo>
                    <a:lnTo>
                      <a:pt x="46" y="210"/>
                    </a:lnTo>
                    <a:lnTo>
                      <a:pt x="52" y="176"/>
                    </a:lnTo>
                    <a:lnTo>
                      <a:pt x="53" y="144"/>
                    </a:lnTo>
                    <a:lnTo>
                      <a:pt x="51" y="117"/>
                    </a:lnTo>
                    <a:lnTo>
                      <a:pt x="46" y="92"/>
                    </a:lnTo>
                    <a:lnTo>
                      <a:pt x="38" y="70"/>
                    </a:lnTo>
                    <a:lnTo>
                      <a:pt x="29" y="51"/>
                    </a:lnTo>
                    <a:lnTo>
                      <a:pt x="19" y="36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4" name="Freeform 708"/>
              <p:cNvSpPr>
                <a:spLocks/>
              </p:cNvSpPr>
              <p:nvPr/>
            </p:nvSpPr>
            <p:spPr bwMode="auto">
              <a:xfrm>
                <a:off x="3382" y="1382"/>
                <a:ext cx="127" cy="176"/>
              </a:xfrm>
              <a:custGeom>
                <a:avLst/>
                <a:gdLst>
                  <a:gd name="T0" fmla="*/ 105 w 127"/>
                  <a:gd name="T1" fmla="*/ 0 h 176"/>
                  <a:gd name="T2" fmla="*/ 127 w 127"/>
                  <a:gd name="T3" fmla="*/ 161 h 176"/>
                  <a:gd name="T4" fmla="*/ 26 w 127"/>
                  <a:gd name="T5" fmla="*/ 176 h 176"/>
                  <a:gd name="T6" fmla="*/ 0 w 127"/>
                  <a:gd name="T7" fmla="*/ 16 h 176"/>
                  <a:gd name="T8" fmla="*/ 105 w 127"/>
                  <a:gd name="T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176">
                    <a:moveTo>
                      <a:pt x="105" y="0"/>
                    </a:moveTo>
                    <a:lnTo>
                      <a:pt x="127" y="161"/>
                    </a:lnTo>
                    <a:lnTo>
                      <a:pt x="26" y="176"/>
                    </a:lnTo>
                    <a:lnTo>
                      <a:pt x="0" y="16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5" name="Freeform 709"/>
              <p:cNvSpPr>
                <a:spLocks/>
              </p:cNvSpPr>
              <p:nvPr/>
            </p:nvSpPr>
            <p:spPr bwMode="auto">
              <a:xfrm>
                <a:off x="3479" y="1626"/>
                <a:ext cx="9" cy="102"/>
              </a:xfrm>
              <a:custGeom>
                <a:avLst/>
                <a:gdLst>
                  <a:gd name="T0" fmla="*/ 9 w 9"/>
                  <a:gd name="T1" fmla="*/ 0 h 102"/>
                  <a:gd name="T2" fmla="*/ 9 w 9"/>
                  <a:gd name="T3" fmla="*/ 0 h 102"/>
                  <a:gd name="T4" fmla="*/ 9 w 9"/>
                  <a:gd name="T5" fmla="*/ 102 h 102"/>
                  <a:gd name="T6" fmla="*/ 6 w 9"/>
                  <a:gd name="T7" fmla="*/ 94 h 102"/>
                  <a:gd name="T8" fmla="*/ 2 w 9"/>
                  <a:gd name="T9" fmla="*/ 78 h 102"/>
                  <a:gd name="T10" fmla="*/ 0 w 9"/>
                  <a:gd name="T11" fmla="*/ 61 h 102"/>
                  <a:gd name="T12" fmla="*/ 0 w 9"/>
                  <a:gd name="T13" fmla="*/ 42 h 102"/>
                  <a:gd name="T14" fmla="*/ 2 w 9"/>
                  <a:gd name="T15" fmla="*/ 21 h 102"/>
                  <a:gd name="T16" fmla="*/ 9 w 9"/>
                  <a:gd name="T1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02">
                    <a:moveTo>
                      <a:pt x="9" y="0"/>
                    </a:moveTo>
                    <a:lnTo>
                      <a:pt x="9" y="0"/>
                    </a:lnTo>
                    <a:lnTo>
                      <a:pt x="9" y="102"/>
                    </a:lnTo>
                    <a:lnTo>
                      <a:pt x="6" y="94"/>
                    </a:lnTo>
                    <a:lnTo>
                      <a:pt x="2" y="78"/>
                    </a:lnTo>
                    <a:lnTo>
                      <a:pt x="0" y="61"/>
                    </a:lnTo>
                    <a:lnTo>
                      <a:pt x="0" y="42"/>
                    </a:lnTo>
                    <a:lnTo>
                      <a:pt x="2" y="2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6" name="Freeform 710"/>
              <p:cNvSpPr>
                <a:spLocks/>
              </p:cNvSpPr>
              <p:nvPr/>
            </p:nvSpPr>
            <p:spPr bwMode="auto">
              <a:xfrm>
                <a:off x="3488" y="1626"/>
                <a:ext cx="10" cy="115"/>
              </a:xfrm>
              <a:custGeom>
                <a:avLst/>
                <a:gdLst>
                  <a:gd name="T0" fmla="*/ 0 w 10"/>
                  <a:gd name="T1" fmla="*/ 0 h 115"/>
                  <a:gd name="T2" fmla="*/ 10 w 10"/>
                  <a:gd name="T3" fmla="*/ 0 h 115"/>
                  <a:gd name="T4" fmla="*/ 10 w 10"/>
                  <a:gd name="T5" fmla="*/ 115 h 115"/>
                  <a:gd name="T6" fmla="*/ 5 w 10"/>
                  <a:gd name="T7" fmla="*/ 115 h 115"/>
                  <a:gd name="T8" fmla="*/ 4 w 10"/>
                  <a:gd name="T9" fmla="*/ 112 h 115"/>
                  <a:gd name="T10" fmla="*/ 1 w 10"/>
                  <a:gd name="T11" fmla="*/ 105 h 115"/>
                  <a:gd name="T12" fmla="*/ 0 w 10"/>
                  <a:gd name="T13" fmla="*/ 102 h 115"/>
                  <a:gd name="T14" fmla="*/ 0 w 10"/>
                  <a:gd name="T1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15">
                    <a:moveTo>
                      <a:pt x="0" y="0"/>
                    </a:moveTo>
                    <a:lnTo>
                      <a:pt x="10" y="0"/>
                    </a:lnTo>
                    <a:lnTo>
                      <a:pt x="10" y="115"/>
                    </a:lnTo>
                    <a:lnTo>
                      <a:pt x="5" y="115"/>
                    </a:lnTo>
                    <a:lnTo>
                      <a:pt x="4" y="112"/>
                    </a:lnTo>
                    <a:lnTo>
                      <a:pt x="1" y="105"/>
                    </a:lnTo>
                    <a:lnTo>
                      <a:pt x="0" y="1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7" name="Freeform 711"/>
              <p:cNvSpPr>
                <a:spLocks/>
              </p:cNvSpPr>
              <p:nvPr/>
            </p:nvSpPr>
            <p:spPr bwMode="auto">
              <a:xfrm>
                <a:off x="3498" y="1626"/>
                <a:ext cx="11" cy="116"/>
              </a:xfrm>
              <a:custGeom>
                <a:avLst/>
                <a:gdLst>
                  <a:gd name="T0" fmla="*/ 0 w 11"/>
                  <a:gd name="T1" fmla="*/ 0 h 116"/>
                  <a:gd name="T2" fmla="*/ 11 w 11"/>
                  <a:gd name="T3" fmla="*/ 0 h 116"/>
                  <a:gd name="T4" fmla="*/ 11 w 11"/>
                  <a:gd name="T5" fmla="*/ 116 h 116"/>
                  <a:gd name="T6" fmla="*/ 0 w 11"/>
                  <a:gd name="T7" fmla="*/ 115 h 116"/>
                  <a:gd name="T8" fmla="*/ 0 w 11"/>
                  <a:gd name="T9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16">
                    <a:moveTo>
                      <a:pt x="0" y="0"/>
                    </a:moveTo>
                    <a:lnTo>
                      <a:pt x="11" y="0"/>
                    </a:lnTo>
                    <a:lnTo>
                      <a:pt x="11" y="116"/>
                    </a:lnTo>
                    <a:lnTo>
                      <a:pt x="0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8" name="Freeform 712"/>
              <p:cNvSpPr>
                <a:spLocks/>
              </p:cNvSpPr>
              <p:nvPr/>
            </p:nvSpPr>
            <p:spPr bwMode="auto">
              <a:xfrm>
                <a:off x="3509" y="1626"/>
                <a:ext cx="10" cy="118"/>
              </a:xfrm>
              <a:custGeom>
                <a:avLst/>
                <a:gdLst>
                  <a:gd name="T0" fmla="*/ 0 w 10"/>
                  <a:gd name="T1" fmla="*/ 0 h 118"/>
                  <a:gd name="T2" fmla="*/ 0 w 10"/>
                  <a:gd name="T3" fmla="*/ 0 h 118"/>
                  <a:gd name="T4" fmla="*/ 2 w 10"/>
                  <a:gd name="T5" fmla="*/ 3 h 118"/>
                  <a:gd name="T6" fmla="*/ 6 w 10"/>
                  <a:gd name="T7" fmla="*/ 10 h 118"/>
                  <a:gd name="T8" fmla="*/ 10 w 10"/>
                  <a:gd name="T9" fmla="*/ 18 h 118"/>
                  <a:gd name="T10" fmla="*/ 10 w 10"/>
                  <a:gd name="T11" fmla="*/ 111 h 118"/>
                  <a:gd name="T12" fmla="*/ 6 w 10"/>
                  <a:gd name="T13" fmla="*/ 118 h 118"/>
                  <a:gd name="T14" fmla="*/ 6 w 10"/>
                  <a:gd name="T15" fmla="*/ 118 h 118"/>
                  <a:gd name="T16" fmla="*/ 0 w 10"/>
                  <a:gd name="T17" fmla="*/ 116 h 118"/>
                  <a:gd name="T18" fmla="*/ 0 w 10"/>
                  <a:gd name="T19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118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0" y="111"/>
                    </a:lnTo>
                    <a:lnTo>
                      <a:pt x="6" y="118"/>
                    </a:lnTo>
                    <a:lnTo>
                      <a:pt x="6" y="118"/>
                    </a:lnTo>
                    <a:lnTo>
                      <a:pt x="0" y="1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9" name="Freeform 713"/>
              <p:cNvSpPr>
                <a:spLocks/>
              </p:cNvSpPr>
              <p:nvPr/>
            </p:nvSpPr>
            <p:spPr bwMode="auto">
              <a:xfrm>
                <a:off x="3519" y="1644"/>
                <a:ext cx="9" cy="93"/>
              </a:xfrm>
              <a:custGeom>
                <a:avLst/>
                <a:gdLst>
                  <a:gd name="T0" fmla="*/ 0 w 9"/>
                  <a:gd name="T1" fmla="*/ 0 h 93"/>
                  <a:gd name="T2" fmla="*/ 2 w 9"/>
                  <a:gd name="T3" fmla="*/ 5 h 93"/>
                  <a:gd name="T4" fmla="*/ 7 w 9"/>
                  <a:gd name="T5" fmla="*/ 24 h 93"/>
                  <a:gd name="T6" fmla="*/ 9 w 9"/>
                  <a:gd name="T7" fmla="*/ 47 h 93"/>
                  <a:gd name="T8" fmla="*/ 8 w 9"/>
                  <a:gd name="T9" fmla="*/ 74 h 93"/>
                  <a:gd name="T10" fmla="*/ 0 w 9"/>
                  <a:gd name="T11" fmla="*/ 93 h 93"/>
                  <a:gd name="T12" fmla="*/ 0 w 9"/>
                  <a:gd name="T13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93">
                    <a:moveTo>
                      <a:pt x="0" y="0"/>
                    </a:moveTo>
                    <a:lnTo>
                      <a:pt x="2" y="5"/>
                    </a:lnTo>
                    <a:lnTo>
                      <a:pt x="7" y="24"/>
                    </a:lnTo>
                    <a:lnTo>
                      <a:pt x="9" y="47"/>
                    </a:lnTo>
                    <a:lnTo>
                      <a:pt x="8" y="74"/>
                    </a:lnTo>
                    <a:lnTo>
                      <a:pt x="0" y="9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0" name="Freeform 714"/>
              <p:cNvSpPr>
                <a:spLocks/>
              </p:cNvSpPr>
              <p:nvPr/>
            </p:nvSpPr>
            <p:spPr bwMode="auto">
              <a:xfrm>
                <a:off x="2812" y="1185"/>
                <a:ext cx="258" cy="78"/>
              </a:xfrm>
              <a:custGeom>
                <a:avLst/>
                <a:gdLst>
                  <a:gd name="T0" fmla="*/ 49 w 258"/>
                  <a:gd name="T1" fmla="*/ 0 h 78"/>
                  <a:gd name="T2" fmla="*/ 76 w 258"/>
                  <a:gd name="T3" fmla="*/ 0 h 78"/>
                  <a:gd name="T4" fmla="*/ 108 w 258"/>
                  <a:gd name="T5" fmla="*/ 4 h 78"/>
                  <a:gd name="T6" fmla="*/ 142 w 258"/>
                  <a:gd name="T7" fmla="*/ 12 h 78"/>
                  <a:gd name="T8" fmla="*/ 178 w 258"/>
                  <a:gd name="T9" fmla="*/ 25 h 78"/>
                  <a:gd name="T10" fmla="*/ 219 w 258"/>
                  <a:gd name="T11" fmla="*/ 42 h 78"/>
                  <a:gd name="T12" fmla="*/ 222 w 258"/>
                  <a:gd name="T13" fmla="*/ 44 h 78"/>
                  <a:gd name="T14" fmla="*/ 228 w 258"/>
                  <a:gd name="T15" fmla="*/ 51 h 78"/>
                  <a:gd name="T16" fmla="*/ 239 w 258"/>
                  <a:gd name="T17" fmla="*/ 60 h 78"/>
                  <a:gd name="T18" fmla="*/ 252 w 258"/>
                  <a:gd name="T19" fmla="*/ 73 h 78"/>
                  <a:gd name="T20" fmla="*/ 258 w 258"/>
                  <a:gd name="T21" fmla="*/ 78 h 78"/>
                  <a:gd name="T22" fmla="*/ 0 w 258"/>
                  <a:gd name="T23" fmla="*/ 6 h 78"/>
                  <a:gd name="T24" fmla="*/ 4 w 258"/>
                  <a:gd name="T25" fmla="*/ 5 h 78"/>
                  <a:gd name="T26" fmla="*/ 25 w 258"/>
                  <a:gd name="T27" fmla="*/ 1 h 78"/>
                  <a:gd name="T28" fmla="*/ 49 w 258"/>
                  <a:gd name="T2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58" h="78">
                    <a:moveTo>
                      <a:pt x="49" y="0"/>
                    </a:moveTo>
                    <a:lnTo>
                      <a:pt x="76" y="0"/>
                    </a:lnTo>
                    <a:lnTo>
                      <a:pt x="108" y="4"/>
                    </a:lnTo>
                    <a:lnTo>
                      <a:pt x="142" y="12"/>
                    </a:lnTo>
                    <a:lnTo>
                      <a:pt x="178" y="25"/>
                    </a:lnTo>
                    <a:lnTo>
                      <a:pt x="219" y="42"/>
                    </a:lnTo>
                    <a:lnTo>
                      <a:pt x="222" y="44"/>
                    </a:lnTo>
                    <a:lnTo>
                      <a:pt x="228" y="51"/>
                    </a:lnTo>
                    <a:lnTo>
                      <a:pt x="239" y="60"/>
                    </a:lnTo>
                    <a:lnTo>
                      <a:pt x="252" y="73"/>
                    </a:lnTo>
                    <a:lnTo>
                      <a:pt x="258" y="78"/>
                    </a:lnTo>
                    <a:lnTo>
                      <a:pt x="0" y="6"/>
                    </a:lnTo>
                    <a:lnTo>
                      <a:pt x="4" y="5"/>
                    </a:lnTo>
                    <a:lnTo>
                      <a:pt x="25" y="1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1" name="Freeform 715"/>
              <p:cNvSpPr>
                <a:spLocks/>
              </p:cNvSpPr>
              <p:nvPr/>
            </p:nvSpPr>
            <p:spPr bwMode="auto">
              <a:xfrm>
                <a:off x="2794" y="1191"/>
                <a:ext cx="292" cy="88"/>
              </a:xfrm>
              <a:custGeom>
                <a:avLst/>
                <a:gdLst>
                  <a:gd name="T0" fmla="*/ 18 w 292"/>
                  <a:gd name="T1" fmla="*/ 0 h 88"/>
                  <a:gd name="T2" fmla="*/ 276 w 292"/>
                  <a:gd name="T3" fmla="*/ 72 h 88"/>
                  <a:gd name="T4" fmla="*/ 285 w 292"/>
                  <a:gd name="T5" fmla="*/ 81 h 88"/>
                  <a:gd name="T6" fmla="*/ 292 w 292"/>
                  <a:gd name="T7" fmla="*/ 88 h 88"/>
                  <a:gd name="T8" fmla="*/ 0 w 292"/>
                  <a:gd name="T9" fmla="*/ 7 h 88"/>
                  <a:gd name="T10" fmla="*/ 5 w 292"/>
                  <a:gd name="T11" fmla="*/ 4 h 88"/>
                  <a:gd name="T12" fmla="*/ 18 w 292"/>
                  <a:gd name="T13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2" h="88">
                    <a:moveTo>
                      <a:pt x="18" y="0"/>
                    </a:moveTo>
                    <a:lnTo>
                      <a:pt x="276" y="72"/>
                    </a:lnTo>
                    <a:lnTo>
                      <a:pt x="285" y="81"/>
                    </a:lnTo>
                    <a:lnTo>
                      <a:pt x="292" y="88"/>
                    </a:lnTo>
                    <a:lnTo>
                      <a:pt x="0" y="7"/>
                    </a:lnTo>
                    <a:lnTo>
                      <a:pt x="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2" name="Freeform 716"/>
              <p:cNvSpPr>
                <a:spLocks/>
              </p:cNvSpPr>
              <p:nvPr/>
            </p:nvSpPr>
            <p:spPr bwMode="auto">
              <a:xfrm>
                <a:off x="2778" y="1198"/>
                <a:ext cx="322" cy="97"/>
              </a:xfrm>
              <a:custGeom>
                <a:avLst/>
                <a:gdLst>
                  <a:gd name="T0" fmla="*/ 16 w 322"/>
                  <a:gd name="T1" fmla="*/ 0 h 97"/>
                  <a:gd name="T2" fmla="*/ 308 w 322"/>
                  <a:gd name="T3" fmla="*/ 81 h 97"/>
                  <a:gd name="T4" fmla="*/ 317 w 322"/>
                  <a:gd name="T5" fmla="*/ 90 h 97"/>
                  <a:gd name="T6" fmla="*/ 322 w 322"/>
                  <a:gd name="T7" fmla="*/ 97 h 97"/>
                  <a:gd name="T8" fmla="*/ 0 w 322"/>
                  <a:gd name="T9" fmla="*/ 6 h 97"/>
                  <a:gd name="T10" fmla="*/ 7 w 322"/>
                  <a:gd name="T11" fmla="*/ 2 h 97"/>
                  <a:gd name="T12" fmla="*/ 16 w 322"/>
                  <a:gd name="T13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2" h="97">
                    <a:moveTo>
                      <a:pt x="16" y="0"/>
                    </a:moveTo>
                    <a:lnTo>
                      <a:pt x="308" y="81"/>
                    </a:lnTo>
                    <a:lnTo>
                      <a:pt x="317" y="90"/>
                    </a:lnTo>
                    <a:lnTo>
                      <a:pt x="322" y="9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3" name="Freeform 717"/>
              <p:cNvSpPr>
                <a:spLocks/>
              </p:cNvSpPr>
              <p:nvPr/>
            </p:nvSpPr>
            <p:spPr bwMode="auto">
              <a:xfrm>
                <a:off x="2765" y="1204"/>
                <a:ext cx="350" cy="105"/>
              </a:xfrm>
              <a:custGeom>
                <a:avLst/>
                <a:gdLst>
                  <a:gd name="T0" fmla="*/ 13 w 350"/>
                  <a:gd name="T1" fmla="*/ 0 h 105"/>
                  <a:gd name="T2" fmla="*/ 335 w 350"/>
                  <a:gd name="T3" fmla="*/ 91 h 105"/>
                  <a:gd name="T4" fmla="*/ 346 w 350"/>
                  <a:gd name="T5" fmla="*/ 101 h 105"/>
                  <a:gd name="T6" fmla="*/ 350 w 350"/>
                  <a:gd name="T7" fmla="*/ 105 h 105"/>
                  <a:gd name="T8" fmla="*/ 0 w 350"/>
                  <a:gd name="T9" fmla="*/ 8 h 105"/>
                  <a:gd name="T10" fmla="*/ 0 w 350"/>
                  <a:gd name="T11" fmla="*/ 7 h 105"/>
                  <a:gd name="T12" fmla="*/ 8 w 350"/>
                  <a:gd name="T13" fmla="*/ 3 h 105"/>
                  <a:gd name="T14" fmla="*/ 13 w 350"/>
                  <a:gd name="T15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0" h="105">
                    <a:moveTo>
                      <a:pt x="13" y="0"/>
                    </a:moveTo>
                    <a:lnTo>
                      <a:pt x="335" y="91"/>
                    </a:lnTo>
                    <a:lnTo>
                      <a:pt x="346" y="101"/>
                    </a:lnTo>
                    <a:lnTo>
                      <a:pt x="350" y="105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8" y="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4" name="Freeform 718"/>
              <p:cNvSpPr>
                <a:spLocks/>
              </p:cNvSpPr>
              <p:nvPr/>
            </p:nvSpPr>
            <p:spPr bwMode="auto">
              <a:xfrm>
                <a:off x="2753" y="1212"/>
                <a:ext cx="374" cy="113"/>
              </a:xfrm>
              <a:custGeom>
                <a:avLst/>
                <a:gdLst>
                  <a:gd name="T0" fmla="*/ 12 w 374"/>
                  <a:gd name="T1" fmla="*/ 0 h 113"/>
                  <a:gd name="T2" fmla="*/ 362 w 374"/>
                  <a:gd name="T3" fmla="*/ 97 h 113"/>
                  <a:gd name="T4" fmla="*/ 372 w 374"/>
                  <a:gd name="T5" fmla="*/ 109 h 113"/>
                  <a:gd name="T6" fmla="*/ 374 w 374"/>
                  <a:gd name="T7" fmla="*/ 113 h 113"/>
                  <a:gd name="T8" fmla="*/ 0 w 374"/>
                  <a:gd name="T9" fmla="*/ 8 h 113"/>
                  <a:gd name="T10" fmla="*/ 6 w 374"/>
                  <a:gd name="T11" fmla="*/ 4 h 113"/>
                  <a:gd name="T12" fmla="*/ 7 w 374"/>
                  <a:gd name="T13" fmla="*/ 3 h 113"/>
                  <a:gd name="T14" fmla="*/ 12 w 374"/>
                  <a:gd name="T1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4" h="113">
                    <a:moveTo>
                      <a:pt x="12" y="0"/>
                    </a:moveTo>
                    <a:lnTo>
                      <a:pt x="362" y="97"/>
                    </a:lnTo>
                    <a:lnTo>
                      <a:pt x="372" y="109"/>
                    </a:lnTo>
                    <a:lnTo>
                      <a:pt x="374" y="113"/>
                    </a:lnTo>
                    <a:lnTo>
                      <a:pt x="0" y="8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5" name="Freeform 719"/>
              <p:cNvSpPr>
                <a:spLocks/>
              </p:cNvSpPr>
              <p:nvPr/>
            </p:nvSpPr>
            <p:spPr bwMode="auto">
              <a:xfrm>
                <a:off x="2743" y="1220"/>
                <a:ext cx="478" cy="141"/>
              </a:xfrm>
              <a:custGeom>
                <a:avLst/>
                <a:gdLst>
                  <a:gd name="T0" fmla="*/ 10 w 478"/>
                  <a:gd name="T1" fmla="*/ 0 h 141"/>
                  <a:gd name="T2" fmla="*/ 384 w 478"/>
                  <a:gd name="T3" fmla="*/ 105 h 141"/>
                  <a:gd name="T4" fmla="*/ 394 w 478"/>
                  <a:gd name="T5" fmla="*/ 118 h 141"/>
                  <a:gd name="T6" fmla="*/ 397 w 478"/>
                  <a:gd name="T7" fmla="*/ 118 h 141"/>
                  <a:gd name="T8" fmla="*/ 403 w 478"/>
                  <a:gd name="T9" fmla="*/ 119 h 141"/>
                  <a:gd name="T10" fmla="*/ 414 w 478"/>
                  <a:gd name="T11" fmla="*/ 122 h 141"/>
                  <a:gd name="T12" fmla="*/ 427 w 478"/>
                  <a:gd name="T13" fmla="*/ 124 h 141"/>
                  <a:gd name="T14" fmla="*/ 442 w 478"/>
                  <a:gd name="T15" fmla="*/ 128 h 141"/>
                  <a:gd name="T16" fmla="*/ 457 w 478"/>
                  <a:gd name="T17" fmla="*/ 134 h 141"/>
                  <a:gd name="T18" fmla="*/ 473 w 478"/>
                  <a:gd name="T19" fmla="*/ 139 h 141"/>
                  <a:gd name="T20" fmla="*/ 478 w 478"/>
                  <a:gd name="T21" fmla="*/ 141 h 141"/>
                  <a:gd name="T22" fmla="*/ 0 w 478"/>
                  <a:gd name="T23" fmla="*/ 8 h 141"/>
                  <a:gd name="T24" fmla="*/ 10 w 478"/>
                  <a:gd name="T25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8" h="141">
                    <a:moveTo>
                      <a:pt x="10" y="0"/>
                    </a:moveTo>
                    <a:lnTo>
                      <a:pt x="384" y="105"/>
                    </a:lnTo>
                    <a:lnTo>
                      <a:pt x="394" y="118"/>
                    </a:lnTo>
                    <a:lnTo>
                      <a:pt x="397" y="118"/>
                    </a:lnTo>
                    <a:lnTo>
                      <a:pt x="403" y="119"/>
                    </a:lnTo>
                    <a:lnTo>
                      <a:pt x="414" y="122"/>
                    </a:lnTo>
                    <a:lnTo>
                      <a:pt x="427" y="124"/>
                    </a:lnTo>
                    <a:lnTo>
                      <a:pt x="442" y="128"/>
                    </a:lnTo>
                    <a:lnTo>
                      <a:pt x="457" y="134"/>
                    </a:lnTo>
                    <a:lnTo>
                      <a:pt x="473" y="139"/>
                    </a:lnTo>
                    <a:lnTo>
                      <a:pt x="478" y="141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6" name="Freeform 720"/>
              <p:cNvSpPr>
                <a:spLocks/>
              </p:cNvSpPr>
              <p:nvPr/>
            </p:nvSpPr>
            <p:spPr bwMode="auto">
              <a:xfrm>
                <a:off x="2733" y="1228"/>
                <a:ext cx="514" cy="153"/>
              </a:xfrm>
              <a:custGeom>
                <a:avLst/>
                <a:gdLst>
                  <a:gd name="T0" fmla="*/ 10 w 514"/>
                  <a:gd name="T1" fmla="*/ 0 h 153"/>
                  <a:gd name="T2" fmla="*/ 488 w 514"/>
                  <a:gd name="T3" fmla="*/ 133 h 153"/>
                  <a:gd name="T4" fmla="*/ 497 w 514"/>
                  <a:gd name="T5" fmla="*/ 139 h 153"/>
                  <a:gd name="T6" fmla="*/ 509 w 514"/>
                  <a:gd name="T7" fmla="*/ 147 h 153"/>
                  <a:gd name="T8" fmla="*/ 514 w 514"/>
                  <a:gd name="T9" fmla="*/ 153 h 153"/>
                  <a:gd name="T10" fmla="*/ 0 w 514"/>
                  <a:gd name="T11" fmla="*/ 8 h 153"/>
                  <a:gd name="T12" fmla="*/ 10 w 514"/>
                  <a:gd name="T1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4" h="153">
                    <a:moveTo>
                      <a:pt x="10" y="0"/>
                    </a:moveTo>
                    <a:lnTo>
                      <a:pt x="488" y="133"/>
                    </a:lnTo>
                    <a:lnTo>
                      <a:pt x="497" y="139"/>
                    </a:lnTo>
                    <a:lnTo>
                      <a:pt x="509" y="147"/>
                    </a:lnTo>
                    <a:lnTo>
                      <a:pt x="514" y="153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7" name="Freeform 721"/>
              <p:cNvSpPr>
                <a:spLocks/>
              </p:cNvSpPr>
              <p:nvPr/>
            </p:nvSpPr>
            <p:spPr bwMode="auto">
              <a:xfrm>
                <a:off x="2721" y="1236"/>
                <a:ext cx="534" cy="158"/>
              </a:xfrm>
              <a:custGeom>
                <a:avLst/>
                <a:gdLst>
                  <a:gd name="T0" fmla="*/ 12 w 534"/>
                  <a:gd name="T1" fmla="*/ 0 h 158"/>
                  <a:gd name="T2" fmla="*/ 526 w 534"/>
                  <a:gd name="T3" fmla="*/ 145 h 158"/>
                  <a:gd name="T4" fmla="*/ 530 w 534"/>
                  <a:gd name="T5" fmla="*/ 148 h 158"/>
                  <a:gd name="T6" fmla="*/ 534 w 534"/>
                  <a:gd name="T7" fmla="*/ 158 h 158"/>
                  <a:gd name="T8" fmla="*/ 534 w 534"/>
                  <a:gd name="T9" fmla="*/ 158 h 158"/>
                  <a:gd name="T10" fmla="*/ 0 w 534"/>
                  <a:gd name="T11" fmla="*/ 8 h 158"/>
                  <a:gd name="T12" fmla="*/ 4 w 534"/>
                  <a:gd name="T13" fmla="*/ 6 h 158"/>
                  <a:gd name="T14" fmla="*/ 12 w 534"/>
                  <a:gd name="T15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4" h="158">
                    <a:moveTo>
                      <a:pt x="12" y="0"/>
                    </a:moveTo>
                    <a:lnTo>
                      <a:pt x="526" y="145"/>
                    </a:lnTo>
                    <a:lnTo>
                      <a:pt x="530" y="148"/>
                    </a:lnTo>
                    <a:lnTo>
                      <a:pt x="534" y="158"/>
                    </a:lnTo>
                    <a:lnTo>
                      <a:pt x="534" y="158"/>
                    </a:lnTo>
                    <a:lnTo>
                      <a:pt x="0" y="8"/>
                    </a:lnTo>
                    <a:lnTo>
                      <a:pt x="4" y="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8" name="Freeform 722"/>
              <p:cNvSpPr>
                <a:spLocks/>
              </p:cNvSpPr>
              <p:nvPr/>
            </p:nvSpPr>
            <p:spPr bwMode="auto">
              <a:xfrm>
                <a:off x="2709" y="1244"/>
                <a:ext cx="546" cy="161"/>
              </a:xfrm>
              <a:custGeom>
                <a:avLst/>
                <a:gdLst>
                  <a:gd name="T0" fmla="*/ 12 w 546"/>
                  <a:gd name="T1" fmla="*/ 0 h 161"/>
                  <a:gd name="T2" fmla="*/ 546 w 546"/>
                  <a:gd name="T3" fmla="*/ 150 h 161"/>
                  <a:gd name="T4" fmla="*/ 546 w 546"/>
                  <a:gd name="T5" fmla="*/ 161 h 161"/>
                  <a:gd name="T6" fmla="*/ 546 w 546"/>
                  <a:gd name="T7" fmla="*/ 161 h 161"/>
                  <a:gd name="T8" fmla="*/ 0 w 546"/>
                  <a:gd name="T9" fmla="*/ 7 h 161"/>
                  <a:gd name="T10" fmla="*/ 12 w 546"/>
                  <a:gd name="T11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1">
                    <a:moveTo>
                      <a:pt x="12" y="0"/>
                    </a:moveTo>
                    <a:lnTo>
                      <a:pt x="546" y="150"/>
                    </a:lnTo>
                    <a:lnTo>
                      <a:pt x="546" y="161"/>
                    </a:lnTo>
                    <a:lnTo>
                      <a:pt x="546" y="161"/>
                    </a:lnTo>
                    <a:lnTo>
                      <a:pt x="0" y="7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9" name="Freeform 723"/>
              <p:cNvSpPr>
                <a:spLocks/>
              </p:cNvSpPr>
              <p:nvPr/>
            </p:nvSpPr>
            <p:spPr bwMode="auto">
              <a:xfrm>
                <a:off x="2697" y="1251"/>
                <a:ext cx="558" cy="164"/>
              </a:xfrm>
              <a:custGeom>
                <a:avLst/>
                <a:gdLst>
                  <a:gd name="T0" fmla="*/ 12 w 558"/>
                  <a:gd name="T1" fmla="*/ 0 h 164"/>
                  <a:gd name="T2" fmla="*/ 558 w 558"/>
                  <a:gd name="T3" fmla="*/ 154 h 164"/>
                  <a:gd name="T4" fmla="*/ 553 w 558"/>
                  <a:gd name="T5" fmla="*/ 164 h 164"/>
                  <a:gd name="T6" fmla="*/ 0 w 558"/>
                  <a:gd name="T7" fmla="*/ 8 h 164"/>
                  <a:gd name="T8" fmla="*/ 12 w 558"/>
                  <a:gd name="T9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8" h="164">
                    <a:moveTo>
                      <a:pt x="12" y="0"/>
                    </a:moveTo>
                    <a:lnTo>
                      <a:pt x="558" y="154"/>
                    </a:lnTo>
                    <a:lnTo>
                      <a:pt x="553" y="164"/>
                    </a:lnTo>
                    <a:lnTo>
                      <a:pt x="0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0" name="Freeform 724"/>
              <p:cNvSpPr>
                <a:spLocks/>
              </p:cNvSpPr>
              <p:nvPr/>
            </p:nvSpPr>
            <p:spPr bwMode="auto">
              <a:xfrm>
                <a:off x="2684" y="1259"/>
                <a:ext cx="566" cy="165"/>
              </a:xfrm>
              <a:custGeom>
                <a:avLst/>
                <a:gdLst>
                  <a:gd name="T0" fmla="*/ 13 w 566"/>
                  <a:gd name="T1" fmla="*/ 0 h 165"/>
                  <a:gd name="T2" fmla="*/ 566 w 566"/>
                  <a:gd name="T3" fmla="*/ 156 h 165"/>
                  <a:gd name="T4" fmla="*/ 564 w 566"/>
                  <a:gd name="T5" fmla="*/ 159 h 165"/>
                  <a:gd name="T6" fmla="*/ 559 w 566"/>
                  <a:gd name="T7" fmla="*/ 165 h 165"/>
                  <a:gd name="T8" fmla="*/ 0 w 566"/>
                  <a:gd name="T9" fmla="*/ 8 h 165"/>
                  <a:gd name="T10" fmla="*/ 5 w 566"/>
                  <a:gd name="T11" fmla="*/ 6 h 165"/>
                  <a:gd name="T12" fmla="*/ 13 w 566"/>
                  <a:gd name="T13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165">
                    <a:moveTo>
                      <a:pt x="13" y="0"/>
                    </a:moveTo>
                    <a:lnTo>
                      <a:pt x="566" y="156"/>
                    </a:lnTo>
                    <a:lnTo>
                      <a:pt x="564" y="159"/>
                    </a:lnTo>
                    <a:lnTo>
                      <a:pt x="559" y="165"/>
                    </a:lnTo>
                    <a:lnTo>
                      <a:pt x="0" y="8"/>
                    </a:lnTo>
                    <a:lnTo>
                      <a:pt x="5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1" name="Freeform 725"/>
              <p:cNvSpPr>
                <a:spLocks/>
              </p:cNvSpPr>
              <p:nvPr/>
            </p:nvSpPr>
            <p:spPr bwMode="auto">
              <a:xfrm>
                <a:off x="2671" y="1267"/>
                <a:ext cx="572" cy="166"/>
              </a:xfrm>
              <a:custGeom>
                <a:avLst/>
                <a:gdLst>
                  <a:gd name="T0" fmla="*/ 13 w 572"/>
                  <a:gd name="T1" fmla="*/ 0 h 166"/>
                  <a:gd name="T2" fmla="*/ 572 w 572"/>
                  <a:gd name="T3" fmla="*/ 157 h 166"/>
                  <a:gd name="T4" fmla="*/ 564 w 572"/>
                  <a:gd name="T5" fmla="*/ 164 h 166"/>
                  <a:gd name="T6" fmla="*/ 563 w 572"/>
                  <a:gd name="T7" fmla="*/ 166 h 166"/>
                  <a:gd name="T8" fmla="*/ 0 w 572"/>
                  <a:gd name="T9" fmla="*/ 8 h 166"/>
                  <a:gd name="T10" fmla="*/ 13 w 572"/>
                  <a:gd name="T11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2" h="166">
                    <a:moveTo>
                      <a:pt x="13" y="0"/>
                    </a:moveTo>
                    <a:lnTo>
                      <a:pt x="572" y="157"/>
                    </a:lnTo>
                    <a:lnTo>
                      <a:pt x="564" y="164"/>
                    </a:lnTo>
                    <a:lnTo>
                      <a:pt x="563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9"/>
              </a:solidFill>
              <a:ln w="0">
                <a:solidFill>
                  <a:srgbClr val="FFDE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2" name="Freeform 726"/>
              <p:cNvSpPr>
                <a:spLocks/>
              </p:cNvSpPr>
              <p:nvPr/>
            </p:nvSpPr>
            <p:spPr bwMode="auto">
              <a:xfrm>
                <a:off x="2658" y="1275"/>
                <a:ext cx="576" cy="166"/>
              </a:xfrm>
              <a:custGeom>
                <a:avLst/>
                <a:gdLst>
                  <a:gd name="T0" fmla="*/ 13 w 576"/>
                  <a:gd name="T1" fmla="*/ 0 h 166"/>
                  <a:gd name="T2" fmla="*/ 576 w 576"/>
                  <a:gd name="T3" fmla="*/ 158 h 166"/>
                  <a:gd name="T4" fmla="*/ 564 w 576"/>
                  <a:gd name="T5" fmla="*/ 166 h 166"/>
                  <a:gd name="T6" fmla="*/ 0 w 576"/>
                  <a:gd name="T7" fmla="*/ 8 h 166"/>
                  <a:gd name="T8" fmla="*/ 13 w 576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6" h="166">
                    <a:moveTo>
                      <a:pt x="13" y="0"/>
                    </a:moveTo>
                    <a:lnTo>
                      <a:pt x="576" y="158"/>
                    </a:lnTo>
                    <a:lnTo>
                      <a:pt x="564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DA9"/>
              </a:solidFill>
              <a:ln w="0">
                <a:solidFill>
                  <a:srgbClr val="FFDD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3" name="Freeform 727"/>
              <p:cNvSpPr>
                <a:spLocks/>
              </p:cNvSpPr>
              <p:nvPr/>
            </p:nvSpPr>
            <p:spPr bwMode="auto">
              <a:xfrm>
                <a:off x="2643" y="1283"/>
                <a:ext cx="579" cy="167"/>
              </a:xfrm>
              <a:custGeom>
                <a:avLst/>
                <a:gdLst>
                  <a:gd name="T0" fmla="*/ 15 w 579"/>
                  <a:gd name="T1" fmla="*/ 0 h 167"/>
                  <a:gd name="T2" fmla="*/ 579 w 579"/>
                  <a:gd name="T3" fmla="*/ 158 h 167"/>
                  <a:gd name="T4" fmla="*/ 573 w 579"/>
                  <a:gd name="T5" fmla="*/ 164 h 167"/>
                  <a:gd name="T6" fmla="*/ 573 w 579"/>
                  <a:gd name="T7" fmla="*/ 165 h 167"/>
                  <a:gd name="T8" fmla="*/ 574 w 579"/>
                  <a:gd name="T9" fmla="*/ 167 h 167"/>
                  <a:gd name="T10" fmla="*/ 0 w 579"/>
                  <a:gd name="T11" fmla="*/ 8 h 167"/>
                  <a:gd name="T12" fmla="*/ 14 w 579"/>
                  <a:gd name="T13" fmla="*/ 1 h 167"/>
                  <a:gd name="T14" fmla="*/ 15 w 579"/>
                  <a:gd name="T15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9" h="167">
                    <a:moveTo>
                      <a:pt x="15" y="0"/>
                    </a:moveTo>
                    <a:lnTo>
                      <a:pt x="579" y="158"/>
                    </a:lnTo>
                    <a:lnTo>
                      <a:pt x="573" y="164"/>
                    </a:lnTo>
                    <a:lnTo>
                      <a:pt x="573" y="165"/>
                    </a:lnTo>
                    <a:lnTo>
                      <a:pt x="574" y="167"/>
                    </a:lnTo>
                    <a:lnTo>
                      <a:pt x="0" y="8"/>
                    </a:lnTo>
                    <a:lnTo>
                      <a:pt x="14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DA8"/>
              </a:solidFill>
              <a:ln w="0">
                <a:solidFill>
                  <a:srgbClr val="FFDD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4" name="Freeform 728"/>
              <p:cNvSpPr>
                <a:spLocks/>
              </p:cNvSpPr>
              <p:nvPr/>
            </p:nvSpPr>
            <p:spPr bwMode="auto">
              <a:xfrm>
                <a:off x="2630" y="1291"/>
                <a:ext cx="589" cy="171"/>
              </a:xfrm>
              <a:custGeom>
                <a:avLst/>
                <a:gdLst>
                  <a:gd name="T0" fmla="*/ 13 w 589"/>
                  <a:gd name="T1" fmla="*/ 0 h 171"/>
                  <a:gd name="T2" fmla="*/ 587 w 589"/>
                  <a:gd name="T3" fmla="*/ 159 h 171"/>
                  <a:gd name="T4" fmla="*/ 587 w 589"/>
                  <a:gd name="T5" fmla="*/ 162 h 171"/>
                  <a:gd name="T6" fmla="*/ 589 w 589"/>
                  <a:gd name="T7" fmla="*/ 171 h 171"/>
                  <a:gd name="T8" fmla="*/ 0 w 589"/>
                  <a:gd name="T9" fmla="*/ 6 h 171"/>
                  <a:gd name="T10" fmla="*/ 13 w 589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9" h="171">
                    <a:moveTo>
                      <a:pt x="13" y="0"/>
                    </a:moveTo>
                    <a:lnTo>
                      <a:pt x="587" y="159"/>
                    </a:lnTo>
                    <a:lnTo>
                      <a:pt x="587" y="162"/>
                    </a:lnTo>
                    <a:lnTo>
                      <a:pt x="589" y="171"/>
                    </a:lnTo>
                    <a:lnTo>
                      <a:pt x="0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5" name="Freeform 729"/>
              <p:cNvSpPr>
                <a:spLocks/>
              </p:cNvSpPr>
              <p:nvPr/>
            </p:nvSpPr>
            <p:spPr bwMode="auto">
              <a:xfrm>
                <a:off x="2615" y="1297"/>
                <a:ext cx="607" cy="177"/>
              </a:xfrm>
              <a:custGeom>
                <a:avLst/>
                <a:gdLst>
                  <a:gd name="T0" fmla="*/ 15 w 607"/>
                  <a:gd name="T1" fmla="*/ 0 h 177"/>
                  <a:gd name="T2" fmla="*/ 604 w 607"/>
                  <a:gd name="T3" fmla="*/ 165 h 177"/>
                  <a:gd name="T4" fmla="*/ 604 w 607"/>
                  <a:gd name="T5" fmla="*/ 165 h 177"/>
                  <a:gd name="T6" fmla="*/ 607 w 607"/>
                  <a:gd name="T7" fmla="*/ 177 h 177"/>
                  <a:gd name="T8" fmla="*/ 0 w 607"/>
                  <a:gd name="T9" fmla="*/ 8 h 177"/>
                  <a:gd name="T10" fmla="*/ 10 w 607"/>
                  <a:gd name="T11" fmla="*/ 3 h 177"/>
                  <a:gd name="T12" fmla="*/ 15 w 607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7" h="177">
                    <a:moveTo>
                      <a:pt x="15" y="0"/>
                    </a:moveTo>
                    <a:lnTo>
                      <a:pt x="604" y="165"/>
                    </a:lnTo>
                    <a:lnTo>
                      <a:pt x="604" y="165"/>
                    </a:lnTo>
                    <a:lnTo>
                      <a:pt x="607" y="177"/>
                    </a:lnTo>
                    <a:lnTo>
                      <a:pt x="0" y="8"/>
                    </a:lnTo>
                    <a:lnTo>
                      <a:pt x="10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6" name="Freeform 730"/>
              <p:cNvSpPr>
                <a:spLocks/>
              </p:cNvSpPr>
              <p:nvPr/>
            </p:nvSpPr>
            <p:spPr bwMode="auto">
              <a:xfrm>
                <a:off x="2600" y="1305"/>
                <a:ext cx="625" cy="182"/>
              </a:xfrm>
              <a:custGeom>
                <a:avLst/>
                <a:gdLst>
                  <a:gd name="T0" fmla="*/ 15 w 625"/>
                  <a:gd name="T1" fmla="*/ 0 h 182"/>
                  <a:gd name="T2" fmla="*/ 622 w 625"/>
                  <a:gd name="T3" fmla="*/ 169 h 182"/>
                  <a:gd name="T4" fmla="*/ 622 w 625"/>
                  <a:gd name="T5" fmla="*/ 170 h 182"/>
                  <a:gd name="T6" fmla="*/ 625 w 625"/>
                  <a:gd name="T7" fmla="*/ 182 h 182"/>
                  <a:gd name="T8" fmla="*/ 0 w 625"/>
                  <a:gd name="T9" fmla="*/ 7 h 182"/>
                  <a:gd name="T10" fmla="*/ 15 w 625"/>
                  <a:gd name="T11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5" h="182">
                    <a:moveTo>
                      <a:pt x="15" y="0"/>
                    </a:moveTo>
                    <a:lnTo>
                      <a:pt x="622" y="169"/>
                    </a:lnTo>
                    <a:lnTo>
                      <a:pt x="622" y="170"/>
                    </a:lnTo>
                    <a:lnTo>
                      <a:pt x="625" y="182"/>
                    </a:lnTo>
                    <a:lnTo>
                      <a:pt x="0" y="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7" name="Freeform 731"/>
              <p:cNvSpPr>
                <a:spLocks/>
              </p:cNvSpPr>
              <p:nvPr/>
            </p:nvSpPr>
            <p:spPr bwMode="auto">
              <a:xfrm>
                <a:off x="2585" y="1312"/>
                <a:ext cx="641" cy="187"/>
              </a:xfrm>
              <a:custGeom>
                <a:avLst/>
                <a:gdLst>
                  <a:gd name="T0" fmla="*/ 15 w 641"/>
                  <a:gd name="T1" fmla="*/ 0 h 187"/>
                  <a:gd name="T2" fmla="*/ 640 w 641"/>
                  <a:gd name="T3" fmla="*/ 175 h 187"/>
                  <a:gd name="T4" fmla="*/ 640 w 641"/>
                  <a:gd name="T5" fmla="*/ 178 h 187"/>
                  <a:gd name="T6" fmla="*/ 641 w 641"/>
                  <a:gd name="T7" fmla="*/ 187 h 187"/>
                  <a:gd name="T8" fmla="*/ 0 w 641"/>
                  <a:gd name="T9" fmla="*/ 6 h 187"/>
                  <a:gd name="T10" fmla="*/ 11 w 641"/>
                  <a:gd name="T11" fmla="*/ 1 h 187"/>
                  <a:gd name="T12" fmla="*/ 15 w 641"/>
                  <a:gd name="T13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1" h="187">
                    <a:moveTo>
                      <a:pt x="15" y="0"/>
                    </a:moveTo>
                    <a:lnTo>
                      <a:pt x="640" y="175"/>
                    </a:lnTo>
                    <a:lnTo>
                      <a:pt x="640" y="178"/>
                    </a:lnTo>
                    <a:lnTo>
                      <a:pt x="641" y="187"/>
                    </a:lnTo>
                    <a:lnTo>
                      <a:pt x="0" y="6"/>
                    </a:lnTo>
                    <a:lnTo>
                      <a:pt x="11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8" name="Freeform 732"/>
              <p:cNvSpPr>
                <a:spLocks/>
              </p:cNvSpPr>
              <p:nvPr/>
            </p:nvSpPr>
            <p:spPr bwMode="auto">
              <a:xfrm>
                <a:off x="2568" y="1318"/>
                <a:ext cx="661" cy="193"/>
              </a:xfrm>
              <a:custGeom>
                <a:avLst/>
                <a:gdLst>
                  <a:gd name="T0" fmla="*/ 17 w 661"/>
                  <a:gd name="T1" fmla="*/ 0 h 193"/>
                  <a:gd name="T2" fmla="*/ 658 w 661"/>
                  <a:gd name="T3" fmla="*/ 181 h 193"/>
                  <a:gd name="T4" fmla="*/ 659 w 661"/>
                  <a:gd name="T5" fmla="*/ 189 h 193"/>
                  <a:gd name="T6" fmla="*/ 661 w 661"/>
                  <a:gd name="T7" fmla="*/ 193 h 193"/>
                  <a:gd name="T8" fmla="*/ 0 w 661"/>
                  <a:gd name="T9" fmla="*/ 7 h 193"/>
                  <a:gd name="T10" fmla="*/ 2 w 661"/>
                  <a:gd name="T11" fmla="*/ 5 h 193"/>
                  <a:gd name="T12" fmla="*/ 17 w 661"/>
                  <a:gd name="T13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1" h="193">
                    <a:moveTo>
                      <a:pt x="17" y="0"/>
                    </a:moveTo>
                    <a:lnTo>
                      <a:pt x="658" y="181"/>
                    </a:lnTo>
                    <a:lnTo>
                      <a:pt x="659" y="189"/>
                    </a:lnTo>
                    <a:lnTo>
                      <a:pt x="661" y="193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9" name="Freeform 733"/>
              <p:cNvSpPr>
                <a:spLocks/>
              </p:cNvSpPr>
              <p:nvPr/>
            </p:nvSpPr>
            <p:spPr bwMode="auto">
              <a:xfrm>
                <a:off x="2551" y="1325"/>
                <a:ext cx="679" cy="196"/>
              </a:xfrm>
              <a:custGeom>
                <a:avLst/>
                <a:gdLst>
                  <a:gd name="T0" fmla="*/ 17 w 679"/>
                  <a:gd name="T1" fmla="*/ 0 h 196"/>
                  <a:gd name="T2" fmla="*/ 678 w 679"/>
                  <a:gd name="T3" fmla="*/ 186 h 196"/>
                  <a:gd name="T4" fmla="*/ 679 w 679"/>
                  <a:gd name="T5" fmla="*/ 196 h 196"/>
                  <a:gd name="T6" fmla="*/ 0 w 679"/>
                  <a:gd name="T7" fmla="*/ 6 h 196"/>
                  <a:gd name="T8" fmla="*/ 17 w 679"/>
                  <a:gd name="T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9" h="196">
                    <a:moveTo>
                      <a:pt x="17" y="0"/>
                    </a:moveTo>
                    <a:lnTo>
                      <a:pt x="678" y="186"/>
                    </a:lnTo>
                    <a:lnTo>
                      <a:pt x="679" y="196"/>
                    </a:lnTo>
                    <a:lnTo>
                      <a:pt x="0" y="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0" name="Freeform 734"/>
              <p:cNvSpPr>
                <a:spLocks/>
              </p:cNvSpPr>
              <p:nvPr/>
            </p:nvSpPr>
            <p:spPr bwMode="auto">
              <a:xfrm>
                <a:off x="2534" y="1331"/>
                <a:ext cx="697" cy="202"/>
              </a:xfrm>
              <a:custGeom>
                <a:avLst/>
                <a:gdLst>
                  <a:gd name="T0" fmla="*/ 17 w 697"/>
                  <a:gd name="T1" fmla="*/ 0 h 202"/>
                  <a:gd name="T2" fmla="*/ 696 w 697"/>
                  <a:gd name="T3" fmla="*/ 190 h 202"/>
                  <a:gd name="T4" fmla="*/ 697 w 697"/>
                  <a:gd name="T5" fmla="*/ 195 h 202"/>
                  <a:gd name="T6" fmla="*/ 697 w 697"/>
                  <a:gd name="T7" fmla="*/ 202 h 202"/>
                  <a:gd name="T8" fmla="*/ 0 w 697"/>
                  <a:gd name="T9" fmla="*/ 7 h 202"/>
                  <a:gd name="T10" fmla="*/ 0 w 697"/>
                  <a:gd name="T11" fmla="*/ 7 h 202"/>
                  <a:gd name="T12" fmla="*/ 15 w 697"/>
                  <a:gd name="T13" fmla="*/ 2 h 202"/>
                  <a:gd name="T14" fmla="*/ 17 w 697"/>
                  <a:gd name="T15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7" h="202">
                    <a:moveTo>
                      <a:pt x="17" y="0"/>
                    </a:moveTo>
                    <a:lnTo>
                      <a:pt x="696" y="190"/>
                    </a:lnTo>
                    <a:lnTo>
                      <a:pt x="697" y="195"/>
                    </a:lnTo>
                    <a:lnTo>
                      <a:pt x="697" y="202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5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1" name="Freeform 735"/>
              <p:cNvSpPr>
                <a:spLocks/>
              </p:cNvSpPr>
              <p:nvPr/>
            </p:nvSpPr>
            <p:spPr bwMode="auto">
              <a:xfrm>
                <a:off x="2519" y="1338"/>
                <a:ext cx="714" cy="207"/>
              </a:xfrm>
              <a:custGeom>
                <a:avLst/>
                <a:gdLst>
                  <a:gd name="T0" fmla="*/ 15 w 714"/>
                  <a:gd name="T1" fmla="*/ 0 h 207"/>
                  <a:gd name="T2" fmla="*/ 712 w 714"/>
                  <a:gd name="T3" fmla="*/ 195 h 207"/>
                  <a:gd name="T4" fmla="*/ 714 w 714"/>
                  <a:gd name="T5" fmla="*/ 207 h 207"/>
                  <a:gd name="T6" fmla="*/ 5 w 714"/>
                  <a:gd name="T7" fmla="*/ 9 h 207"/>
                  <a:gd name="T8" fmla="*/ 0 w 714"/>
                  <a:gd name="T9" fmla="*/ 4 h 207"/>
                  <a:gd name="T10" fmla="*/ 4 w 714"/>
                  <a:gd name="T11" fmla="*/ 3 h 207"/>
                  <a:gd name="T12" fmla="*/ 15 w 714"/>
                  <a:gd name="T13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4" h="207">
                    <a:moveTo>
                      <a:pt x="15" y="0"/>
                    </a:moveTo>
                    <a:lnTo>
                      <a:pt x="712" y="195"/>
                    </a:lnTo>
                    <a:lnTo>
                      <a:pt x="714" y="207"/>
                    </a:lnTo>
                    <a:lnTo>
                      <a:pt x="5" y="9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2" name="Freeform 736"/>
              <p:cNvSpPr>
                <a:spLocks/>
              </p:cNvSpPr>
              <p:nvPr/>
            </p:nvSpPr>
            <p:spPr bwMode="auto">
              <a:xfrm>
                <a:off x="2524" y="1347"/>
                <a:ext cx="710" cy="210"/>
              </a:xfrm>
              <a:custGeom>
                <a:avLst/>
                <a:gdLst>
                  <a:gd name="T0" fmla="*/ 0 w 710"/>
                  <a:gd name="T1" fmla="*/ 0 h 210"/>
                  <a:gd name="T2" fmla="*/ 709 w 710"/>
                  <a:gd name="T3" fmla="*/ 198 h 210"/>
                  <a:gd name="T4" fmla="*/ 709 w 710"/>
                  <a:gd name="T5" fmla="*/ 202 h 210"/>
                  <a:gd name="T6" fmla="*/ 710 w 710"/>
                  <a:gd name="T7" fmla="*/ 210 h 210"/>
                  <a:gd name="T8" fmla="*/ 17 w 710"/>
                  <a:gd name="T9" fmla="*/ 16 h 210"/>
                  <a:gd name="T10" fmla="*/ 15 w 710"/>
                  <a:gd name="T11" fmla="*/ 13 h 210"/>
                  <a:gd name="T12" fmla="*/ 0 w 710"/>
                  <a:gd name="T13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0" h="210">
                    <a:moveTo>
                      <a:pt x="0" y="0"/>
                    </a:moveTo>
                    <a:lnTo>
                      <a:pt x="709" y="198"/>
                    </a:lnTo>
                    <a:lnTo>
                      <a:pt x="709" y="202"/>
                    </a:lnTo>
                    <a:lnTo>
                      <a:pt x="710" y="210"/>
                    </a:lnTo>
                    <a:lnTo>
                      <a:pt x="17" y="16"/>
                    </a:lnTo>
                    <a:lnTo>
                      <a:pt x="15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3" name="Freeform 737"/>
              <p:cNvSpPr>
                <a:spLocks/>
              </p:cNvSpPr>
              <p:nvPr/>
            </p:nvSpPr>
            <p:spPr bwMode="auto">
              <a:xfrm>
                <a:off x="2541" y="1363"/>
                <a:ext cx="693" cy="205"/>
              </a:xfrm>
              <a:custGeom>
                <a:avLst/>
                <a:gdLst>
                  <a:gd name="T0" fmla="*/ 0 w 693"/>
                  <a:gd name="T1" fmla="*/ 0 h 205"/>
                  <a:gd name="T2" fmla="*/ 693 w 693"/>
                  <a:gd name="T3" fmla="*/ 194 h 205"/>
                  <a:gd name="T4" fmla="*/ 693 w 693"/>
                  <a:gd name="T5" fmla="*/ 205 h 205"/>
                  <a:gd name="T6" fmla="*/ 12 w 693"/>
                  <a:gd name="T7" fmla="*/ 14 h 205"/>
                  <a:gd name="T8" fmla="*/ 0 w 693"/>
                  <a:gd name="T9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3" h="205">
                    <a:moveTo>
                      <a:pt x="0" y="0"/>
                    </a:moveTo>
                    <a:lnTo>
                      <a:pt x="693" y="194"/>
                    </a:lnTo>
                    <a:lnTo>
                      <a:pt x="693" y="205"/>
                    </a:lnTo>
                    <a:lnTo>
                      <a:pt x="12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4" name="Freeform 738"/>
              <p:cNvSpPr>
                <a:spLocks/>
              </p:cNvSpPr>
              <p:nvPr/>
            </p:nvSpPr>
            <p:spPr bwMode="auto">
              <a:xfrm>
                <a:off x="2553" y="1377"/>
                <a:ext cx="682" cy="202"/>
              </a:xfrm>
              <a:custGeom>
                <a:avLst/>
                <a:gdLst>
                  <a:gd name="T0" fmla="*/ 0 w 682"/>
                  <a:gd name="T1" fmla="*/ 0 h 202"/>
                  <a:gd name="T2" fmla="*/ 681 w 682"/>
                  <a:gd name="T3" fmla="*/ 191 h 202"/>
                  <a:gd name="T4" fmla="*/ 682 w 682"/>
                  <a:gd name="T5" fmla="*/ 195 h 202"/>
                  <a:gd name="T6" fmla="*/ 682 w 682"/>
                  <a:gd name="T7" fmla="*/ 202 h 202"/>
                  <a:gd name="T8" fmla="*/ 12 w 682"/>
                  <a:gd name="T9" fmla="*/ 15 h 202"/>
                  <a:gd name="T10" fmla="*/ 4 w 682"/>
                  <a:gd name="T11" fmla="*/ 4 h 202"/>
                  <a:gd name="T12" fmla="*/ 0 w 682"/>
                  <a:gd name="T13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2" h="202">
                    <a:moveTo>
                      <a:pt x="0" y="0"/>
                    </a:moveTo>
                    <a:lnTo>
                      <a:pt x="681" y="191"/>
                    </a:lnTo>
                    <a:lnTo>
                      <a:pt x="682" y="195"/>
                    </a:lnTo>
                    <a:lnTo>
                      <a:pt x="682" y="202"/>
                    </a:lnTo>
                    <a:lnTo>
                      <a:pt x="12" y="15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4"/>
              </a:solidFill>
              <a:ln w="0">
                <a:solidFill>
                  <a:srgbClr val="FFD9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5" name="Freeform 739"/>
              <p:cNvSpPr>
                <a:spLocks/>
              </p:cNvSpPr>
              <p:nvPr/>
            </p:nvSpPr>
            <p:spPr bwMode="auto">
              <a:xfrm>
                <a:off x="2565" y="1392"/>
                <a:ext cx="670" cy="199"/>
              </a:xfrm>
              <a:custGeom>
                <a:avLst/>
                <a:gdLst>
                  <a:gd name="T0" fmla="*/ 0 w 670"/>
                  <a:gd name="T1" fmla="*/ 0 h 199"/>
                  <a:gd name="T2" fmla="*/ 670 w 670"/>
                  <a:gd name="T3" fmla="*/ 187 h 199"/>
                  <a:gd name="T4" fmla="*/ 670 w 670"/>
                  <a:gd name="T5" fmla="*/ 199 h 199"/>
                  <a:gd name="T6" fmla="*/ 9 w 670"/>
                  <a:gd name="T7" fmla="*/ 14 h 199"/>
                  <a:gd name="T8" fmla="*/ 9 w 670"/>
                  <a:gd name="T9" fmla="*/ 13 h 199"/>
                  <a:gd name="T10" fmla="*/ 0 w 670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0" h="199">
                    <a:moveTo>
                      <a:pt x="0" y="0"/>
                    </a:moveTo>
                    <a:lnTo>
                      <a:pt x="670" y="187"/>
                    </a:lnTo>
                    <a:lnTo>
                      <a:pt x="670" y="199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6" name="Freeform 740"/>
              <p:cNvSpPr>
                <a:spLocks/>
              </p:cNvSpPr>
              <p:nvPr/>
            </p:nvSpPr>
            <p:spPr bwMode="auto">
              <a:xfrm>
                <a:off x="2574" y="1406"/>
                <a:ext cx="661" cy="196"/>
              </a:xfrm>
              <a:custGeom>
                <a:avLst/>
                <a:gdLst>
                  <a:gd name="T0" fmla="*/ 0 w 661"/>
                  <a:gd name="T1" fmla="*/ 0 h 196"/>
                  <a:gd name="T2" fmla="*/ 661 w 661"/>
                  <a:gd name="T3" fmla="*/ 185 h 196"/>
                  <a:gd name="T4" fmla="*/ 661 w 661"/>
                  <a:gd name="T5" fmla="*/ 191 h 196"/>
                  <a:gd name="T6" fmla="*/ 661 w 661"/>
                  <a:gd name="T7" fmla="*/ 196 h 196"/>
                  <a:gd name="T8" fmla="*/ 9 w 661"/>
                  <a:gd name="T9" fmla="*/ 13 h 196"/>
                  <a:gd name="T10" fmla="*/ 0 w 661"/>
                  <a:gd name="T11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1" h="196">
                    <a:moveTo>
                      <a:pt x="0" y="0"/>
                    </a:moveTo>
                    <a:lnTo>
                      <a:pt x="661" y="185"/>
                    </a:lnTo>
                    <a:lnTo>
                      <a:pt x="661" y="191"/>
                    </a:lnTo>
                    <a:lnTo>
                      <a:pt x="661" y="196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7" name="Freeform 741"/>
              <p:cNvSpPr>
                <a:spLocks/>
              </p:cNvSpPr>
              <p:nvPr/>
            </p:nvSpPr>
            <p:spPr bwMode="auto">
              <a:xfrm>
                <a:off x="2583" y="1419"/>
                <a:ext cx="652" cy="194"/>
              </a:xfrm>
              <a:custGeom>
                <a:avLst/>
                <a:gdLst>
                  <a:gd name="T0" fmla="*/ 0 w 652"/>
                  <a:gd name="T1" fmla="*/ 0 h 194"/>
                  <a:gd name="T2" fmla="*/ 652 w 652"/>
                  <a:gd name="T3" fmla="*/ 183 h 194"/>
                  <a:gd name="T4" fmla="*/ 652 w 652"/>
                  <a:gd name="T5" fmla="*/ 194 h 194"/>
                  <a:gd name="T6" fmla="*/ 8 w 652"/>
                  <a:gd name="T7" fmla="*/ 14 h 194"/>
                  <a:gd name="T8" fmla="*/ 7 w 652"/>
                  <a:gd name="T9" fmla="*/ 12 h 194"/>
                  <a:gd name="T10" fmla="*/ 0 w 652"/>
                  <a:gd name="T11" fmla="*/ 0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2" h="194">
                    <a:moveTo>
                      <a:pt x="0" y="0"/>
                    </a:moveTo>
                    <a:lnTo>
                      <a:pt x="652" y="183"/>
                    </a:lnTo>
                    <a:lnTo>
                      <a:pt x="652" y="194"/>
                    </a:lnTo>
                    <a:lnTo>
                      <a:pt x="8" y="14"/>
                    </a:lnTo>
                    <a:lnTo>
                      <a:pt x="7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8" name="Freeform 742"/>
              <p:cNvSpPr>
                <a:spLocks/>
              </p:cNvSpPr>
              <p:nvPr/>
            </p:nvSpPr>
            <p:spPr bwMode="auto">
              <a:xfrm>
                <a:off x="2591" y="1433"/>
                <a:ext cx="644" cy="192"/>
              </a:xfrm>
              <a:custGeom>
                <a:avLst/>
                <a:gdLst>
                  <a:gd name="T0" fmla="*/ 0 w 644"/>
                  <a:gd name="T1" fmla="*/ 0 h 192"/>
                  <a:gd name="T2" fmla="*/ 644 w 644"/>
                  <a:gd name="T3" fmla="*/ 180 h 192"/>
                  <a:gd name="T4" fmla="*/ 644 w 644"/>
                  <a:gd name="T5" fmla="*/ 190 h 192"/>
                  <a:gd name="T6" fmla="*/ 644 w 644"/>
                  <a:gd name="T7" fmla="*/ 192 h 192"/>
                  <a:gd name="T8" fmla="*/ 8 w 644"/>
                  <a:gd name="T9" fmla="*/ 14 h 192"/>
                  <a:gd name="T10" fmla="*/ 0 w 644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4" h="192">
                    <a:moveTo>
                      <a:pt x="0" y="0"/>
                    </a:moveTo>
                    <a:lnTo>
                      <a:pt x="644" y="180"/>
                    </a:lnTo>
                    <a:lnTo>
                      <a:pt x="644" y="190"/>
                    </a:lnTo>
                    <a:lnTo>
                      <a:pt x="644" y="192"/>
                    </a:lnTo>
                    <a:lnTo>
                      <a:pt x="8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9" name="Freeform 743"/>
              <p:cNvSpPr>
                <a:spLocks/>
              </p:cNvSpPr>
              <p:nvPr/>
            </p:nvSpPr>
            <p:spPr bwMode="auto">
              <a:xfrm>
                <a:off x="2599" y="1447"/>
                <a:ext cx="636" cy="188"/>
              </a:xfrm>
              <a:custGeom>
                <a:avLst/>
                <a:gdLst>
                  <a:gd name="T0" fmla="*/ 0 w 636"/>
                  <a:gd name="T1" fmla="*/ 0 h 188"/>
                  <a:gd name="T2" fmla="*/ 636 w 636"/>
                  <a:gd name="T3" fmla="*/ 178 h 188"/>
                  <a:gd name="T4" fmla="*/ 635 w 636"/>
                  <a:gd name="T5" fmla="*/ 188 h 188"/>
                  <a:gd name="T6" fmla="*/ 8 w 636"/>
                  <a:gd name="T7" fmla="*/ 13 h 188"/>
                  <a:gd name="T8" fmla="*/ 5 w 636"/>
                  <a:gd name="T9" fmla="*/ 9 h 188"/>
                  <a:gd name="T10" fmla="*/ 0 w 636"/>
                  <a:gd name="T1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6" h="188">
                    <a:moveTo>
                      <a:pt x="0" y="0"/>
                    </a:moveTo>
                    <a:lnTo>
                      <a:pt x="636" y="178"/>
                    </a:lnTo>
                    <a:lnTo>
                      <a:pt x="635" y="188"/>
                    </a:lnTo>
                    <a:lnTo>
                      <a:pt x="8" y="13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0" name="Freeform 744"/>
              <p:cNvSpPr>
                <a:spLocks/>
              </p:cNvSpPr>
              <p:nvPr/>
            </p:nvSpPr>
            <p:spPr bwMode="auto">
              <a:xfrm>
                <a:off x="2607" y="1460"/>
                <a:ext cx="627" cy="187"/>
              </a:xfrm>
              <a:custGeom>
                <a:avLst/>
                <a:gdLst>
                  <a:gd name="T0" fmla="*/ 0 w 627"/>
                  <a:gd name="T1" fmla="*/ 0 h 187"/>
                  <a:gd name="T2" fmla="*/ 627 w 627"/>
                  <a:gd name="T3" fmla="*/ 175 h 187"/>
                  <a:gd name="T4" fmla="*/ 627 w 627"/>
                  <a:gd name="T5" fmla="*/ 187 h 187"/>
                  <a:gd name="T6" fmla="*/ 6 w 627"/>
                  <a:gd name="T7" fmla="*/ 13 h 187"/>
                  <a:gd name="T8" fmla="*/ 0 w 62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187">
                    <a:moveTo>
                      <a:pt x="0" y="0"/>
                    </a:moveTo>
                    <a:lnTo>
                      <a:pt x="627" y="175"/>
                    </a:lnTo>
                    <a:lnTo>
                      <a:pt x="627" y="18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1" name="Freeform 745"/>
              <p:cNvSpPr>
                <a:spLocks/>
              </p:cNvSpPr>
              <p:nvPr/>
            </p:nvSpPr>
            <p:spPr bwMode="auto">
              <a:xfrm>
                <a:off x="2613" y="1473"/>
                <a:ext cx="621" cy="184"/>
              </a:xfrm>
              <a:custGeom>
                <a:avLst/>
                <a:gdLst>
                  <a:gd name="T0" fmla="*/ 0 w 621"/>
                  <a:gd name="T1" fmla="*/ 0 h 184"/>
                  <a:gd name="T2" fmla="*/ 621 w 621"/>
                  <a:gd name="T3" fmla="*/ 174 h 184"/>
                  <a:gd name="T4" fmla="*/ 620 w 621"/>
                  <a:gd name="T5" fmla="*/ 176 h 184"/>
                  <a:gd name="T6" fmla="*/ 620 w 621"/>
                  <a:gd name="T7" fmla="*/ 184 h 184"/>
                  <a:gd name="T8" fmla="*/ 7 w 621"/>
                  <a:gd name="T9" fmla="*/ 13 h 184"/>
                  <a:gd name="T10" fmla="*/ 4 w 621"/>
                  <a:gd name="T11" fmla="*/ 8 h 184"/>
                  <a:gd name="T12" fmla="*/ 0 w 621"/>
                  <a:gd name="T13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1" h="184">
                    <a:moveTo>
                      <a:pt x="0" y="0"/>
                    </a:moveTo>
                    <a:lnTo>
                      <a:pt x="621" y="174"/>
                    </a:lnTo>
                    <a:lnTo>
                      <a:pt x="620" y="176"/>
                    </a:lnTo>
                    <a:lnTo>
                      <a:pt x="620" y="184"/>
                    </a:lnTo>
                    <a:lnTo>
                      <a:pt x="7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2" name="Freeform 746"/>
              <p:cNvSpPr>
                <a:spLocks/>
              </p:cNvSpPr>
              <p:nvPr/>
            </p:nvSpPr>
            <p:spPr bwMode="auto">
              <a:xfrm>
                <a:off x="2620" y="1486"/>
                <a:ext cx="613" cy="182"/>
              </a:xfrm>
              <a:custGeom>
                <a:avLst/>
                <a:gdLst>
                  <a:gd name="T0" fmla="*/ 0 w 613"/>
                  <a:gd name="T1" fmla="*/ 0 h 182"/>
                  <a:gd name="T2" fmla="*/ 613 w 613"/>
                  <a:gd name="T3" fmla="*/ 171 h 182"/>
                  <a:gd name="T4" fmla="*/ 611 w 613"/>
                  <a:gd name="T5" fmla="*/ 182 h 182"/>
                  <a:gd name="T6" fmla="*/ 6 w 613"/>
                  <a:gd name="T7" fmla="*/ 13 h 182"/>
                  <a:gd name="T8" fmla="*/ 0 w 613"/>
                  <a:gd name="T9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3" h="182">
                    <a:moveTo>
                      <a:pt x="0" y="0"/>
                    </a:moveTo>
                    <a:lnTo>
                      <a:pt x="613" y="171"/>
                    </a:lnTo>
                    <a:lnTo>
                      <a:pt x="611" y="182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3" name="Freeform 747"/>
              <p:cNvSpPr>
                <a:spLocks/>
              </p:cNvSpPr>
              <p:nvPr/>
            </p:nvSpPr>
            <p:spPr bwMode="auto">
              <a:xfrm>
                <a:off x="2626" y="1499"/>
                <a:ext cx="605" cy="181"/>
              </a:xfrm>
              <a:custGeom>
                <a:avLst/>
                <a:gdLst>
                  <a:gd name="T0" fmla="*/ 0 w 605"/>
                  <a:gd name="T1" fmla="*/ 0 h 181"/>
                  <a:gd name="T2" fmla="*/ 605 w 605"/>
                  <a:gd name="T3" fmla="*/ 169 h 181"/>
                  <a:gd name="T4" fmla="*/ 604 w 605"/>
                  <a:gd name="T5" fmla="*/ 178 h 181"/>
                  <a:gd name="T6" fmla="*/ 603 w 605"/>
                  <a:gd name="T7" fmla="*/ 181 h 181"/>
                  <a:gd name="T8" fmla="*/ 6 w 605"/>
                  <a:gd name="T9" fmla="*/ 13 h 181"/>
                  <a:gd name="T10" fmla="*/ 3 w 605"/>
                  <a:gd name="T11" fmla="*/ 5 h 181"/>
                  <a:gd name="T12" fmla="*/ 0 w 605"/>
                  <a:gd name="T1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5" h="181">
                    <a:moveTo>
                      <a:pt x="0" y="0"/>
                    </a:moveTo>
                    <a:lnTo>
                      <a:pt x="605" y="169"/>
                    </a:lnTo>
                    <a:lnTo>
                      <a:pt x="604" y="178"/>
                    </a:lnTo>
                    <a:lnTo>
                      <a:pt x="603" y="181"/>
                    </a:lnTo>
                    <a:lnTo>
                      <a:pt x="6" y="13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9F"/>
              </a:solidFill>
              <a:ln w="0">
                <a:solidFill>
                  <a:srgbClr val="FFD7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4" name="Freeform 748"/>
              <p:cNvSpPr>
                <a:spLocks/>
              </p:cNvSpPr>
              <p:nvPr/>
            </p:nvSpPr>
            <p:spPr bwMode="auto">
              <a:xfrm>
                <a:off x="2632" y="1512"/>
                <a:ext cx="597" cy="178"/>
              </a:xfrm>
              <a:custGeom>
                <a:avLst/>
                <a:gdLst>
                  <a:gd name="T0" fmla="*/ 0 w 597"/>
                  <a:gd name="T1" fmla="*/ 0 h 178"/>
                  <a:gd name="T2" fmla="*/ 597 w 597"/>
                  <a:gd name="T3" fmla="*/ 168 h 178"/>
                  <a:gd name="T4" fmla="*/ 595 w 597"/>
                  <a:gd name="T5" fmla="*/ 178 h 178"/>
                  <a:gd name="T6" fmla="*/ 5 w 597"/>
                  <a:gd name="T7" fmla="*/ 12 h 178"/>
                  <a:gd name="T8" fmla="*/ 0 w 597"/>
                  <a:gd name="T9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7" h="178">
                    <a:moveTo>
                      <a:pt x="0" y="0"/>
                    </a:moveTo>
                    <a:lnTo>
                      <a:pt x="597" y="168"/>
                    </a:lnTo>
                    <a:lnTo>
                      <a:pt x="595" y="178"/>
                    </a:lnTo>
                    <a:lnTo>
                      <a:pt x="5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F"/>
              </a:solidFill>
              <a:ln w="0">
                <a:solidFill>
                  <a:srgbClr val="FFD6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5" name="Freeform 749"/>
              <p:cNvSpPr>
                <a:spLocks/>
              </p:cNvSpPr>
              <p:nvPr/>
            </p:nvSpPr>
            <p:spPr bwMode="auto">
              <a:xfrm>
                <a:off x="2637" y="1524"/>
                <a:ext cx="590" cy="177"/>
              </a:xfrm>
              <a:custGeom>
                <a:avLst/>
                <a:gdLst>
                  <a:gd name="T0" fmla="*/ 0 w 590"/>
                  <a:gd name="T1" fmla="*/ 0 h 177"/>
                  <a:gd name="T2" fmla="*/ 590 w 590"/>
                  <a:gd name="T3" fmla="*/ 166 h 177"/>
                  <a:gd name="T4" fmla="*/ 588 w 590"/>
                  <a:gd name="T5" fmla="*/ 177 h 177"/>
                  <a:gd name="T6" fmla="*/ 5 w 590"/>
                  <a:gd name="T7" fmla="*/ 13 h 177"/>
                  <a:gd name="T8" fmla="*/ 1 w 590"/>
                  <a:gd name="T9" fmla="*/ 2 h 177"/>
                  <a:gd name="T10" fmla="*/ 0 w 590"/>
                  <a:gd name="T11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0" h="177">
                    <a:moveTo>
                      <a:pt x="0" y="0"/>
                    </a:moveTo>
                    <a:lnTo>
                      <a:pt x="590" y="166"/>
                    </a:lnTo>
                    <a:lnTo>
                      <a:pt x="588" y="177"/>
                    </a:lnTo>
                    <a:lnTo>
                      <a:pt x="5" y="13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6" name="Freeform 750"/>
              <p:cNvSpPr>
                <a:spLocks/>
              </p:cNvSpPr>
              <p:nvPr/>
            </p:nvSpPr>
            <p:spPr bwMode="auto">
              <a:xfrm>
                <a:off x="2642" y="1537"/>
                <a:ext cx="583" cy="174"/>
              </a:xfrm>
              <a:custGeom>
                <a:avLst/>
                <a:gdLst>
                  <a:gd name="T0" fmla="*/ 0 w 583"/>
                  <a:gd name="T1" fmla="*/ 0 h 174"/>
                  <a:gd name="T2" fmla="*/ 583 w 583"/>
                  <a:gd name="T3" fmla="*/ 164 h 174"/>
                  <a:gd name="T4" fmla="*/ 583 w 583"/>
                  <a:gd name="T5" fmla="*/ 167 h 174"/>
                  <a:gd name="T6" fmla="*/ 580 w 583"/>
                  <a:gd name="T7" fmla="*/ 174 h 174"/>
                  <a:gd name="T8" fmla="*/ 5 w 583"/>
                  <a:gd name="T9" fmla="*/ 13 h 174"/>
                  <a:gd name="T10" fmla="*/ 4 w 583"/>
                  <a:gd name="T11" fmla="*/ 8 h 174"/>
                  <a:gd name="T12" fmla="*/ 0 w 583"/>
                  <a:gd name="T1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3" h="174">
                    <a:moveTo>
                      <a:pt x="0" y="0"/>
                    </a:moveTo>
                    <a:lnTo>
                      <a:pt x="583" y="164"/>
                    </a:lnTo>
                    <a:lnTo>
                      <a:pt x="583" y="167"/>
                    </a:lnTo>
                    <a:lnTo>
                      <a:pt x="580" y="174"/>
                    </a:lnTo>
                    <a:lnTo>
                      <a:pt x="5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7" name="Freeform 751"/>
              <p:cNvSpPr>
                <a:spLocks/>
              </p:cNvSpPr>
              <p:nvPr/>
            </p:nvSpPr>
            <p:spPr bwMode="auto">
              <a:xfrm>
                <a:off x="2647" y="1550"/>
                <a:ext cx="575" cy="171"/>
              </a:xfrm>
              <a:custGeom>
                <a:avLst/>
                <a:gdLst>
                  <a:gd name="T0" fmla="*/ 0 w 575"/>
                  <a:gd name="T1" fmla="*/ 0 h 171"/>
                  <a:gd name="T2" fmla="*/ 575 w 575"/>
                  <a:gd name="T3" fmla="*/ 161 h 171"/>
                  <a:gd name="T4" fmla="*/ 572 w 575"/>
                  <a:gd name="T5" fmla="*/ 171 h 171"/>
                  <a:gd name="T6" fmla="*/ 6 w 575"/>
                  <a:gd name="T7" fmla="*/ 12 h 171"/>
                  <a:gd name="T8" fmla="*/ 4 w 575"/>
                  <a:gd name="T9" fmla="*/ 9 h 171"/>
                  <a:gd name="T10" fmla="*/ 0 w 575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5" h="171">
                    <a:moveTo>
                      <a:pt x="0" y="0"/>
                    </a:moveTo>
                    <a:lnTo>
                      <a:pt x="575" y="161"/>
                    </a:lnTo>
                    <a:lnTo>
                      <a:pt x="572" y="171"/>
                    </a:lnTo>
                    <a:lnTo>
                      <a:pt x="6" y="12"/>
                    </a:lnTo>
                    <a:lnTo>
                      <a:pt x="4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D"/>
              </a:solidFill>
              <a:ln w="0">
                <a:solidFill>
                  <a:srgbClr val="FFD59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8" name="Freeform 752"/>
              <p:cNvSpPr>
                <a:spLocks/>
              </p:cNvSpPr>
              <p:nvPr/>
            </p:nvSpPr>
            <p:spPr bwMode="auto">
              <a:xfrm>
                <a:off x="2653" y="1562"/>
                <a:ext cx="566" cy="170"/>
              </a:xfrm>
              <a:custGeom>
                <a:avLst/>
                <a:gdLst>
                  <a:gd name="T0" fmla="*/ 0 w 566"/>
                  <a:gd name="T1" fmla="*/ 0 h 170"/>
                  <a:gd name="T2" fmla="*/ 566 w 566"/>
                  <a:gd name="T3" fmla="*/ 159 h 170"/>
                  <a:gd name="T4" fmla="*/ 564 w 566"/>
                  <a:gd name="T5" fmla="*/ 170 h 170"/>
                  <a:gd name="T6" fmla="*/ 564 w 566"/>
                  <a:gd name="T7" fmla="*/ 170 h 170"/>
                  <a:gd name="T8" fmla="*/ 4 w 566"/>
                  <a:gd name="T9" fmla="*/ 13 h 170"/>
                  <a:gd name="T10" fmla="*/ 2 w 566"/>
                  <a:gd name="T11" fmla="*/ 9 h 170"/>
                  <a:gd name="T12" fmla="*/ 1 w 566"/>
                  <a:gd name="T13" fmla="*/ 6 h 170"/>
                  <a:gd name="T14" fmla="*/ 0 w 566"/>
                  <a:gd name="T15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6" h="170">
                    <a:moveTo>
                      <a:pt x="0" y="0"/>
                    </a:moveTo>
                    <a:lnTo>
                      <a:pt x="566" y="159"/>
                    </a:lnTo>
                    <a:lnTo>
                      <a:pt x="564" y="170"/>
                    </a:lnTo>
                    <a:lnTo>
                      <a:pt x="564" y="170"/>
                    </a:lnTo>
                    <a:lnTo>
                      <a:pt x="4" y="13"/>
                    </a:lnTo>
                    <a:lnTo>
                      <a:pt x="2" y="9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9" name="Freeform 753"/>
              <p:cNvSpPr>
                <a:spLocks/>
              </p:cNvSpPr>
              <p:nvPr/>
            </p:nvSpPr>
            <p:spPr bwMode="auto">
              <a:xfrm>
                <a:off x="2657" y="1575"/>
                <a:ext cx="560" cy="167"/>
              </a:xfrm>
              <a:custGeom>
                <a:avLst/>
                <a:gdLst>
                  <a:gd name="T0" fmla="*/ 0 w 560"/>
                  <a:gd name="T1" fmla="*/ 0 h 167"/>
                  <a:gd name="T2" fmla="*/ 560 w 560"/>
                  <a:gd name="T3" fmla="*/ 157 h 167"/>
                  <a:gd name="T4" fmla="*/ 556 w 560"/>
                  <a:gd name="T5" fmla="*/ 167 h 167"/>
                  <a:gd name="T6" fmla="*/ 4 w 560"/>
                  <a:gd name="T7" fmla="*/ 12 h 167"/>
                  <a:gd name="T8" fmla="*/ 0 w 560"/>
                  <a:gd name="T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0" h="167">
                    <a:moveTo>
                      <a:pt x="0" y="0"/>
                    </a:moveTo>
                    <a:lnTo>
                      <a:pt x="560" y="157"/>
                    </a:lnTo>
                    <a:lnTo>
                      <a:pt x="556" y="167"/>
                    </a:lnTo>
                    <a:lnTo>
                      <a:pt x="4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0" name="Freeform 754"/>
              <p:cNvSpPr>
                <a:spLocks/>
              </p:cNvSpPr>
              <p:nvPr/>
            </p:nvSpPr>
            <p:spPr bwMode="auto">
              <a:xfrm>
                <a:off x="2661" y="1587"/>
                <a:ext cx="552" cy="165"/>
              </a:xfrm>
              <a:custGeom>
                <a:avLst/>
                <a:gdLst>
                  <a:gd name="T0" fmla="*/ 0 w 552"/>
                  <a:gd name="T1" fmla="*/ 0 h 165"/>
                  <a:gd name="T2" fmla="*/ 552 w 552"/>
                  <a:gd name="T3" fmla="*/ 155 h 165"/>
                  <a:gd name="T4" fmla="*/ 549 w 552"/>
                  <a:gd name="T5" fmla="*/ 165 h 165"/>
                  <a:gd name="T6" fmla="*/ 3 w 552"/>
                  <a:gd name="T7" fmla="*/ 13 h 165"/>
                  <a:gd name="T8" fmla="*/ 2 w 552"/>
                  <a:gd name="T9" fmla="*/ 9 h 165"/>
                  <a:gd name="T10" fmla="*/ 0 w 552"/>
                  <a:gd name="T1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2" h="165">
                    <a:moveTo>
                      <a:pt x="0" y="0"/>
                    </a:moveTo>
                    <a:lnTo>
                      <a:pt x="552" y="155"/>
                    </a:lnTo>
                    <a:lnTo>
                      <a:pt x="549" y="165"/>
                    </a:lnTo>
                    <a:lnTo>
                      <a:pt x="3" y="1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1" name="Freeform 755"/>
              <p:cNvSpPr>
                <a:spLocks/>
              </p:cNvSpPr>
              <p:nvPr/>
            </p:nvSpPr>
            <p:spPr bwMode="auto">
              <a:xfrm>
                <a:off x="2664" y="1600"/>
                <a:ext cx="546" cy="162"/>
              </a:xfrm>
              <a:custGeom>
                <a:avLst/>
                <a:gdLst>
                  <a:gd name="T0" fmla="*/ 0 w 546"/>
                  <a:gd name="T1" fmla="*/ 0 h 162"/>
                  <a:gd name="T2" fmla="*/ 546 w 546"/>
                  <a:gd name="T3" fmla="*/ 152 h 162"/>
                  <a:gd name="T4" fmla="*/ 544 w 546"/>
                  <a:gd name="T5" fmla="*/ 158 h 162"/>
                  <a:gd name="T6" fmla="*/ 542 w 546"/>
                  <a:gd name="T7" fmla="*/ 162 h 162"/>
                  <a:gd name="T8" fmla="*/ 2 w 546"/>
                  <a:gd name="T9" fmla="*/ 11 h 162"/>
                  <a:gd name="T10" fmla="*/ 0 w 546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2">
                    <a:moveTo>
                      <a:pt x="0" y="0"/>
                    </a:moveTo>
                    <a:lnTo>
                      <a:pt x="546" y="152"/>
                    </a:lnTo>
                    <a:lnTo>
                      <a:pt x="544" y="158"/>
                    </a:lnTo>
                    <a:lnTo>
                      <a:pt x="542" y="162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2" name="Freeform 756"/>
              <p:cNvSpPr>
                <a:spLocks/>
              </p:cNvSpPr>
              <p:nvPr/>
            </p:nvSpPr>
            <p:spPr bwMode="auto">
              <a:xfrm>
                <a:off x="2666" y="1611"/>
                <a:ext cx="540" cy="162"/>
              </a:xfrm>
              <a:custGeom>
                <a:avLst/>
                <a:gdLst>
                  <a:gd name="T0" fmla="*/ 0 w 540"/>
                  <a:gd name="T1" fmla="*/ 0 h 162"/>
                  <a:gd name="T2" fmla="*/ 540 w 540"/>
                  <a:gd name="T3" fmla="*/ 151 h 162"/>
                  <a:gd name="T4" fmla="*/ 535 w 540"/>
                  <a:gd name="T5" fmla="*/ 162 h 162"/>
                  <a:gd name="T6" fmla="*/ 1 w 540"/>
                  <a:gd name="T7" fmla="*/ 12 h 162"/>
                  <a:gd name="T8" fmla="*/ 1 w 540"/>
                  <a:gd name="T9" fmla="*/ 6 h 162"/>
                  <a:gd name="T10" fmla="*/ 0 w 540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0" h="162">
                    <a:moveTo>
                      <a:pt x="0" y="0"/>
                    </a:moveTo>
                    <a:lnTo>
                      <a:pt x="540" y="151"/>
                    </a:lnTo>
                    <a:lnTo>
                      <a:pt x="535" y="162"/>
                    </a:lnTo>
                    <a:lnTo>
                      <a:pt x="1" y="12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3" name="Freeform 757"/>
              <p:cNvSpPr>
                <a:spLocks/>
              </p:cNvSpPr>
              <p:nvPr/>
            </p:nvSpPr>
            <p:spPr bwMode="auto">
              <a:xfrm>
                <a:off x="2667" y="1623"/>
                <a:ext cx="534" cy="159"/>
              </a:xfrm>
              <a:custGeom>
                <a:avLst/>
                <a:gdLst>
                  <a:gd name="T0" fmla="*/ 0 w 534"/>
                  <a:gd name="T1" fmla="*/ 0 h 159"/>
                  <a:gd name="T2" fmla="*/ 534 w 534"/>
                  <a:gd name="T3" fmla="*/ 150 h 159"/>
                  <a:gd name="T4" fmla="*/ 530 w 534"/>
                  <a:gd name="T5" fmla="*/ 159 h 159"/>
                  <a:gd name="T6" fmla="*/ 0 w 534"/>
                  <a:gd name="T7" fmla="*/ 11 h 159"/>
                  <a:gd name="T8" fmla="*/ 0 w 534"/>
                  <a:gd name="T9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4" h="159">
                    <a:moveTo>
                      <a:pt x="0" y="0"/>
                    </a:moveTo>
                    <a:lnTo>
                      <a:pt x="534" y="150"/>
                    </a:lnTo>
                    <a:lnTo>
                      <a:pt x="530" y="15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A"/>
              </a:solidFill>
              <a:ln w="0">
                <a:solidFill>
                  <a:srgbClr val="FFD4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4" name="Freeform 758"/>
              <p:cNvSpPr>
                <a:spLocks/>
              </p:cNvSpPr>
              <p:nvPr/>
            </p:nvSpPr>
            <p:spPr bwMode="auto">
              <a:xfrm>
                <a:off x="2666" y="1634"/>
                <a:ext cx="531" cy="158"/>
              </a:xfrm>
              <a:custGeom>
                <a:avLst/>
                <a:gdLst>
                  <a:gd name="T0" fmla="*/ 1 w 531"/>
                  <a:gd name="T1" fmla="*/ 0 h 158"/>
                  <a:gd name="T2" fmla="*/ 531 w 531"/>
                  <a:gd name="T3" fmla="*/ 148 h 158"/>
                  <a:gd name="T4" fmla="*/ 530 w 531"/>
                  <a:gd name="T5" fmla="*/ 152 h 158"/>
                  <a:gd name="T6" fmla="*/ 525 w 531"/>
                  <a:gd name="T7" fmla="*/ 158 h 158"/>
                  <a:gd name="T8" fmla="*/ 0 w 531"/>
                  <a:gd name="T9" fmla="*/ 10 h 158"/>
                  <a:gd name="T10" fmla="*/ 1 w 531"/>
                  <a:gd name="T11" fmla="*/ 1 h 158"/>
                  <a:gd name="T12" fmla="*/ 1 w 531"/>
                  <a:gd name="T13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8">
                    <a:moveTo>
                      <a:pt x="1" y="0"/>
                    </a:moveTo>
                    <a:lnTo>
                      <a:pt x="531" y="148"/>
                    </a:lnTo>
                    <a:lnTo>
                      <a:pt x="530" y="152"/>
                    </a:lnTo>
                    <a:lnTo>
                      <a:pt x="525" y="158"/>
                    </a:lnTo>
                    <a:lnTo>
                      <a:pt x="0" y="10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D39A"/>
              </a:solidFill>
              <a:ln w="0">
                <a:solidFill>
                  <a:srgbClr val="FFD3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5" name="Freeform 759"/>
              <p:cNvSpPr>
                <a:spLocks/>
              </p:cNvSpPr>
              <p:nvPr/>
            </p:nvSpPr>
            <p:spPr bwMode="auto">
              <a:xfrm>
                <a:off x="2663" y="1644"/>
                <a:ext cx="528" cy="157"/>
              </a:xfrm>
              <a:custGeom>
                <a:avLst/>
                <a:gdLst>
                  <a:gd name="T0" fmla="*/ 3 w 528"/>
                  <a:gd name="T1" fmla="*/ 0 h 157"/>
                  <a:gd name="T2" fmla="*/ 528 w 528"/>
                  <a:gd name="T3" fmla="*/ 148 h 157"/>
                  <a:gd name="T4" fmla="*/ 522 w 528"/>
                  <a:gd name="T5" fmla="*/ 157 h 157"/>
                  <a:gd name="T6" fmla="*/ 0 w 528"/>
                  <a:gd name="T7" fmla="*/ 11 h 157"/>
                  <a:gd name="T8" fmla="*/ 1 w 528"/>
                  <a:gd name="T9" fmla="*/ 5 h 157"/>
                  <a:gd name="T10" fmla="*/ 3 w 528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8" h="157">
                    <a:moveTo>
                      <a:pt x="3" y="0"/>
                    </a:moveTo>
                    <a:lnTo>
                      <a:pt x="528" y="148"/>
                    </a:lnTo>
                    <a:lnTo>
                      <a:pt x="522" y="157"/>
                    </a:lnTo>
                    <a:lnTo>
                      <a:pt x="0" y="11"/>
                    </a:lnTo>
                    <a:lnTo>
                      <a:pt x="1" y="5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6" name="Freeform 760"/>
              <p:cNvSpPr>
                <a:spLocks/>
              </p:cNvSpPr>
              <p:nvPr/>
            </p:nvSpPr>
            <p:spPr bwMode="auto">
              <a:xfrm>
                <a:off x="2659" y="1655"/>
                <a:ext cx="526" cy="157"/>
              </a:xfrm>
              <a:custGeom>
                <a:avLst/>
                <a:gdLst>
                  <a:gd name="T0" fmla="*/ 4 w 526"/>
                  <a:gd name="T1" fmla="*/ 0 h 157"/>
                  <a:gd name="T2" fmla="*/ 526 w 526"/>
                  <a:gd name="T3" fmla="*/ 146 h 157"/>
                  <a:gd name="T4" fmla="*/ 521 w 526"/>
                  <a:gd name="T5" fmla="*/ 155 h 157"/>
                  <a:gd name="T6" fmla="*/ 521 w 526"/>
                  <a:gd name="T7" fmla="*/ 157 h 157"/>
                  <a:gd name="T8" fmla="*/ 0 w 526"/>
                  <a:gd name="T9" fmla="*/ 10 h 157"/>
                  <a:gd name="T10" fmla="*/ 2 w 526"/>
                  <a:gd name="T11" fmla="*/ 6 h 157"/>
                  <a:gd name="T12" fmla="*/ 4 w 526"/>
                  <a:gd name="T13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6" h="157">
                    <a:moveTo>
                      <a:pt x="4" y="0"/>
                    </a:moveTo>
                    <a:lnTo>
                      <a:pt x="526" y="146"/>
                    </a:lnTo>
                    <a:lnTo>
                      <a:pt x="521" y="155"/>
                    </a:lnTo>
                    <a:lnTo>
                      <a:pt x="521" y="157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7" name="Freeform 761"/>
              <p:cNvSpPr>
                <a:spLocks/>
              </p:cNvSpPr>
              <p:nvPr/>
            </p:nvSpPr>
            <p:spPr bwMode="auto">
              <a:xfrm>
                <a:off x="2654" y="1665"/>
                <a:ext cx="526" cy="156"/>
              </a:xfrm>
              <a:custGeom>
                <a:avLst/>
                <a:gdLst>
                  <a:gd name="T0" fmla="*/ 5 w 526"/>
                  <a:gd name="T1" fmla="*/ 0 h 156"/>
                  <a:gd name="T2" fmla="*/ 526 w 526"/>
                  <a:gd name="T3" fmla="*/ 147 h 156"/>
                  <a:gd name="T4" fmla="*/ 520 w 526"/>
                  <a:gd name="T5" fmla="*/ 156 h 156"/>
                  <a:gd name="T6" fmla="*/ 0 w 526"/>
                  <a:gd name="T7" fmla="*/ 11 h 156"/>
                  <a:gd name="T8" fmla="*/ 3 w 526"/>
                  <a:gd name="T9" fmla="*/ 5 h 156"/>
                  <a:gd name="T10" fmla="*/ 5 w 526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6" h="156">
                    <a:moveTo>
                      <a:pt x="5" y="0"/>
                    </a:moveTo>
                    <a:lnTo>
                      <a:pt x="526" y="147"/>
                    </a:lnTo>
                    <a:lnTo>
                      <a:pt x="520" y="156"/>
                    </a:lnTo>
                    <a:lnTo>
                      <a:pt x="0" y="11"/>
                    </a:lnTo>
                    <a:lnTo>
                      <a:pt x="3" y="5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8" name="Freeform 762"/>
              <p:cNvSpPr>
                <a:spLocks/>
              </p:cNvSpPr>
              <p:nvPr/>
            </p:nvSpPr>
            <p:spPr bwMode="auto">
              <a:xfrm>
                <a:off x="2643" y="1676"/>
                <a:ext cx="531" cy="154"/>
              </a:xfrm>
              <a:custGeom>
                <a:avLst/>
                <a:gdLst>
                  <a:gd name="T0" fmla="*/ 11 w 531"/>
                  <a:gd name="T1" fmla="*/ 0 h 154"/>
                  <a:gd name="T2" fmla="*/ 531 w 531"/>
                  <a:gd name="T3" fmla="*/ 145 h 154"/>
                  <a:gd name="T4" fmla="*/ 523 w 531"/>
                  <a:gd name="T5" fmla="*/ 154 h 154"/>
                  <a:gd name="T6" fmla="*/ 0 w 531"/>
                  <a:gd name="T7" fmla="*/ 7 h 154"/>
                  <a:gd name="T8" fmla="*/ 10 w 531"/>
                  <a:gd name="T9" fmla="*/ 1 h 154"/>
                  <a:gd name="T10" fmla="*/ 11 w 531"/>
                  <a:gd name="T11" fmla="*/ 0 h 154"/>
                  <a:gd name="T12" fmla="*/ 11 w 531"/>
                  <a:gd name="T13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4">
                    <a:moveTo>
                      <a:pt x="11" y="0"/>
                    </a:moveTo>
                    <a:lnTo>
                      <a:pt x="531" y="145"/>
                    </a:lnTo>
                    <a:lnTo>
                      <a:pt x="523" y="154"/>
                    </a:lnTo>
                    <a:lnTo>
                      <a:pt x="0" y="7"/>
                    </a:lnTo>
                    <a:lnTo>
                      <a:pt x="10" y="1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9" name="Freeform 763"/>
              <p:cNvSpPr>
                <a:spLocks/>
              </p:cNvSpPr>
              <p:nvPr/>
            </p:nvSpPr>
            <p:spPr bwMode="auto">
              <a:xfrm>
                <a:off x="2632" y="1683"/>
                <a:ext cx="534" cy="156"/>
              </a:xfrm>
              <a:custGeom>
                <a:avLst/>
                <a:gdLst>
                  <a:gd name="T0" fmla="*/ 11 w 534"/>
                  <a:gd name="T1" fmla="*/ 0 h 156"/>
                  <a:gd name="T2" fmla="*/ 534 w 534"/>
                  <a:gd name="T3" fmla="*/ 147 h 156"/>
                  <a:gd name="T4" fmla="*/ 530 w 534"/>
                  <a:gd name="T5" fmla="*/ 152 h 156"/>
                  <a:gd name="T6" fmla="*/ 527 w 534"/>
                  <a:gd name="T7" fmla="*/ 156 h 156"/>
                  <a:gd name="T8" fmla="*/ 0 w 534"/>
                  <a:gd name="T9" fmla="*/ 8 h 156"/>
                  <a:gd name="T10" fmla="*/ 11 w 534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6">
                    <a:moveTo>
                      <a:pt x="11" y="0"/>
                    </a:moveTo>
                    <a:lnTo>
                      <a:pt x="534" y="147"/>
                    </a:lnTo>
                    <a:lnTo>
                      <a:pt x="530" y="152"/>
                    </a:lnTo>
                    <a:lnTo>
                      <a:pt x="527" y="15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0" name="Freeform 764"/>
              <p:cNvSpPr>
                <a:spLocks/>
              </p:cNvSpPr>
              <p:nvPr/>
            </p:nvSpPr>
            <p:spPr bwMode="auto">
              <a:xfrm>
                <a:off x="2623" y="1691"/>
                <a:ext cx="536" cy="157"/>
              </a:xfrm>
              <a:custGeom>
                <a:avLst/>
                <a:gdLst>
                  <a:gd name="T0" fmla="*/ 9 w 536"/>
                  <a:gd name="T1" fmla="*/ 0 h 157"/>
                  <a:gd name="T2" fmla="*/ 536 w 536"/>
                  <a:gd name="T3" fmla="*/ 148 h 157"/>
                  <a:gd name="T4" fmla="*/ 527 w 536"/>
                  <a:gd name="T5" fmla="*/ 157 h 157"/>
                  <a:gd name="T6" fmla="*/ 0 w 536"/>
                  <a:gd name="T7" fmla="*/ 10 h 157"/>
                  <a:gd name="T8" fmla="*/ 7 w 536"/>
                  <a:gd name="T9" fmla="*/ 0 h 157"/>
                  <a:gd name="T10" fmla="*/ 9 w 536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6" h="157">
                    <a:moveTo>
                      <a:pt x="9" y="0"/>
                    </a:moveTo>
                    <a:lnTo>
                      <a:pt x="536" y="148"/>
                    </a:lnTo>
                    <a:lnTo>
                      <a:pt x="527" y="157"/>
                    </a:lnTo>
                    <a:lnTo>
                      <a:pt x="0" y="10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1" name="Freeform 765"/>
              <p:cNvSpPr>
                <a:spLocks/>
              </p:cNvSpPr>
              <p:nvPr/>
            </p:nvSpPr>
            <p:spPr bwMode="auto">
              <a:xfrm>
                <a:off x="2616" y="1701"/>
                <a:ext cx="534" cy="157"/>
              </a:xfrm>
              <a:custGeom>
                <a:avLst/>
                <a:gdLst>
                  <a:gd name="T0" fmla="*/ 7 w 534"/>
                  <a:gd name="T1" fmla="*/ 0 h 157"/>
                  <a:gd name="T2" fmla="*/ 534 w 534"/>
                  <a:gd name="T3" fmla="*/ 147 h 157"/>
                  <a:gd name="T4" fmla="*/ 526 w 534"/>
                  <a:gd name="T5" fmla="*/ 157 h 157"/>
                  <a:gd name="T6" fmla="*/ 0 w 534"/>
                  <a:gd name="T7" fmla="*/ 9 h 157"/>
                  <a:gd name="T8" fmla="*/ 1 w 534"/>
                  <a:gd name="T9" fmla="*/ 5 h 157"/>
                  <a:gd name="T10" fmla="*/ 7 w 534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7">
                    <a:moveTo>
                      <a:pt x="7" y="0"/>
                    </a:moveTo>
                    <a:lnTo>
                      <a:pt x="534" y="147"/>
                    </a:lnTo>
                    <a:lnTo>
                      <a:pt x="526" y="157"/>
                    </a:lnTo>
                    <a:lnTo>
                      <a:pt x="0" y="9"/>
                    </a:lnTo>
                    <a:lnTo>
                      <a:pt x="1" y="5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2" name="Freeform 766"/>
              <p:cNvSpPr>
                <a:spLocks/>
              </p:cNvSpPr>
              <p:nvPr/>
            </p:nvSpPr>
            <p:spPr bwMode="auto">
              <a:xfrm>
                <a:off x="2612" y="1710"/>
                <a:ext cx="530" cy="155"/>
              </a:xfrm>
              <a:custGeom>
                <a:avLst/>
                <a:gdLst>
                  <a:gd name="T0" fmla="*/ 4 w 530"/>
                  <a:gd name="T1" fmla="*/ 0 h 155"/>
                  <a:gd name="T2" fmla="*/ 530 w 530"/>
                  <a:gd name="T3" fmla="*/ 148 h 155"/>
                  <a:gd name="T4" fmla="*/ 529 w 530"/>
                  <a:gd name="T5" fmla="*/ 148 h 155"/>
                  <a:gd name="T6" fmla="*/ 521 w 530"/>
                  <a:gd name="T7" fmla="*/ 155 h 155"/>
                  <a:gd name="T8" fmla="*/ 0 w 530"/>
                  <a:gd name="T9" fmla="*/ 10 h 155"/>
                  <a:gd name="T10" fmla="*/ 4 w 530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0" h="155">
                    <a:moveTo>
                      <a:pt x="4" y="0"/>
                    </a:moveTo>
                    <a:lnTo>
                      <a:pt x="530" y="148"/>
                    </a:lnTo>
                    <a:lnTo>
                      <a:pt x="529" y="148"/>
                    </a:lnTo>
                    <a:lnTo>
                      <a:pt x="521" y="155"/>
                    </a:lnTo>
                    <a:lnTo>
                      <a:pt x="0" y="1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3" name="Freeform 767"/>
              <p:cNvSpPr>
                <a:spLocks/>
              </p:cNvSpPr>
              <p:nvPr/>
            </p:nvSpPr>
            <p:spPr bwMode="auto">
              <a:xfrm>
                <a:off x="2612" y="1720"/>
                <a:ext cx="521" cy="155"/>
              </a:xfrm>
              <a:custGeom>
                <a:avLst/>
                <a:gdLst>
                  <a:gd name="T0" fmla="*/ 0 w 521"/>
                  <a:gd name="T1" fmla="*/ 0 h 155"/>
                  <a:gd name="T2" fmla="*/ 521 w 521"/>
                  <a:gd name="T3" fmla="*/ 145 h 155"/>
                  <a:gd name="T4" fmla="*/ 511 w 521"/>
                  <a:gd name="T5" fmla="*/ 155 h 155"/>
                  <a:gd name="T6" fmla="*/ 0 w 521"/>
                  <a:gd name="T7" fmla="*/ 11 h 155"/>
                  <a:gd name="T8" fmla="*/ 0 w 521"/>
                  <a:gd name="T9" fmla="*/ 0 h 155"/>
                  <a:gd name="T10" fmla="*/ 0 w 521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1" h="155">
                    <a:moveTo>
                      <a:pt x="0" y="0"/>
                    </a:moveTo>
                    <a:lnTo>
                      <a:pt x="521" y="145"/>
                    </a:lnTo>
                    <a:lnTo>
                      <a:pt x="511" y="155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4" name="Freeform 768"/>
              <p:cNvSpPr>
                <a:spLocks/>
              </p:cNvSpPr>
              <p:nvPr/>
            </p:nvSpPr>
            <p:spPr bwMode="auto">
              <a:xfrm>
                <a:off x="2612" y="1731"/>
                <a:ext cx="511" cy="151"/>
              </a:xfrm>
              <a:custGeom>
                <a:avLst/>
                <a:gdLst>
                  <a:gd name="T0" fmla="*/ 0 w 511"/>
                  <a:gd name="T1" fmla="*/ 0 h 151"/>
                  <a:gd name="T2" fmla="*/ 511 w 511"/>
                  <a:gd name="T3" fmla="*/ 144 h 151"/>
                  <a:gd name="T4" fmla="*/ 504 w 511"/>
                  <a:gd name="T5" fmla="*/ 149 h 151"/>
                  <a:gd name="T6" fmla="*/ 500 w 511"/>
                  <a:gd name="T7" fmla="*/ 151 h 151"/>
                  <a:gd name="T8" fmla="*/ 3 w 511"/>
                  <a:gd name="T9" fmla="*/ 11 h 151"/>
                  <a:gd name="T10" fmla="*/ 0 w 511"/>
                  <a:gd name="T11" fmla="*/ 4 h 151"/>
                  <a:gd name="T12" fmla="*/ 0 w 511"/>
                  <a:gd name="T1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1" h="151">
                    <a:moveTo>
                      <a:pt x="0" y="0"/>
                    </a:moveTo>
                    <a:lnTo>
                      <a:pt x="511" y="144"/>
                    </a:lnTo>
                    <a:lnTo>
                      <a:pt x="504" y="149"/>
                    </a:lnTo>
                    <a:lnTo>
                      <a:pt x="500" y="151"/>
                    </a:lnTo>
                    <a:lnTo>
                      <a:pt x="3" y="11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5" name="Freeform 769"/>
              <p:cNvSpPr>
                <a:spLocks/>
              </p:cNvSpPr>
              <p:nvPr/>
            </p:nvSpPr>
            <p:spPr bwMode="auto">
              <a:xfrm>
                <a:off x="2615" y="1742"/>
                <a:ext cx="497" cy="148"/>
              </a:xfrm>
              <a:custGeom>
                <a:avLst/>
                <a:gdLst>
                  <a:gd name="T0" fmla="*/ 0 w 497"/>
                  <a:gd name="T1" fmla="*/ 0 h 148"/>
                  <a:gd name="T2" fmla="*/ 497 w 497"/>
                  <a:gd name="T3" fmla="*/ 140 h 148"/>
                  <a:gd name="T4" fmla="*/ 485 w 497"/>
                  <a:gd name="T5" fmla="*/ 148 h 148"/>
                  <a:gd name="T6" fmla="*/ 8 w 497"/>
                  <a:gd name="T7" fmla="*/ 13 h 148"/>
                  <a:gd name="T8" fmla="*/ 1 w 497"/>
                  <a:gd name="T9" fmla="*/ 4 h 148"/>
                  <a:gd name="T10" fmla="*/ 0 w 497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" h="148">
                    <a:moveTo>
                      <a:pt x="0" y="0"/>
                    </a:moveTo>
                    <a:lnTo>
                      <a:pt x="497" y="140"/>
                    </a:lnTo>
                    <a:lnTo>
                      <a:pt x="485" y="148"/>
                    </a:lnTo>
                    <a:lnTo>
                      <a:pt x="8" y="13"/>
                    </a:lnTo>
                    <a:lnTo>
                      <a:pt x="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6" name="Freeform 770"/>
              <p:cNvSpPr>
                <a:spLocks/>
              </p:cNvSpPr>
              <p:nvPr/>
            </p:nvSpPr>
            <p:spPr bwMode="auto">
              <a:xfrm>
                <a:off x="2623" y="1755"/>
                <a:ext cx="477" cy="143"/>
              </a:xfrm>
              <a:custGeom>
                <a:avLst/>
                <a:gdLst>
                  <a:gd name="T0" fmla="*/ 0 w 477"/>
                  <a:gd name="T1" fmla="*/ 0 h 143"/>
                  <a:gd name="T2" fmla="*/ 477 w 477"/>
                  <a:gd name="T3" fmla="*/ 135 h 143"/>
                  <a:gd name="T4" fmla="*/ 466 w 477"/>
                  <a:gd name="T5" fmla="*/ 143 h 143"/>
                  <a:gd name="T6" fmla="*/ 13 w 477"/>
                  <a:gd name="T7" fmla="*/ 16 h 143"/>
                  <a:gd name="T8" fmla="*/ 9 w 477"/>
                  <a:gd name="T9" fmla="*/ 14 h 143"/>
                  <a:gd name="T10" fmla="*/ 0 w 477"/>
                  <a:gd name="T11" fmla="*/ 3 h 143"/>
                  <a:gd name="T12" fmla="*/ 0 w 477"/>
                  <a:gd name="T13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7" h="143">
                    <a:moveTo>
                      <a:pt x="0" y="0"/>
                    </a:moveTo>
                    <a:lnTo>
                      <a:pt x="477" y="135"/>
                    </a:lnTo>
                    <a:lnTo>
                      <a:pt x="466" y="143"/>
                    </a:lnTo>
                    <a:lnTo>
                      <a:pt x="13" y="16"/>
                    </a:lnTo>
                    <a:lnTo>
                      <a:pt x="9" y="1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7" name="Freeform 771"/>
              <p:cNvSpPr>
                <a:spLocks/>
              </p:cNvSpPr>
              <p:nvPr/>
            </p:nvSpPr>
            <p:spPr bwMode="auto">
              <a:xfrm>
                <a:off x="2636" y="1771"/>
                <a:ext cx="453" cy="135"/>
              </a:xfrm>
              <a:custGeom>
                <a:avLst/>
                <a:gdLst>
                  <a:gd name="T0" fmla="*/ 0 w 453"/>
                  <a:gd name="T1" fmla="*/ 0 h 135"/>
                  <a:gd name="T2" fmla="*/ 453 w 453"/>
                  <a:gd name="T3" fmla="*/ 127 h 135"/>
                  <a:gd name="T4" fmla="*/ 453 w 453"/>
                  <a:gd name="T5" fmla="*/ 127 h 135"/>
                  <a:gd name="T6" fmla="*/ 439 w 453"/>
                  <a:gd name="T7" fmla="*/ 135 h 135"/>
                  <a:gd name="T8" fmla="*/ 26 w 453"/>
                  <a:gd name="T9" fmla="*/ 19 h 135"/>
                  <a:gd name="T10" fmla="*/ 23 w 453"/>
                  <a:gd name="T11" fmla="*/ 17 h 135"/>
                  <a:gd name="T12" fmla="*/ 21 w 453"/>
                  <a:gd name="T13" fmla="*/ 16 h 135"/>
                  <a:gd name="T14" fmla="*/ 14 w 453"/>
                  <a:gd name="T15" fmla="*/ 12 h 135"/>
                  <a:gd name="T16" fmla="*/ 6 w 453"/>
                  <a:gd name="T17" fmla="*/ 5 h 135"/>
                  <a:gd name="T18" fmla="*/ 0 w 453"/>
                  <a:gd name="T19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3" h="135">
                    <a:moveTo>
                      <a:pt x="0" y="0"/>
                    </a:moveTo>
                    <a:lnTo>
                      <a:pt x="453" y="127"/>
                    </a:lnTo>
                    <a:lnTo>
                      <a:pt x="453" y="127"/>
                    </a:lnTo>
                    <a:lnTo>
                      <a:pt x="439" y="135"/>
                    </a:lnTo>
                    <a:lnTo>
                      <a:pt x="26" y="19"/>
                    </a:lnTo>
                    <a:lnTo>
                      <a:pt x="23" y="17"/>
                    </a:lnTo>
                    <a:lnTo>
                      <a:pt x="21" y="16"/>
                    </a:lnTo>
                    <a:lnTo>
                      <a:pt x="14" y="12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4"/>
              </a:solidFill>
              <a:ln w="0">
                <a:solidFill>
                  <a:srgbClr val="FFD0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8" name="Freeform 772"/>
              <p:cNvSpPr>
                <a:spLocks/>
              </p:cNvSpPr>
              <p:nvPr/>
            </p:nvSpPr>
            <p:spPr bwMode="auto">
              <a:xfrm>
                <a:off x="2662" y="1790"/>
                <a:ext cx="413" cy="123"/>
              </a:xfrm>
              <a:custGeom>
                <a:avLst/>
                <a:gdLst>
                  <a:gd name="T0" fmla="*/ 0 w 413"/>
                  <a:gd name="T1" fmla="*/ 0 h 123"/>
                  <a:gd name="T2" fmla="*/ 413 w 413"/>
                  <a:gd name="T3" fmla="*/ 116 h 123"/>
                  <a:gd name="T4" fmla="*/ 399 w 413"/>
                  <a:gd name="T5" fmla="*/ 123 h 123"/>
                  <a:gd name="T6" fmla="*/ 21 w 413"/>
                  <a:gd name="T7" fmla="*/ 17 h 123"/>
                  <a:gd name="T8" fmla="*/ 13 w 413"/>
                  <a:gd name="T9" fmla="*/ 7 h 123"/>
                  <a:gd name="T10" fmla="*/ 0 w 413"/>
                  <a:gd name="T11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3" h="123">
                    <a:moveTo>
                      <a:pt x="0" y="0"/>
                    </a:moveTo>
                    <a:lnTo>
                      <a:pt x="413" y="116"/>
                    </a:lnTo>
                    <a:lnTo>
                      <a:pt x="399" y="123"/>
                    </a:lnTo>
                    <a:lnTo>
                      <a:pt x="21" y="17"/>
                    </a:lnTo>
                    <a:lnTo>
                      <a:pt x="13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4"/>
              </a:solidFill>
              <a:ln w="0">
                <a:solidFill>
                  <a:srgbClr val="FFCF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9" name="Freeform 773"/>
              <p:cNvSpPr>
                <a:spLocks/>
              </p:cNvSpPr>
              <p:nvPr/>
            </p:nvSpPr>
            <p:spPr bwMode="auto">
              <a:xfrm>
                <a:off x="2683" y="1807"/>
                <a:ext cx="378" cy="112"/>
              </a:xfrm>
              <a:custGeom>
                <a:avLst/>
                <a:gdLst>
                  <a:gd name="T0" fmla="*/ 0 w 378"/>
                  <a:gd name="T1" fmla="*/ 0 h 112"/>
                  <a:gd name="T2" fmla="*/ 378 w 378"/>
                  <a:gd name="T3" fmla="*/ 106 h 112"/>
                  <a:gd name="T4" fmla="*/ 373 w 378"/>
                  <a:gd name="T5" fmla="*/ 108 h 112"/>
                  <a:gd name="T6" fmla="*/ 362 w 378"/>
                  <a:gd name="T7" fmla="*/ 112 h 112"/>
                  <a:gd name="T8" fmla="*/ 9 w 378"/>
                  <a:gd name="T9" fmla="*/ 14 h 112"/>
                  <a:gd name="T10" fmla="*/ 4 w 378"/>
                  <a:gd name="T11" fmla="*/ 3 h 112"/>
                  <a:gd name="T12" fmla="*/ 0 w 378"/>
                  <a:gd name="T13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8" h="112">
                    <a:moveTo>
                      <a:pt x="0" y="0"/>
                    </a:moveTo>
                    <a:lnTo>
                      <a:pt x="378" y="106"/>
                    </a:lnTo>
                    <a:lnTo>
                      <a:pt x="373" y="108"/>
                    </a:lnTo>
                    <a:lnTo>
                      <a:pt x="362" y="112"/>
                    </a:lnTo>
                    <a:lnTo>
                      <a:pt x="9" y="14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0" name="Freeform 774"/>
              <p:cNvSpPr>
                <a:spLocks/>
              </p:cNvSpPr>
              <p:nvPr/>
            </p:nvSpPr>
            <p:spPr bwMode="auto">
              <a:xfrm>
                <a:off x="2692" y="1821"/>
                <a:ext cx="353" cy="105"/>
              </a:xfrm>
              <a:custGeom>
                <a:avLst/>
                <a:gdLst>
                  <a:gd name="T0" fmla="*/ 0 w 353"/>
                  <a:gd name="T1" fmla="*/ 0 h 105"/>
                  <a:gd name="T2" fmla="*/ 353 w 353"/>
                  <a:gd name="T3" fmla="*/ 98 h 105"/>
                  <a:gd name="T4" fmla="*/ 336 w 353"/>
                  <a:gd name="T5" fmla="*/ 105 h 105"/>
                  <a:gd name="T6" fmla="*/ 5 w 353"/>
                  <a:gd name="T7" fmla="*/ 12 h 105"/>
                  <a:gd name="T8" fmla="*/ 3 w 353"/>
                  <a:gd name="T9" fmla="*/ 6 h 105"/>
                  <a:gd name="T10" fmla="*/ 0 w 353"/>
                  <a:gd name="T1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3" h="105">
                    <a:moveTo>
                      <a:pt x="0" y="0"/>
                    </a:moveTo>
                    <a:lnTo>
                      <a:pt x="353" y="98"/>
                    </a:lnTo>
                    <a:lnTo>
                      <a:pt x="336" y="105"/>
                    </a:lnTo>
                    <a:lnTo>
                      <a:pt x="5" y="12"/>
                    </a:lnTo>
                    <a:lnTo>
                      <a:pt x="3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1" name="Freeform 775"/>
              <p:cNvSpPr>
                <a:spLocks/>
              </p:cNvSpPr>
              <p:nvPr/>
            </p:nvSpPr>
            <p:spPr bwMode="auto">
              <a:xfrm>
                <a:off x="2697" y="1833"/>
                <a:ext cx="331" cy="99"/>
              </a:xfrm>
              <a:custGeom>
                <a:avLst/>
                <a:gdLst>
                  <a:gd name="T0" fmla="*/ 0 w 331"/>
                  <a:gd name="T1" fmla="*/ 0 h 99"/>
                  <a:gd name="T2" fmla="*/ 331 w 331"/>
                  <a:gd name="T3" fmla="*/ 93 h 99"/>
                  <a:gd name="T4" fmla="*/ 322 w 331"/>
                  <a:gd name="T5" fmla="*/ 97 h 99"/>
                  <a:gd name="T6" fmla="*/ 313 w 331"/>
                  <a:gd name="T7" fmla="*/ 99 h 99"/>
                  <a:gd name="T8" fmla="*/ 3 w 331"/>
                  <a:gd name="T9" fmla="*/ 13 h 99"/>
                  <a:gd name="T10" fmla="*/ 0 w 331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1" h="99">
                    <a:moveTo>
                      <a:pt x="0" y="0"/>
                    </a:moveTo>
                    <a:lnTo>
                      <a:pt x="331" y="93"/>
                    </a:lnTo>
                    <a:lnTo>
                      <a:pt x="322" y="97"/>
                    </a:lnTo>
                    <a:lnTo>
                      <a:pt x="313" y="99"/>
                    </a:lnTo>
                    <a:lnTo>
                      <a:pt x="3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2" name="Freeform 776"/>
              <p:cNvSpPr>
                <a:spLocks/>
              </p:cNvSpPr>
              <p:nvPr/>
            </p:nvSpPr>
            <p:spPr bwMode="auto">
              <a:xfrm>
                <a:off x="2700" y="1846"/>
                <a:ext cx="310" cy="91"/>
              </a:xfrm>
              <a:custGeom>
                <a:avLst/>
                <a:gdLst>
                  <a:gd name="T0" fmla="*/ 0 w 310"/>
                  <a:gd name="T1" fmla="*/ 0 h 91"/>
                  <a:gd name="T2" fmla="*/ 310 w 310"/>
                  <a:gd name="T3" fmla="*/ 86 h 91"/>
                  <a:gd name="T4" fmla="*/ 289 w 310"/>
                  <a:gd name="T5" fmla="*/ 91 h 91"/>
                  <a:gd name="T6" fmla="*/ 2 w 310"/>
                  <a:gd name="T7" fmla="*/ 12 h 91"/>
                  <a:gd name="T8" fmla="*/ 0 w 310"/>
                  <a:gd name="T9" fmla="*/ 0 h 91"/>
                  <a:gd name="T10" fmla="*/ 0 w 310"/>
                  <a:gd name="T11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0" h="91">
                    <a:moveTo>
                      <a:pt x="0" y="0"/>
                    </a:moveTo>
                    <a:lnTo>
                      <a:pt x="310" y="86"/>
                    </a:lnTo>
                    <a:lnTo>
                      <a:pt x="289" y="91"/>
                    </a:lnTo>
                    <a:lnTo>
                      <a:pt x="2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3" name="Freeform 777"/>
              <p:cNvSpPr>
                <a:spLocks/>
              </p:cNvSpPr>
              <p:nvPr/>
            </p:nvSpPr>
            <p:spPr bwMode="auto">
              <a:xfrm>
                <a:off x="2702" y="1858"/>
                <a:ext cx="287" cy="85"/>
              </a:xfrm>
              <a:custGeom>
                <a:avLst/>
                <a:gdLst>
                  <a:gd name="T0" fmla="*/ 0 w 287"/>
                  <a:gd name="T1" fmla="*/ 0 h 85"/>
                  <a:gd name="T2" fmla="*/ 287 w 287"/>
                  <a:gd name="T3" fmla="*/ 79 h 85"/>
                  <a:gd name="T4" fmla="*/ 277 w 287"/>
                  <a:gd name="T5" fmla="*/ 83 h 85"/>
                  <a:gd name="T6" fmla="*/ 266 w 287"/>
                  <a:gd name="T7" fmla="*/ 85 h 85"/>
                  <a:gd name="T8" fmla="*/ 2 w 287"/>
                  <a:gd name="T9" fmla="*/ 11 h 85"/>
                  <a:gd name="T10" fmla="*/ 2 w 287"/>
                  <a:gd name="T11" fmla="*/ 7 h 85"/>
                  <a:gd name="T12" fmla="*/ 0 w 287"/>
                  <a:gd name="T1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5">
                    <a:moveTo>
                      <a:pt x="0" y="0"/>
                    </a:moveTo>
                    <a:lnTo>
                      <a:pt x="287" y="79"/>
                    </a:lnTo>
                    <a:lnTo>
                      <a:pt x="277" y="83"/>
                    </a:lnTo>
                    <a:lnTo>
                      <a:pt x="266" y="85"/>
                    </a:lnTo>
                    <a:lnTo>
                      <a:pt x="2" y="11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4" name="Freeform 778"/>
              <p:cNvSpPr>
                <a:spLocks/>
              </p:cNvSpPr>
              <p:nvPr/>
            </p:nvSpPr>
            <p:spPr bwMode="auto">
              <a:xfrm>
                <a:off x="2704" y="1869"/>
                <a:ext cx="264" cy="79"/>
              </a:xfrm>
              <a:custGeom>
                <a:avLst/>
                <a:gdLst>
                  <a:gd name="T0" fmla="*/ 0 w 264"/>
                  <a:gd name="T1" fmla="*/ 0 h 79"/>
                  <a:gd name="T2" fmla="*/ 264 w 264"/>
                  <a:gd name="T3" fmla="*/ 74 h 79"/>
                  <a:gd name="T4" fmla="*/ 239 w 264"/>
                  <a:gd name="T5" fmla="*/ 79 h 79"/>
                  <a:gd name="T6" fmla="*/ 0 w 264"/>
                  <a:gd name="T7" fmla="*/ 11 h 79"/>
                  <a:gd name="T8" fmla="*/ 0 w 264"/>
                  <a:gd name="T9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4" h="79">
                    <a:moveTo>
                      <a:pt x="0" y="0"/>
                    </a:moveTo>
                    <a:lnTo>
                      <a:pt x="264" y="74"/>
                    </a:lnTo>
                    <a:lnTo>
                      <a:pt x="239" y="7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5" name="Freeform 779"/>
              <p:cNvSpPr>
                <a:spLocks/>
              </p:cNvSpPr>
              <p:nvPr/>
            </p:nvSpPr>
            <p:spPr bwMode="auto">
              <a:xfrm>
                <a:off x="2704" y="1880"/>
                <a:ext cx="239" cy="71"/>
              </a:xfrm>
              <a:custGeom>
                <a:avLst/>
                <a:gdLst>
                  <a:gd name="T0" fmla="*/ 0 w 239"/>
                  <a:gd name="T1" fmla="*/ 0 h 71"/>
                  <a:gd name="T2" fmla="*/ 239 w 239"/>
                  <a:gd name="T3" fmla="*/ 68 h 71"/>
                  <a:gd name="T4" fmla="*/ 229 w 239"/>
                  <a:gd name="T5" fmla="*/ 69 h 71"/>
                  <a:gd name="T6" fmla="*/ 212 w 239"/>
                  <a:gd name="T7" fmla="*/ 71 h 71"/>
                  <a:gd name="T8" fmla="*/ 1 w 239"/>
                  <a:gd name="T9" fmla="*/ 12 h 71"/>
                  <a:gd name="T10" fmla="*/ 1 w 239"/>
                  <a:gd name="T11" fmla="*/ 5 h 71"/>
                  <a:gd name="T12" fmla="*/ 0 w 239"/>
                  <a:gd name="T13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9" h="71">
                    <a:moveTo>
                      <a:pt x="0" y="0"/>
                    </a:moveTo>
                    <a:lnTo>
                      <a:pt x="239" y="68"/>
                    </a:lnTo>
                    <a:lnTo>
                      <a:pt x="229" y="69"/>
                    </a:lnTo>
                    <a:lnTo>
                      <a:pt x="212" y="71"/>
                    </a:lnTo>
                    <a:lnTo>
                      <a:pt x="1" y="12"/>
                    </a:lnTo>
                    <a:lnTo>
                      <a:pt x="1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6" name="Freeform 780"/>
              <p:cNvSpPr>
                <a:spLocks/>
              </p:cNvSpPr>
              <p:nvPr/>
            </p:nvSpPr>
            <p:spPr bwMode="auto">
              <a:xfrm>
                <a:off x="2705" y="1892"/>
                <a:ext cx="211" cy="61"/>
              </a:xfrm>
              <a:custGeom>
                <a:avLst/>
                <a:gdLst>
                  <a:gd name="T0" fmla="*/ 0 w 211"/>
                  <a:gd name="T1" fmla="*/ 0 h 61"/>
                  <a:gd name="T2" fmla="*/ 211 w 211"/>
                  <a:gd name="T3" fmla="*/ 59 h 61"/>
                  <a:gd name="T4" fmla="*/ 181 w 211"/>
                  <a:gd name="T5" fmla="*/ 61 h 61"/>
                  <a:gd name="T6" fmla="*/ 0 w 211"/>
                  <a:gd name="T7" fmla="*/ 11 h 61"/>
                  <a:gd name="T8" fmla="*/ 0 w 211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" h="61">
                    <a:moveTo>
                      <a:pt x="0" y="0"/>
                    </a:moveTo>
                    <a:lnTo>
                      <a:pt x="211" y="59"/>
                    </a:lnTo>
                    <a:lnTo>
                      <a:pt x="181" y="6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8F"/>
              </a:solidFill>
              <a:ln w="0">
                <a:solidFill>
                  <a:srgbClr val="FFCD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7" name="Freeform 781"/>
              <p:cNvSpPr>
                <a:spLocks/>
              </p:cNvSpPr>
              <p:nvPr/>
            </p:nvSpPr>
            <p:spPr bwMode="auto">
              <a:xfrm>
                <a:off x="2704" y="1903"/>
                <a:ext cx="182" cy="51"/>
              </a:xfrm>
              <a:custGeom>
                <a:avLst/>
                <a:gdLst>
                  <a:gd name="T0" fmla="*/ 1 w 182"/>
                  <a:gd name="T1" fmla="*/ 0 h 51"/>
                  <a:gd name="T2" fmla="*/ 182 w 182"/>
                  <a:gd name="T3" fmla="*/ 50 h 51"/>
                  <a:gd name="T4" fmla="*/ 179 w 182"/>
                  <a:gd name="T5" fmla="*/ 50 h 51"/>
                  <a:gd name="T6" fmla="*/ 144 w 182"/>
                  <a:gd name="T7" fmla="*/ 51 h 51"/>
                  <a:gd name="T8" fmla="*/ 0 w 182"/>
                  <a:gd name="T9" fmla="*/ 11 h 51"/>
                  <a:gd name="T10" fmla="*/ 1 w 182"/>
                  <a:gd name="T11" fmla="*/ 0 h 51"/>
                  <a:gd name="T12" fmla="*/ 1 w 182"/>
                  <a:gd name="T1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2" h="51">
                    <a:moveTo>
                      <a:pt x="1" y="0"/>
                    </a:moveTo>
                    <a:lnTo>
                      <a:pt x="182" y="50"/>
                    </a:lnTo>
                    <a:lnTo>
                      <a:pt x="179" y="50"/>
                    </a:lnTo>
                    <a:lnTo>
                      <a:pt x="144" y="51"/>
                    </a:lnTo>
                    <a:lnTo>
                      <a:pt x="0" y="11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8" name="Freeform 782"/>
              <p:cNvSpPr>
                <a:spLocks/>
              </p:cNvSpPr>
              <p:nvPr/>
            </p:nvSpPr>
            <p:spPr bwMode="auto">
              <a:xfrm>
                <a:off x="2702" y="1914"/>
                <a:ext cx="146" cy="40"/>
              </a:xfrm>
              <a:custGeom>
                <a:avLst/>
                <a:gdLst>
                  <a:gd name="T0" fmla="*/ 2 w 146"/>
                  <a:gd name="T1" fmla="*/ 0 h 40"/>
                  <a:gd name="T2" fmla="*/ 146 w 146"/>
                  <a:gd name="T3" fmla="*/ 40 h 40"/>
                  <a:gd name="T4" fmla="*/ 126 w 146"/>
                  <a:gd name="T5" fmla="*/ 40 h 40"/>
                  <a:gd name="T6" fmla="*/ 103 w 146"/>
                  <a:gd name="T7" fmla="*/ 39 h 40"/>
                  <a:gd name="T8" fmla="*/ 0 w 146"/>
                  <a:gd name="T9" fmla="*/ 10 h 40"/>
                  <a:gd name="T10" fmla="*/ 2 w 146"/>
                  <a:gd name="T11" fmla="*/ 5 h 40"/>
                  <a:gd name="T12" fmla="*/ 2 w 146"/>
                  <a:gd name="T1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6" h="40">
                    <a:moveTo>
                      <a:pt x="2" y="0"/>
                    </a:moveTo>
                    <a:lnTo>
                      <a:pt x="146" y="40"/>
                    </a:lnTo>
                    <a:lnTo>
                      <a:pt x="126" y="40"/>
                    </a:lnTo>
                    <a:lnTo>
                      <a:pt x="103" y="39"/>
                    </a:lnTo>
                    <a:lnTo>
                      <a:pt x="0" y="10"/>
                    </a:lnTo>
                    <a:lnTo>
                      <a:pt x="2" y="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9" name="Freeform 783"/>
              <p:cNvSpPr>
                <a:spLocks/>
              </p:cNvSpPr>
              <p:nvPr/>
            </p:nvSpPr>
            <p:spPr bwMode="auto">
              <a:xfrm>
                <a:off x="2701" y="1924"/>
                <a:ext cx="104" cy="29"/>
              </a:xfrm>
              <a:custGeom>
                <a:avLst/>
                <a:gdLst>
                  <a:gd name="T0" fmla="*/ 1 w 104"/>
                  <a:gd name="T1" fmla="*/ 0 h 29"/>
                  <a:gd name="T2" fmla="*/ 104 w 104"/>
                  <a:gd name="T3" fmla="*/ 29 h 29"/>
                  <a:gd name="T4" fmla="*/ 66 w 104"/>
                  <a:gd name="T5" fmla="*/ 28 h 29"/>
                  <a:gd name="T6" fmla="*/ 0 w 104"/>
                  <a:gd name="T7" fmla="*/ 20 h 29"/>
                  <a:gd name="T8" fmla="*/ 0 w 104"/>
                  <a:gd name="T9" fmla="*/ 17 h 29"/>
                  <a:gd name="T10" fmla="*/ 1 w 104"/>
                  <a:gd name="T11" fmla="*/ 8 h 29"/>
                  <a:gd name="T12" fmla="*/ 1 w 104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9">
                    <a:moveTo>
                      <a:pt x="1" y="0"/>
                    </a:moveTo>
                    <a:lnTo>
                      <a:pt x="104" y="29"/>
                    </a:lnTo>
                    <a:lnTo>
                      <a:pt x="66" y="28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1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0" name="Freeform 784"/>
              <p:cNvSpPr>
                <a:spLocks/>
              </p:cNvSpPr>
              <p:nvPr/>
            </p:nvSpPr>
            <p:spPr bwMode="auto">
              <a:xfrm>
                <a:off x="3174" y="1460"/>
                <a:ext cx="10" cy="18"/>
              </a:xfrm>
              <a:custGeom>
                <a:avLst/>
                <a:gdLst>
                  <a:gd name="T0" fmla="*/ 10 w 10"/>
                  <a:gd name="T1" fmla="*/ 0 h 18"/>
                  <a:gd name="T2" fmla="*/ 10 w 10"/>
                  <a:gd name="T3" fmla="*/ 18 h 18"/>
                  <a:gd name="T4" fmla="*/ 8 w 10"/>
                  <a:gd name="T5" fmla="*/ 15 h 18"/>
                  <a:gd name="T6" fmla="*/ 4 w 10"/>
                  <a:gd name="T7" fmla="*/ 10 h 18"/>
                  <a:gd name="T8" fmla="*/ 1 w 10"/>
                  <a:gd name="T9" fmla="*/ 5 h 18"/>
                  <a:gd name="T10" fmla="*/ 0 w 10"/>
                  <a:gd name="T11" fmla="*/ 4 h 18"/>
                  <a:gd name="T12" fmla="*/ 10 w 10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8">
                    <a:moveTo>
                      <a:pt x="10" y="0"/>
                    </a:moveTo>
                    <a:lnTo>
                      <a:pt x="10" y="18"/>
                    </a:lnTo>
                    <a:lnTo>
                      <a:pt x="8" y="15"/>
                    </a:lnTo>
                    <a:lnTo>
                      <a:pt x="4" y="10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1" name="Freeform 785"/>
              <p:cNvSpPr>
                <a:spLocks/>
              </p:cNvSpPr>
              <p:nvPr/>
            </p:nvSpPr>
            <p:spPr bwMode="auto">
              <a:xfrm>
                <a:off x="3184" y="1456"/>
                <a:ext cx="11" cy="30"/>
              </a:xfrm>
              <a:custGeom>
                <a:avLst/>
                <a:gdLst>
                  <a:gd name="T0" fmla="*/ 11 w 11"/>
                  <a:gd name="T1" fmla="*/ 0 h 30"/>
                  <a:gd name="T2" fmla="*/ 11 w 11"/>
                  <a:gd name="T3" fmla="*/ 30 h 30"/>
                  <a:gd name="T4" fmla="*/ 4 w 11"/>
                  <a:gd name="T5" fmla="*/ 26 h 30"/>
                  <a:gd name="T6" fmla="*/ 0 w 11"/>
                  <a:gd name="T7" fmla="*/ 22 h 30"/>
                  <a:gd name="T8" fmla="*/ 0 w 11"/>
                  <a:gd name="T9" fmla="*/ 4 h 30"/>
                  <a:gd name="T10" fmla="*/ 1 w 11"/>
                  <a:gd name="T11" fmla="*/ 4 h 30"/>
                  <a:gd name="T12" fmla="*/ 11 w 11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0">
                    <a:moveTo>
                      <a:pt x="11" y="0"/>
                    </a:moveTo>
                    <a:lnTo>
                      <a:pt x="11" y="30"/>
                    </a:lnTo>
                    <a:lnTo>
                      <a:pt x="4" y="26"/>
                    </a:lnTo>
                    <a:lnTo>
                      <a:pt x="0" y="22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2" name="Freeform 786"/>
              <p:cNvSpPr>
                <a:spLocks/>
              </p:cNvSpPr>
              <p:nvPr/>
            </p:nvSpPr>
            <p:spPr bwMode="auto">
              <a:xfrm>
                <a:off x="3195" y="1452"/>
                <a:ext cx="10" cy="36"/>
              </a:xfrm>
              <a:custGeom>
                <a:avLst/>
                <a:gdLst>
                  <a:gd name="T0" fmla="*/ 10 w 10"/>
                  <a:gd name="T1" fmla="*/ 0 h 36"/>
                  <a:gd name="T2" fmla="*/ 10 w 10"/>
                  <a:gd name="T3" fmla="*/ 36 h 36"/>
                  <a:gd name="T4" fmla="*/ 2 w 10"/>
                  <a:gd name="T5" fmla="*/ 35 h 36"/>
                  <a:gd name="T6" fmla="*/ 0 w 10"/>
                  <a:gd name="T7" fmla="*/ 34 h 36"/>
                  <a:gd name="T8" fmla="*/ 0 w 10"/>
                  <a:gd name="T9" fmla="*/ 4 h 36"/>
                  <a:gd name="T10" fmla="*/ 1 w 10"/>
                  <a:gd name="T11" fmla="*/ 4 h 36"/>
                  <a:gd name="T12" fmla="*/ 10 w 10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">
                    <a:moveTo>
                      <a:pt x="10" y="0"/>
                    </a:moveTo>
                    <a:lnTo>
                      <a:pt x="10" y="36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3" name="Freeform 787"/>
              <p:cNvSpPr>
                <a:spLocks/>
              </p:cNvSpPr>
              <p:nvPr/>
            </p:nvSpPr>
            <p:spPr bwMode="auto">
              <a:xfrm>
                <a:off x="3205" y="1447"/>
                <a:ext cx="9" cy="43"/>
              </a:xfrm>
              <a:custGeom>
                <a:avLst/>
                <a:gdLst>
                  <a:gd name="T0" fmla="*/ 9 w 9"/>
                  <a:gd name="T1" fmla="*/ 0 h 43"/>
                  <a:gd name="T2" fmla="*/ 9 w 9"/>
                  <a:gd name="T3" fmla="*/ 43 h 43"/>
                  <a:gd name="T4" fmla="*/ 4 w 9"/>
                  <a:gd name="T5" fmla="*/ 43 h 43"/>
                  <a:gd name="T6" fmla="*/ 0 w 9"/>
                  <a:gd name="T7" fmla="*/ 41 h 43"/>
                  <a:gd name="T8" fmla="*/ 0 w 9"/>
                  <a:gd name="T9" fmla="*/ 5 h 43"/>
                  <a:gd name="T10" fmla="*/ 1 w 9"/>
                  <a:gd name="T11" fmla="*/ 3 h 43"/>
                  <a:gd name="T12" fmla="*/ 8 w 9"/>
                  <a:gd name="T13" fmla="*/ 1 h 43"/>
                  <a:gd name="T14" fmla="*/ 9 w 9"/>
                  <a:gd name="T15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43">
                    <a:moveTo>
                      <a:pt x="9" y="0"/>
                    </a:moveTo>
                    <a:lnTo>
                      <a:pt x="9" y="43"/>
                    </a:lnTo>
                    <a:lnTo>
                      <a:pt x="4" y="43"/>
                    </a:lnTo>
                    <a:lnTo>
                      <a:pt x="0" y="41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8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4" name="Freeform 788"/>
              <p:cNvSpPr>
                <a:spLocks/>
              </p:cNvSpPr>
              <p:nvPr/>
            </p:nvSpPr>
            <p:spPr bwMode="auto">
              <a:xfrm>
                <a:off x="3214" y="1447"/>
                <a:ext cx="11" cy="43"/>
              </a:xfrm>
              <a:custGeom>
                <a:avLst/>
                <a:gdLst>
                  <a:gd name="T0" fmla="*/ 2 w 11"/>
                  <a:gd name="T1" fmla="*/ 0 h 43"/>
                  <a:gd name="T2" fmla="*/ 2 w 11"/>
                  <a:gd name="T3" fmla="*/ 2 h 43"/>
                  <a:gd name="T4" fmla="*/ 4 w 11"/>
                  <a:gd name="T5" fmla="*/ 11 h 43"/>
                  <a:gd name="T6" fmla="*/ 7 w 11"/>
                  <a:gd name="T7" fmla="*/ 24 h 43"/>
                  <a:gd name="T8" fmla="*/ 11 w 11"/>
                  <a:gd name="T9" fmla="*/ 43 h 43"/>
                  <a:gd name="T10" fmla="*/ 11 w 11"/>
                  <a:gd name="T11" fmla="*/ 43 h 43"/>
                  <a:gd name="T12" fmla="*/ 0 w 11"/>
                  <a:gd name="T13" fmla="*/ 43 h 43"/>
                  <a:gd name="T14" fmla="*/ 0 w 11"/>
                  <a:gd name="T15" fmla="*/ 0 h 43"/>
                  <a:gd name="T16" fmla="*/ 2 w 11"/>
                  <a:gd name="T17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3">
                    <a:moveTo>
                      <a:pt x="2" y="0"/>
                    </a:moveTo>
                    <a:lnTo>
                      <a:pt x="2" y="2"/>
                    </a:lnTo>
                    <a:lnTo>
                      <a:pt x="4" y="11"/>
                    </a:lnTo>
                    <a:lnTo>
                      <a:pt x="7" y="24"/>
                    </a:lnTo>
                    <a:lnTo>
                      <a:pt x="11" y="43"/>
                    </a:lnTo>
                    <a:lnTo>
                      <a:pt x="11" y="43"/>
                    </a:lnTo>
                    <a:lnTo>
                      <a:pt x="0" y="4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5" name="Freeform 789"/>
              <p:cNvSpPr>
                <a:spLocks/>
              </p:cNvSpPr>
              <p:nvPr/>
            </p:nvSpPr>
            <p:spPr bwMode="auto">
              <a:xfrm>
                <a:off x="3128" y="1664"/>
                <a:ext cx="40" cy="12"/>
              </a:xfrm>
              <a:custGeom>
                <a:avLst/>
                <a:gdLst>
                  <a:gd name="T0" fmla="*/ 40 w 40"/>
                  <a:gd name="T1" fmla="*/ 0 h 12"/>
                  <a:gd name="T2" fmla="*/ 19 w 40"/>
                  <a:gd name="T3" fmla="*/ 8 h 12"/>
                  <a:gd name="T4" fmla="*/ 0 w 40"/>
                  <a:gd name="T5" fmla="*/ 12 h 12"/>
                  <a:gd name="T6" fmla="*/ 40 w 40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12">
                    <a:moveTo>
                      <a:pt x="40" y="0"/>
                    </a:moveTo>
                    <a:lnTo>
                      <a:pt x="19" y="8"/>
                    </a:lnTo>
                    <a:lnTo>
                      <a:pt x="0" y="1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6" name="Freeform 790"/>
              <p:cNvSpPr>
                <a:spLocks/>
              </p:cNvSpPr>
              <p:nvPr/>
            </p:nvSpPr>
            <p:spPr bwMode="auto">
              <a:xfrm>
                <a:off x="3083" y="1648"/>
                <a:ext cx="106" cy="29"/>
              </a:xfrm>
              <a:custGeom>
                <a:avLst/>
                <a:gdLst>
                  <a:gd name="T0" fmla="*/ 106 w 106"/>
                  <a:gd name="T1" fmla="*/ 0 h 29"/>
                  <a:gd name="T2" fmla="*/ 102 w 106"/>
                  <a:gd name="T3" fmla="*/ 4 h 29"/>
                  <a:gd name="T4" fmla="*/ 85 w 106"/>
                  <a:gd name="T5" fmla="*/ 16 h 29"/>
                  <a:gd name="T6" fmla="*/ 85 w 106"/>
                  <a:gd name="T7" fmla="*/ 16 h 29"/>
                  <a:gd name="T8" fmla="*/ 45 w 106"/>
                  <a:gd name="T9" fmla="*/ 28 h 29"/>
                  <a:gd name="T10" fmla="*/ 34 w 106"/>
                  <a:gd name="T11" fmla="*/ 29 h 29"/>
                  <a:gd name="T12" fmla="*/ 2 w 106"/>
                  <a:gd name="T13" fmla="*/ 29 h 29"/>
                  <a:gd name="T14" fmla="*/ 0 w 106"/>
                  <a:gd name="T15" fmla="*/ 29 h 29"/>
                  <a:gd name="T16" fmla="*/ 106 w 106"/>
                  <a:gd name="T1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6" h="29">
                    <a:moveTo>
                      <a:pt x="106" y="0"/>
                    </a:moveTo>
                    <a:lnTo>
                      <a:pt x="102" y="4"/>
                    </a:lnTo>
                    <a:lnTo>
                      <a:pt x="85" y="16"/>
                    </a:lnTo>
                    <a:lnTo>
                      <a:pt x="85" y="16"/>
                    </a:lnTo>
                    <a:lnTo>
                      <a:pt x="45" y="28"/>
                    </a:lnTo>
                    <a:lnTo>
                      <a:pt x="34" y="29"/>
                    </a:lnTo>
                    <a:lnTo>
                      <a:pt x="2" y="29"/>
                    </a:lnTo>
                    <a:lnTo>
                      <a:pt x="0" y="29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7" name="Freeform 791"/>
              <p:cNvSpPr>
                <a:spLocks/>
              </p:cNvSpPr>
              <p:nvPr/>
            </p:nvSpPr>
            <p:spPr bwMode="auto">
              <a:xfrm>
                <a:off x="3060" y="1634"/>
                <a:ext cx="140" cy="43"/>
              </a:xfrm>
              <a:custGeom>
                <a:avLst/>
                <a:gdLst>
                  <a:gd name="T0" fmla="*/ 140 w 140"/>
                  <a:gd name="T1" fmla="*/ 0 h 43"/>
                  <a:gd name="T2" fmla="*/ 137 w 140"/>
                  <a:gd name="T3" fmla="*/ 4 h 43"/>
                  <a:gd name="T4" fmla="*/ 129 w 140"/>
                  <a:gd name="T5" fmla="*/ 14 h 43"/>
                  <a:gd name="T6" fmla="*/ 23 w 140"/>
                  <a:gd name="T7" fmla="*/ 43 h 43"/>
                  <a:gd name="T8" fmla="*/ 0 w 140"/>
                  <a:gd name="T9" fmla="*/ 39 h 43"/>
                  <a:gd name="T10" fmla="*/ 140 w 140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" h="43">
                    <a:moveTo>
                      <a:pt x="140" y="0"/>
                    </a:moveTo>
                    <a:lnTo>
                      <a:pt x="137" y="4"/>
                    </a:lnTo>
                    <a:lnTo>
                      <a:pt x="129" y="14"/>
                    </a:lnTo>
                    <a:lnTo>
                      <a:pt x="23" y="43"/>
                    </a:lnTo>
                    <a:lnTo>
                      <a:pt x="0" y="39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FF9093"/>
              </a:solidFill>
              <a:ln w="0">
                <a:solidFill>
                  <a:srgbClr val="FF90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8" name="Freeform 792"/>
              <p:cNvSpPr>
                <a:spLocks/>
              </p:cNvSpPr>
              <p:nvPr/>
            </p:nvSpPr>
            <p:spPr bwMode="auto">
              <a:xfrm>
                <a:off x="3039" y="1621"/>
                <a:ext cx="167" cy="52"/>
              </a:xfrm>
              <a:custGeom>
                <a:avLst/>
                <a:gdLst>
                  <a:gd name="T0" fmla="*/ 167 w 167"/>
                  <a:gd name="T1" fmla="*/ 0 h 52"/>
                  <a:gd name="T2" fmla="*/ 161 w 167"/>
                  <a:gd name="T3" fmla="*/ 13 h 52"/>
                  <a:gd name="T4" fmla="*/ 21 w 167"/>
                  <a:gd name="T5" fmla="*/ 52 h 52"/>
                  <a:gd name="T6" fmla="*/ 13 w 167"/>
                  <a:gd name="T7" fmla="*/ 51 h 52"/>
                  <a:gd name="T8" fmla="*/ 0 w 167"/>
                  <a:gd name="T9" fmla="*/ 47 h 52"/>
                  <a:gd name="T10" fmla="*/ 167 w 167"/>
                  <a:gd name="T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7" h="52">
                    <a:moveTo>
                      <a:pt x="167" y="0"/>
                    </a:moveTo>
                    <a:lnTo>
                      <a:pt x="161" y="13"/>
                    </a:lnTo>
                    <a:lnTo>
                      <a:pt x="21" y="52"/>
                    </a:lnTo>
                    <a:lnTo>
                      <a:pt x="13" y="51"/>
                    </a:lnTo>
                    <a:lnTo>
                      <a:pt x="0" y="47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FF8A8D"/>
              </a:solidFill>
              <a:ln w="0">
                <a:solidFill>
                  <a:srgbClr val="FF8A8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9" name="Freeform 793"/>
              <p:cNvSpPr>
                <a:spLocks/>
              </p:cNvSpPr>
              <p:nvPr/>
            </p:nvSpPr>
            <p:spPr bwMode="auto">
              <a:xfrm>
                <a:off x="3022" y="1609"/>
                <a:ext cx="188" cy="59"/>
              </a:xfrm>
              <a:custGeom>
                <a:avLst/>
                <a:gdLst>
                  <a:gd name="T0" fmla="*/ 188 w 188"/>
                  <a:gd name="T1" fmla="*/ 0 h 59"/>
                  <a:gd name="T2" fmla="*/ 184 w 188"/>
                  <a:gd name="T3" fmla="*/ 12 h 59"/>
                  <a:gd name="T4" fmla="*/ 184 w 188"/>
                  <a:gd name="T5" fmla="*/ 12 h 59"/>
                  <a:gd name="T6" fmla="*/ 17 w 188"/>
                  <a:gd name="T7" fmla="*/ 59 h 59"/>
                  <a:gd name="T8" fmla="*/ 0 w 188"/>
                  <a:gd name="T9" fmla="*/ 52 h 59"/>
                  <a:gd name="T10" fmla="*/ 188 w 188"/>
                  <a:gd name="T11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8" h="59">
                    <a:moveTo>
                      <a:pt x="188" y="0"/>
                    </a:moveTo>
                    <a:lnTo>
                      <a:pt x="184" y="12"/>
                    </a:lnTo>
                    <a:lnTo>
                      <a:pt x="184" y="12"/>
                    </a:lnTo>
                    <a:lnTo>
                      <a:pt x="17" y="59"/>
                    </a:lnTo>
                    <a:lnTo>
                      <a:pt x="0" y="52"/>
                    </a:lnTo>
                    <a:lnTo>
                      <a:pt x="188" y="0"/>
                    </a:lnTo>
                    <a:close/>
                  </a:path>
                </a:pathLst>
              </a:custGeom>
              <a:solidFill>
                <a:srgbClr val="FF8586"/>
              </a:solidFill>
              <a:ln w="0">
                <a:solidFill>
                  <a:srgbClr val="FF858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0" name="Freeform 794"/>
              <p:cNvSpPr>
                <a:spLocks/>
              </p:cNvSpPr>
              <p:nvPr/>
            </p:nvSpPr>
            <p:spPr bwMode="auto">
              <a:xfrm>
                <a:off x="3006" y="1597"/>
                <a:ext cx="208" cy="64"/>
              </a:xfrm>
              <a:custGeom>
                <a:avLst/>
                <a:gdLst>
                  <a:gd name="T0" fmla="*/ 208 w 208"/>
                  <a:gd name="T1" fmla="*/ 0 h 64"/>
                  <a:gd name="T2" fmla="*/ 207 w 208"/>
                  <a:gd name="T3" fmla="*/ 4 h 64"/>
                  <a:gd name="T4" fmla="*/ 204 w 208"/>
                  <a:gd name="T5" fmla="*/ 12 h 64"/>
                  <a:gd name="T6" fmla="*/ 16 w 208"/>
                  <a:gd name="T7" fmla="*/ 64 h 64"/>
                  <a:gd name="T8" fmla="*/ 12 w 208"/>
                  <a:gd name="T9" fmla="*/ 64 h 64"/>
                  <a:gd name="T10" fmla="*/ 0 w 208"/>
                  <a:gd name="T11" fmla="*/ 58 h 64"/>
                  <a:gd name="T12" fmla="*/ 208 w 208"/>
                  <a:gd name="T13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8" h="64">
                    <a:moveTo>
                      <a:pt x="208" y="0"/>
                    </a:moveTo>
                    <a:lnTo>
                      <a:pt x="207" y="4"/>
                    </a:lnTo>
                    <a:lnTo>
                      <a:pt x="204" y="12"/>
                    </a:lnTo>
                    <a:lnTo>
                      <a:pt x="16" y="64"/>
                    </a:lnTo>
                    <a:lnTo>
                      <a:pt x="12" y="64"/>
                    </a:lnTo>
                    <a:lnTo>
                      <a:pt x="0" y="58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8180"/>
              </a:solidFill>
              <a:ln w="0">
                <a:solidFill>
                  <a:srgbClr val="FF81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1" name="Freeform 795"/>
              <p:cNvSpPr>
                <a:spLocks/>
              </p:cNvSpPr>
              <p:nvPr/>
            </p:nvSpPr>
            <p:spPr bwMode="auto">
              <a:xfrm>
                <a:off x="2993" y="1585"/>
                <a:ext cx="223" cy="70"/>
              </a:xfrm>
              <a:custGeom>
                <a:avLst/>
                <a:gdLst>
                  <a:gd name="T0" fmla="*/ 223 w 223"/>
                  <a:gd name="T1" fmla="*/ 0 h 70"/>
                  <a:gd name="T2" fmla="*/ 221 w 223"/>
                  <a:gd name="T3" fmla="*/ 12 h 70"/>
                  <a:gd name="T4" fmla="*/ 13 w 223"/>
                  <a:gd name="T5" fmla="*/ 70 h 70"/>
                  <a:gd name="T6" fmla="*/ 0 w 223"/>
                  <a:gd name="T7" fmla="*/ 63 h 70"/>
                  <a:gd name="T8" fmla="*/ 223 w 223"/>
                  <a:gd name="T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70">
                    <a:moveTo>
                      <a:pt x="223" y="0"/>
                    </a:moveTo>
                    <a:lnTo>
                      <a:pt x="221" y="12"/>
                    </a:lnTo>
                    <a:lnTo>
                      <a:pt x="13" y="70"/>
                    </a:lnTo>
                    <a:lnTo>
                      <a:pt x="0" y="63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rgbClr val="FF7B7A"/>
              </a:solidFill>
              <a:ln w="0">
                <a:solidFill>
                  <a:srgbClr val="FF7B7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2" name="Freeform 796"/>
              <p:cNvSpPr>
                <a:spLocks/>
              </p:cNvSpPr>
              <p:nvPr/>
            </p:nvSpPr>
            <p:spPr bwMode="auto">
              <a:xfrm>
                <a:off x="2980" y="1574"/>
                <a:ext cx="238" cy="74"/>
              </a:xfrm>
              <a:custGeom>
                <a:avLst/>
                <a:gdLst>
                  <a:gd name="T0" fmla="*/ 238 w 238"/>
                  <a:gd name="T1" fmla="*/ 0 h 74"/>
                  <a:gd name="T2" fmla="*/ 237 w 238"/>
                  <a:gd name="T3" fmla="*/ 7 h 74"/>
                  <a:gd name="T4" fmla="*/ 236 w 238"/>
                  <a:gd name="T5" fmla="*/ 11 h 74"/>
                  <a:gd name="T6" fmla="*/ 13 w 238"/>
                  <a:gd name="T7" fmla="*/ 74 h 74"/>
                  <a:gd name="T8" fmla="*/ 6 w 238"/>
                  <a:gd name="T9" fmla="*/ 70 h 74"/>
                  <a:gd name="T10" fmla="*/ 0 w 238"/>
                  <a:gd name="T11" fmla="*/ 66 h 74"/>
                  <a:gd name="T12" fmla="*/ 238 w 238"/>
                  <a:gd name="T13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8" h="74">
                    <a:moveTo>
                      <a:pt x="238" y="0"/>
                    </a:moveTo>
                    <a:lnTo>
                      <a:pt x="237" y="7"/>
                    </a:lnTo>
                    <a:lnTo>
                      <a:pt x="236" y="11"/>
                    </a:lnTo>
                    <a:lnTo>
                      <a:pt x="13" y="74"/>
                    </a:lnTo>
                    <a:lnTo>
                      <a:pt x="6" y="70"/>
                    </a:lnTo>
                    <a:lnTo>
                      <a:pt x="0" y="66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FF7673"/>
              </a:solidFill>
              <a:ln w="0">
                <a:solidFill>
                  <a:srgbClr val="FF767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3" name="Freeform 797"/>
              <p:cNvSpPr>
                <a:spLocks/>
              </p:cNvSpPr>
              <p:nvPr/>
            </p:nvSpPr>
            <p:spPr bwMode="auto">
              <a:xfrm>
                <a:off x="2969" y="1563"/>
                <a:ext cx="250" cy="77"/>
              </a:xfrm>
              <a:custGeom>
                <a:avLst/>
                <a:gdLst>
                  <a:gd name="T0" fmla="*/ 250 w 250"/>
                  <a:gd name="T1" fmla="*/ 0 h 77"/>
                  <a:gd name="T2" fmla="*/ 249 w 250"/>
                  <a:gd name="T3" fmla="*/ 11 h 77"/>
                  <a:gd name="T4" fmla="*/ 11 w 250"/>
                  <a:gd name="T5" fmla="*/ 77 h 77"/>
                  <a:gd name="T6" fmla="*/ 0 w 250"/>
                  <a:gd name="T7" fmla="*/ 69 h 77"/>
                  <a:gd name="T8" fmla="*/ 250 w 250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77">
                    <a:moveTo>
                      <a:pt x="250" y="0"/>
                    </a:moveTo>
                    <a:lnTo>
                      <a:pt x="249" y="11"/>
                    </a:lnTo>
                    <a:lnTo>
                      <a:pt x="11" y="77"/>
                    </a:lnTo>
                    <a:lnTo>
                      <a:pt x="0" y="69"/>
                    </a:lnTo>
                    <a:lnTo>
                      <a:pt x="250" y="0"/>
                    </a:lnTo>
                    <a:close/>
                  </a:path>
                </a:pathLst>
              </a:custGeom>
              <a:solidFill>
                <a:srgbClr val="FF716D"/>
              </a:solidFill>
              <a:ln w="0">
                <a:solidFill>
                  <a:srgbClr val="FF71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4" name="Freeform 798"/>
              <p:cNvSpPr>
                <a:spLocks/>
              </p:cNvSpPr>
              <p:nvPr/>
            </p:nvSpPr>
            <p:spPr bwMode="auto">
              <a:xfrm>
                <a:off x="2958" y="1551"/>
                <a:ext cx="261" cy="81"/>
              </a:xfrm>
              <a:custGeom>
                <a:avLst/>
                <a:gdLst>
                  <a:gd name="T0" fmla="*/ 261 w 261"/>
                  <a:gd name="T1" fmla="*/ 0 h 81"/>
                  <a:gd name="T2" fmla="*/ 261 w 261"/>
                  <a:gd name="T3" fmla="*/ 12 h 81"/>
                  <a:gd name="T4" fmla="*/ 261 w 261"/>
                  <a:gd name="T5" fmla="*/ 12 h 81"/>
                  <a:gd name="T6" fmla="*/ 11 w 261"/>
                  <a:gd name="T7" fmla="*/ 81 h 81"/>
                  <a:gd name="T8" fmla="*/ 0 w 261"/>
                  <a:gd name="T9" fmla="*/ 74 h 81"/>
                  <a:gd name="T10" fmla="*/ 261 w 261"/>
                  <a:gd name="T11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1" h="81">
                    <a:moveTo>
                      <a:pt x="261" y="0"/>
                    </a:moveTo>
                    <a:lnTo>
                      <a:pt x="261" y="12"/>
                    </a:lnTo>
                    <a:lnTo>
                      <a:pt x="261" y="12"/>
                    </a:lnTo>
                    <a:lnTo>
                      <a:pt x="11" y="81"/>
                    </a:lnTo>
                    <a:lnTo>
                      <a:pt x="0" y="74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FD6B64"/>
              </a:solidFill>
              <a:ln w="0">
                <a:solidFill>
                  <a:srgbClr val="FD6B6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5" name="Freeform 799"/>
              <p:cNvSpPr>
                <a:spLocks/>
              </p:cNvSpPr>
              <p:nvPr/>
            </p:nvSpPr>
            <p:spPr bwMode="auto">
              <a:xfrm>
                <a:off x="2949" y="1541"/>
                <a:ext cx="270" cy="84"/>
              </a:xfrm>
              <a:custGeom>
                <a:avLst/>
                <a:gdLst>
                  <a:gd name="T0" fmla="*/ 270 w 270"/>
                  <a:gd name="T1" fmla="*/ 0 h 84"/>
                  <a:gd name="T2" fmla="*/ 270 w 270"/>
                  <a:gd name="T3" fmla="*/ 2 h 84"/>
                  <a:gd name="T4" fmla="*/ 270 w 270"/>
                  <a:gd name="T5" fmla="*/ 10 h 84"/>
                  <a:gd name="T6" fmla="*/ 9 w 270"/>
                  <a:gd name="T7" fmla="*/ 84 h 84"/>
                  <a:gd name="T8" fmla="*/ 7 w 270"/>
                  <a:gd name="T9" fmla="*/ 82 h 84"/>
                  <a:gd name="T10" fmla="*/ 0 w 270"/>
                  <a:gd name="T11" fmla="*/ 76 h 84"/>
                  <a:gd name="T12" fmla="*/ 270 w 270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0" h="84">
                    <a:moveTo>
                      <a:pt x="270" y="0"/>
                    </a:moveTo>
                    <a:lnTo>
                      <a:pt x="270" y="2"/>
                    </a:lnTo>
                    <a:lnTo>
                      <a:pt x="270" y="10"/>
                    </a:lnTo>
                    <a:lnTo>
                      <a:pt x="9" y="84"/>
                    </a:lnTo>
                    <a:lnTo>
                      <a:pt x="7" y="82"/>
                    </a:lnTo>
                    <a:lnTo>
                      <a:pt x="0" y="76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FB655D"/>
              </a:solidFill>
              <a:ln w="0">
                <a:solidFill>
                  <a:srgbClr val="FB655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6" name="Freeform 800"/>
              <p:cNvSpPr>
                <a:spLocks/>
              </p:cNvSpPr>
              <p:nvPr/>
            </p:nvSpPr>
            <p:spPr bwMode="auto">
              <a:xfrm>
                <a:off x="2941" y="1529"/>
                <a:ext cx="280" cy="88"/>
              </a:xfrm>
              <a:custGeom>
                <a:avLst/>
                <a:gdLst>
                  <a:gd name="T0" fmla="*/ 280 w 280"/>
                  <a:gd name="T1" fmla="*/ 0 h 88"/>
                  <a:gd name="T2" fmla="*/ 278 w 280"/>
                  <a:gd name="T3" fmla="*/ 12 h 88"/>
                  <a:gd name="T4" fmla="*/ 8 w 280"/>
                  <a:gd name="T5" fmla="*/ 88 h 88"/>
                  <a:gd name="T6" fmla="*/ 0 w 280"/>
                  <a:gd name="T7" fmla="*/ 79 h 88"/>
                  <a:gd name="T8" fmla="*/ 280 w 280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88">
                    <a:moveTo>
                      <a:pt x="280" y="0"/>
                    </a:moveTo>
                    <a:lnTo>
                      <a:pt x="278" y="12"/>
                    </a:lnTo>
                    <a:lnTo>
                      <a:pt x="8" y="88"/>
                    </a:lnTo>
                    <a:lnTo>
                      <a:pt x="0" y="79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7" name="Freeform 801"/>
              <p:cNvSpPr>
                <a:spLocks/>
              </p:cNvSpPr>
              <p:nvPr/>
            </p:nvSpPr>
            <p:spPr bwMode="auto">
              <a:xfrm>
                <a:off x="2907" y="1511"/>
                <a:ext cx="314" cy="97"/>
              </a:xfrm>
              <a:custGeom>
                <a:avLst/>
                <a:gdLst>
                  <a:gd name="T0" fmla="*/ 314 w 314"/>
                  <a:gd name="T1" fmla="*/ 0 h 97"/>
                  <a:gd name="T2" fmla="*/ 314 w 314"/>
                  <a:gd name="T3" fmla="*/ 15 h 97"/>
                  <a:gd name="T4" fmla="*/ 314 w 314"/>
                  <a:gd name="T5" fmla="*/ 18 h 97"/>
                  <a:gd name="T6" fmla="*/ 34 w 314"/>
                  <a:gd name="T7" fmla="*/ 97 h 97"/>
                  <a:gd name="T8" fmla="*/ 22 w 314"/>
                  <a:gd name="T9" fmla="*/ 86 h 97"/>
                  <a:gd name="T10" fmla="*/ 0 w 314"/>
                  <a:gd name="T11" fmla="*/ 56 h 97"/>
                  <a:gd name="T12" fmla="*/ 17 w 314"/>
                  <a:gd name="T13" fmla="*/ 55 h 97"/>
                  <a:gd name="T14" fmla="*/ 38 w 314"/>
                  <a:gd name="T15" fmla="*/ 53 h 97"/>
                  <a:gd name="T16" fmla="*/ 64 w 314"/>
                  <a:gd name="T17" fmla="*/ 51 h 97"/>
                  <a:gd name="T18" fmla="*/ 91 w 314"/>
                  <a:gd name="T19" fmla="*/ 46 h 97"/>
                  <a:gd name="T20" fmla="*/ 120 w 314"/>
                  <a:gd name="T21" fmla="*/ 40 h 97"/>
                  <a:gd name="T22" fmla="*/ 151 w 314"/>
                  <a:gd name="T23" fmla="*/ 35 h 97"/>
                  <a:gd name="T24" fmla="*/ 182 w 314"/>
                  <a:gd name="T25" fmla="*/ 28 h 97"/>
                  <a:gd name="T26" fmla="*/ 212 w 314"/>
                  <a:gd name="T27" fmla="*/ 23 h 97"/>
                  <a:gd name="T28" fmla="*/ 239 w 314"/>
                  <a:gd name="T29" fmla="*/ 17 h 97"/>
                  <a:gd name="T30" fmla="*/ 263 w 314"/>
                  <a:gd name="T31" fmla="*/ 11 h 97"/>
                  <a:gd name="T32" fmla="*/ 284 w 314"/>
                  <a:gd name="T33" fmla="*/ 6 h 97"/>
                  <a:gd name="T34" fmla="*/ 301 w 314"/>
                  <a:gd name="T35" fmla="*/ 4 h 97"/>
                  <a:gd name="T36" fmla="*/ 310 w 314"/>
                  <a:gd name="T37" fmla="*/ 1 h 97"/>
                  <a:gd name="T38" fmla="*/ 314 w 314"/>
                  <a:gd name="T3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14" h="97">
                    <a:moveTo>
                      <a:pt x="314" y="0"/>
                    </a:moveTo>
                    <a:lnTo>
                      <a:pt x="314" y="15"/>
                    </a:lnTo>
                    <a:lnTo>
                      <a:pt x="314" y="18"/>
                    </a:lnTo>
                    <a:lnTo>
                      <a:pt x="34" y="97"/>
                    </a:lnTo>
                    <a:lnTo>
                      <a:pt x="22" y="86"/>
                    </a:lnTo>
                    <a:lnTo>
                      <a:pt x="0" y="56"/>
                    </a:lnTo>
                    <a:lnTo>
                      <a:pt x="17" y="55"/>
                    </a:lnTo>
                    <a:lnTo>
                      <a:pt x="38" y="53"/>
                    </a:lnTo>
                    <a:lnTo>
                      <a:pt x="64" y="51"/>
                    </a:lnTo>
                    <a:lnTo>
                      <a:pt x="91" y="46"/>
                    </a:lnTo>
                    <a:lnTo>
                      <a:pt x="120" y="40"/>
                    </a:lnTo>
                    <a:lnTo>
                      <a:pt x="151" y="35"/>
                    </a:lnTo>
                    <a:lnTo>
                      <a:pt x="182" y="28"/>
                    </a:lnTo>
                    <a:lnTo>
                      <a:pt x="212" y="23"/>
                    </a:lnTo>
                    <a:lnTo>
                      <a:pt x="239" y="17"/>
                    </a:lnTo>
                    <a:lnTo>
                      <a:pt x="263" y="11"/>
                    </a:lnTo>
                    <a:lnTo>
                      <a:pt x="284" y="6"/>
                    </a:lnTo>
                    <a:lnTo>
                      <a:pt x="301" y="4"/>
                    </a:lnTo>
                    <a:lnTo>
                      <a:pt x="310" y="1"/>
                    </a:lnTo>
                    <a:lnTo>
                      <a:pt x="314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8" name="Freeform 802"/>
              <p:cNvSpPr>
                <a:spLocks/>
              </p:cNvSpPr>
              <p:nvPr/>
            </p:nvSpPr>
            <p:spPr bwMode="auto">
              <a:xfrm>
                <a:off x="2983" y="1622"/>
                <a:ext cx="176" cy="55"/>
              </a:xfrm>
              <a:custGeom>
                <a:avLst/>
                <a:gdLst>
                  <a:gd name="T0" fmla="*/ 91 w 176"/>
                  <a:gd name="T1" fmla="*/ 0 h 55"/>
                  <a:gd name="T2" fmla="*/ 113 w 176"/>
                  <a:gd name="T3" fmla="*/ 0 h 55"/>
                  <a:gd name="T4" fmla="*/ 133 w 176"/>
                  <a:gd name="T5" fmla="*/ 5 h 55"/>
                  <a:gd name="T6" fmla="*/ 149 w 176"/>
                  <a:gd name="T7" fmla="*/ 12 h 55"/>
                  <a:gd name="T8" fmla="*/ 161 w 176"/>
                  <a:gd name="T9" fmla="*/ 21 h 55"/>
                  <a:gd name="T10" fmla="*/ 170 w 176"/>
                  <a:gd name="T11" fmla="*/ 33 h 55"/>
                  <a:gd name="T12" fmla="*/ 176 w 176"/>
                  <a:gd name="T13" fmla="*/ 47 h 55"/>
                  <a:gd name="T14" fmla="*/ 164 w 176"/>
                  <a:gd name="T15" fmla="*/ 50 h 55"/>
                  <a:gd name="T16" fmla="*/ 133 w 176"/>
                  <a:gd name="T17" fmla="*/ 55 h 55"/>
                  <a:gd name="T18" fmla="*/ 100 w 176"/>
                  <a:gd name="T19" fmla="*/ 55 h 55"/>
                  <a:gd name="T20" fmla="*/ 66 w 176"/>
                  <a:gd name="T21" fmla="*/ 48 h 55"/>
                  <a:gd name="T22" fmla="*/ 32 w 176"/>
                  <a:gd name="T23" fmla="*/ 38 h 55"/>
                  <a:gd name="T24" fmla="*/ 0 w 176"/>
                  <a:gd name="T25" fmla="*/ 21 h 55"/>
                  <a:gd name="T26" fmla="*/ 35 w 176"/>
                  <a:gd name="T27" fmla="*/ 9 h 55"/>
                  <a:gd name="T28" fmla="*/ 65 w 176"/>
                  <a:gd name="T29" fmla="*/ 3 h 55"/>
                  <a:gd name="T30" fmla="*/ 91 w 176"/>
                  <a:gd name="T3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6" h="55">
                    <a:moveTo>
                      <a:pt x="91" y="0"/>
                    </a:moveTo>
                    <a:lnTo>
                      <a:pt x="113" y="0"/>
                    </a:lnTo>
                    <a:lnTo>
                      <a:pt x="133" y="5"/>
                    </a:lnTo>
                    <a:lnTo>
                      <a:pt x="149" y="12"/>
                    </a:lnTo>
                    <a:lnTo>
                      <a:pt x="161" y="21"/>
                    </a:lnTo>
                    <a:lnTo>
                      <a:pt x="170" y="33"/>
                    </a:lnTo>
                    <a:lnTo>
                      <a:pt x="176" y="47"/>
                    </a:lnTo>
                    <a:lnTo>
                      <a:pt x="164" y="50"/>
                    </a:lnTo>
                    <a:lnTo>
                      <a:pt x="133" y="55"/>
                    </a:lnTo>
                    <a:lnTo>
                      <a:pt x="100" y="55"/>
                    </a:lnTo>
                    <a:lnTo>
                      <a:pt x="66" y="48"/>
                    </a:lnTo>
                    <a:lnTo>
                      <a:pt x="32" y="38"/>
                    </a:lnTo>
                    <a:lnTo>
                      <a:pt x="0" y="21"/>
                    </a:lnTo>
                    <a:lnTo>
                      <a:pt x="35" y="9"/>
                    </a:lnTo>
                    <a:lnTo>
                      <a:pt x="65" y="3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9" name="Freeform 803"/>
              <p:cNvSpPr>
                <a:spLocks/>
              </p:cNvSpPr>
              <p:nvPr/>
            </p:nvSpPr>
            <p:spPr bwMode="auto">
              <a:xfrm>
                <a:off x="2907" y="1517"/>
                <a:ext cx="288" cy="97"/>
              </a:xfrm>
              <a:custGeom>
                <a:avLst/>
                <a:gdLst>
                  <a:gd name="T0" fmla="*/ 288 w 288"/>
                  <a:gd name="T1" fmla="*/ 0 h 97"/>
                  <a:gd name="T2" fmla="*/ 288 w 288"/>
                  <a:gd name="T3" fmla="*/ 11 h 97"/>
                  <a:gd name="T4" fmla="*/ 284 w 288"/>
                  <a:gd name="T5" fmla="*/ 20 h 97"/>
                  <a:gd name="T6" fmla="*/ 275 w 288"/>
                  <a:gd name="T7" fmla="*/ 30 h 97"/>
                  <a:gd name="T8" fmla="*/ 260 w 288"/>
                  <a:gd name="T9" fmla="*/ 40 h 97"/>
                  <a:gd name="T10" fmla="*/ 238 w 288"/>
                  <a:gd name="T11" fmla="*/ 50 h 97"/>
                  <a:gd name="T12" fmla="*/ 208 w 288"/>
                  <a:gd name="T13" fmla="*/ 60 h 97"/>
                  <a:gd name="T14" fmla="*/ 171 w 288"/>
                  <a:gd name="T15" fmla="*/ 71 h 97"/>
                  <a:gd name="T16" fmla="*/ 133 w 288"/>
                  <a:gd name="T17" fmla="*/ 80 h 97"/>
                  <a:gd name="T18" fmla="*/ 98 w 288"/>
                  <a:gd name="T19" fmla="*/ 87 h 97"/>
                  <a:gd name="T20" fmla="*/ 65 w 288"/>
                  <a:gd name="T21" fmla="*/ 93 h 97"/>
                  <a:gd name="T22" fmla="*/ 39 w 288"/>
                  <a:gd name="T23" fmla="*/ 97 h 97"/>
                  <a:gd name="T24" fmla="*/ 18 w 288"/>
                  <a:gd name="T25" fmla="*/ 75 h 97"/>
                  <a:gd name="T26" fmla="*/ 0 w 288"/>
                  <a:gd name="T27" fmla="*/ 50 h 97"/>
                  <a:gd name="T28" fmla="*/ 19 w 288"/>
                  <a:gd name="T29" fmla="*/ 49 h 97"/>
                  <a:gd name="T30" fmla="*/ 44 w 288"/>
                  <a:gd name="T31" fmla="*/ 47 h 97"/>
                  <a:gd name="T32" fmla="*/ 73 w 288"/>
                  <a:gd name="T33" fmla="*/ 43 h 97"/>
                  <a:gd name="T34" fmla="*/ 106 w 288"/>
                  <a:gd name="T35" fmla="*/ 37 h 97"/>
                  <a:gd name="T36" fmla="*/ 138 w 288"/>
                  <a:gd name="T37" fmla="*/ 32 h 97"/>
                  <a:gd name="T38" fmla="*/ 174 w 288"/>
                  <a:gd name="T39" fmla="*/ 25 h 97"/>
                  <a:gd name="T40" fmla="*/ 206 w 288"/>
                  <a:gd name="T41" fmla="*/ 17 h 97"/>
                  <a:gd name="T42" fmla="*/ 238 w 288"/>
                  <a:gd name="T43" fmla="*/ 11 h 97"/>
                  <a:gd name="T44" fmla="*/ 265 w 288"/>
                  <a:gd name="T45" fmla="*/ 5 h 97"/>
                  <a:gd name="T46" fmla="*/ 288 w 288"/>
                  <a:gd name="T47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88" h="97">
                    <a:moveTo>
                      <a:pt x="288" y="0"/>
                    </a:moveTo>
                    <a:lnTo>
                      <a:pt x="288" y="11"/>
                    </a:lnTo>
                    <a:lnTo>
                      <a:pt x="284" y="20"/>
                    </a:lnTo>
                    <a:lnTo>
                      <a:pt x="275" y="30"/>
                    </a:lnTo>
                    <a:lnTo>
                      <a:pt x="260" y="40"/>
                    </a:lnTo>
                    <a:lnTo>
                      <a:pt x="238" y="50"/>
                    </a:lnTo>
                    <a:lnTo>
                      <a:pt x="208" y="60"/>
                    </a:lnTo>
                    <a:lnTo>
                      <a:pt x="171" y="71"/>
                    </a:lnTo>
                    <a:lnTo>
                      <a:pt x="133" y="80"/>
                    </a:lnTo>
                    <a:lnTo>
                      <a:pt x="98" y="87"/>
                    </a:lnTo>
                    <a:lnTo>
                      <a:pt x="65" y="93"/>
                    </a:lnTo>
                    <a:lnTo>
                      <a:pt x="39" y="97"/>
                    </a:lnTo>
                    <a:lnTo>
                      <a:pt x="18" y="75"/>
                    </a:lnTo>
                    <a:lnTo>
                      <a:pt x="0" y="50"/>
                    </a:lnTo>
                    <a:lnTo>
                      <a:pt x="19" y="49"/>
                    </a:lnTo>
                    <a:lnTo>
                      <a:pt x="44" y="47"/>
                    </a:lnTo>
                    <a:lnTo>
                      <a:pt x="73" y="43"/>
                    </a:lnTo>
                    <a:lnTo>
                      <a:pt x="106" y="37"/>
                    </a:lnTo>
                    <a:lnTo>
                      <a:pt x="138" y="32"/>
                    </a:lnTo>
                    <a:lnTo>
                      <a:pt x="174" y="25"/>
                    </a:lnTo>
                    <a:lnTo>
                      <a:pt x="206" y="17"/>
                    </a:lnTo>
                    <a:lnTo>
                      <a:pt x="238" y="11"/>
                    </a:lnTo>
                    <a:lnTo>
                      <a:pt x="265" y="5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0" name="Freeform 804"/>
              <p:cNvSpPr>
                <a:spLocks/>
              </p:cNvSpPr>
              <p:nvPr/>
            </p:nvSpPr>
            <p:spPr bwMode="auto">
              <a:xfrm>
                <a:off x="3000" y="1411"/>
                <a:ext cx="51" cy="26"/>
              </a:xfrm>
              <a:custGeom>
                <a:avLst/>
                <a:gdLst>
                  <a:gd name="T0" fmla="*/ 51 w 51"/>
                  <a:gd name="T1" fmla="*/ 0 h 26"/>
                  <a:gd name="T2" fmla="*/ 45 w 51"/>
                  <a:gd name="T3" fmla="*/ 8 h 26"/>
                  <a:gd name="T4" fmla="*/ 28 w 51"/>
                  <a:gd name="T5" fmla="*/ 21 h 26"/>
                  <a:gd name="T6" fmla="*/ 9 w 51"/>
                  <a:gd name="T7" fmla="*/ 26 h 26"/>
                  <a:gd name="T8" fmla="*/ 0 w 51"/>
                  <a:gd name="T9" fmla="*/ 26 h 26"/>
                  <a:gd name="T10" fmla="*/ 51 w 51"/>
                  <a:gd name="T1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26">
                    <a:moveTo>
                      <a:pt x="51" y="0"/>
                    </a:moveTo>
                    <a:lnTo>
                      <a:pt x="45" y="8"/>
                    </a:lnTo>
                    <a:lnTo>
                      <a:pt x="28" y="21"/>
                    </a:lnTo>
                    <a:lnTo>
                      <a:pt x="9" y="26"/>
                    </a:lnTo>
                    <a:lnTo>
                      <a:pt x="0" y="2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1" name="Freeform 805"/>
              <p:cNvSpPr>
                <a:spLocks/>
              </p:cNvSpPr>
              <p:nvPr/>
            </p:nvSpPr>
            <p:spPr bwMode="auto">
              <a:xfrm>
                <a:off x="2980" y="1394"/>
                <a:ext cx="80" cy="43"/>
              </a:xfrm>
              <a:custGeom>
                <a:avLst/>
                <a:gdLst>
                  <a:gd name="T0" fmla="*/ 80 w 80"/>
                  <a:gd name="T1" fmla="*/ 0 h 43"/>
                  <a:gd name="T2" fmla="*/ 77 w 80"/>
                  <a:gd name="T3" fmla="*/ 9 h 43"/>
                  <a:gd name="T4" fmla="*/ 71 w 80"/>
                  <a:gd name="T5" fmla="*/ 17 h 43"/>
                  <a:gd name="T6" fmla="*/ 20 w 80"/>
                  <a:gd name="T7" fmla="*/ 43 h 43"/>
                  <a:gd name="T8" fmla="*/ 9 w 80"/>
                  <a:gd name="T9" fmla="*/ 43 h 43"/>
                  <a:gd name="T10" fmla="*/ 0 w 80"/>
                  <a:gd name="T11" fmla="*/ 41 h 43"/>
                  <a:gd name="T12" fmla="*/ 80 w 80"/>
                  <a:gd name="T1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43">
                    <a:moveTo>
                      <a:pt x="80" y="0"/>
                    </a:moveTo>
                    <a:lnTo>
                      <a:pt x="77" y="9"/>
                    </a:lnTo>
                    <a:lnTo>
                      <a:pt x="71" y="17"/>
                    </a:lnTo>
                    <a:lnTo>
                      <a:pt x="20" y="43"/>
                    </a:lnTo>
                    <a:lnTo>
                      <a:pt x="9" y="43"/>
                    </a:lnTo>
                    <a:lnTo>
                      <a:pt x="0" y="41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2" name="Freeform 806"/>
              <p:cNvSpPr>
                <a:spLocks/>
              </p:cNvSpPr>
              <p:nvPr/>
            </p:nvSpPr>
            <p:spPr bwMode="auto">
              <a:xfrm>
                <a:off x="2967" y="1380"/>
                <a:ext cx="95" cy="55"/>
              </a:xfrm>
              <a:custGeom>
                <a:avLst/>
                <a:gdLst>
                  <a:gd name="T0" fmla="*/ 95 w 95"/>
                  <a:gd name="T1" fmla="*/ 0 h 55"/>
                  <a:gd name="T2" fmla="*/ 95 w 95"/>
                  <a:gd name="T3" fmla="*/ 5 h 55"/>
                  <a:gd name="T4" fmla="*/ 93 w 95"/>
                  <a:gd name="T5" fmla="*/ 14 h 55"/>
                  <a:gd name="T6" fmla="*/ 13 w 95"/>
                  <a:gd name="T7" fmla="*/ 55 h 55"/>
                  <a:gd name="T8" fmla="*/ 4 w 95"/>
                  <a:gd name="T9" fmla="*/ 52 h 55"/>
                  <a:gd name="T10" fmla="*/ 0 w 95"/>
                  <a:gd name="T11" fmla="*/ 48 h 55"/>
                  <a:gd name="T12" fmla="*/ 95 w 95"/>
                  <a:gd name="T13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" h="55">
                    <a:moveTo>
                      <a:pt x="95" y="0"/>
                    </a:moveTo>
                    <a:lnTo>
                      <a:pt x="95" y="5"/>
                    </a:lnTo>
                    <a:lnTo>
                      <a:pt x="93" y="14"/>
                    </a:lnTo>
                    <a:lnTo>
                      <a:pt x="13" y="55"/>
                    </a:lnTo>
                    <a:lnTo>
                      <a:pt x="4" y="52"/>
                    </a:lnTo>
                    <a:lnTo>
                      <a:pt x="0" y="48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FFDCA6"/>
              </a:solidFill>
              <a:ln w="0">
                <a:solidFill>
                  <a:srgbClr val="FFDC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3" name="Freeform 807"/>
              <p:cNvSpPr>
                <a:spLocks/>
              </p:cNvSpPr>
              <p:nvPr/>
            </p:nvSpPr>
            <p:spPr bwMode="auto">
              <a:xfrm>
                <a:off x="2956" y="1368"/>
                <a:ext cx="106" cy="60"/>
              </a:xfrm>
              <a:custGeom>
                <a:avLst/>
                <a:gdLst>
                  <a:gd name="T0" fmla="*/ 106 w 106"/>
                  <a:gd name="T1" fmla="*/ 0 h 60"/>
                  <a:gd name="T2" fmla="*/ 106 w 106"/>
                  <a:gd name="T3" fmla="*/ 12 h 60"/>
                  <a:gd name="T4" fmla="*/ 11 w 106"/>
                  <a:gd name="T5" fmla="*/ 60 h 60"/>
                  <a:gd name="T6" fmla="*/ 0 w 106"/>
                  <a:gd name="T7" fmla="*/ 54 h 60"/>
                  <a:gd name="T8" fmla="*/ 106 w 106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60">
                    <a:moveTo>
                      <a:pt x="106" y="0"/>
                    </a:moveTo>
                    <a:lnTo>
                      <a:pt x="106" y="12"/>
                    </a:lnTo>
                    <a:lnTo>
                      <a:pt x="11" y="60"/>
                    </a:lnTo>
                    <a:lnTo>
                      <a:pt x="0" y="54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D89E"/>
              </a:solidFill>
              <a:ln w="0">
                <a:solidFill>
                  <a:srgbClr val="FFD8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  <p:sp>
          <p:nvSpPr>
            <p:cNvPr id="36" name="Freeform 809"/>
            <p:cNvSpPr>
              <a:spLocks/>
            </p:cNvSpPr>
            <p:nvPr/>
          </p:nvSpPr>
          <p:spPr bwMode="auto">
            <a:xfrm>
              <a:off x="4320661" y="2284455"/>
              <a:ext cx="177800" cy="104775"/>
            </a:xfrm>
            <a:custGeom>
              <a:avLst/>
              <a:gdLst>
                <a:gd name="T0" fmla="*/ 110 w 112"/>
                <a:gd name="T1" fmla="*/ 0 h 66"/>
                <a:gd name="T2" fmla="*/ 112 w 112"/>
                <a:gd name="T3" fmla="*/ 9 h 66"/>
                <a:gd name="T4" fmla="*/ 112 w 112"/>
                <a:gd name="T5" fmla="*/ 12 h 66"/>
                <a:gd name="T6" fmla="*/ 6 w 112"/>
                <a:gd name="T7" fmla="*/ 66 h 66"/>
                <a:gd name="T8" fmla="*/ 5 w 112"/>
                <a:gd name="T9" fmla="*/ 64 h 66"/>
                <a:gd name="T10" fmla="*/ 0 w 112"/>
                <a:gd name="T11" fmla="*/ 57 h 66"/>
                <a:gd name="T12" fmla="*/ 110 w 112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6">
                  <a:moveTo>
                    <a:pt x="110" y="0"/>
                  </a:moveTo>
                  <a:lnTo>
                    <a:pt x="112" y="9"/>
                  </a:lnTo>
                  <a:lnTo>
                    <a:pt x="112" y="12"/>
                  </a:lnTo>
                  <a:lnTo>
                    <a:pt x="6" y="66"/>
                  </a:lnTo>
                  <a:lnTo>
                    <a:pt x="5" y="64"/>
                  </a:lnTo>
                  <a:lnTo>
                    <a:pt x="0" y="57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D497"/>
            </a:solidFill>
            <a:ln w="0">
              <a:solidFill>
                <a:srgbClr val="FFD4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7" name="Freeform 810"/>
            <p:cNvSpPr>
              <a:spLocks/>
            </p:cNvSpPr>
            <p:nvPr/>
          </p:nvSpPr>
          <p:spPr bwMode="auto">
            <a:xfrm>
              <a:off x="4309549" y="2268580"/>
              <a:ext cx="185738" cy="106363"/>
            </a:xfrm>
            <a:custGeom>
              <a:avLst/>
              <a:gdLst>
                <a:gd name="T0" fmla="*/ 114 w 117"/>
                <a:gd name="T1" fmla="*/ 0 h 67"/>
                <a:gd name="T2" fmla="*/ 114 w 117"/>
                <a:gd name="T3" fmla="*/ 0 h 67"/>
                <a:gd name="T4" fmla="*/ 117 w 117"/>
                <a:gd name="T5" fmla="*/ 10 h 67"/>
                <a:gd name="T6" fmla="*/ 7 w 117"/>
                <a:gd name="T7" fmla="*/ 67 h 67"/>
                <a:gd name="T8" fmla="*/ 0 w 117"/>
                <a:gd name="T9" fmla="*/ 57 h 67"/>
                <a:gd name="T10" fmla="*/ 0 w 117"/>
                <a:gd name="T11" fmla="*/ 57 h 67"/>
                <a:gd name="T12" fmla="*/ 114 w 117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67">
                  <a:moveTo>
                    <a:pt x="114" y="0"/>
                  </a:moveTo>
                  <a:lnTo>
                    <a:pt x="114" y="0"/>
                  </a:lnTo>
                  <a:lnTo>
                    <a:pt x="117" y="10"/>
                  </a:lnTo>
                  <a:lnTo>
                    <a:pt x="7" y="6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D08F"/>
            </a:solidFill>
            <a:ln w="0">
              <a:solidFill>
                <a:srgbClr val="FFD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8" name="Freeform 811"/>
            <p:cNvSpPr>
              <a:spLocks/>
            </p:cNvSpPr>
            <p:nvPr/>
          </p:nvSpPr>
          <p:spPr bwMode="auto">
            <a:xfrm>
              <a:off x="4303199" y="2254293"/>
              <a:ext cx="187325" cy="104775"/>
            </a:xfrm>
            <a:custGeom>
              <a:avLst/>
              <a:gdLst>
                <a:gd name="T0" fmla="*/ 110 w 118"/>
                <a:gd name="T1" fmla="*/ 0 h 66"/>
                <a:gd name="T2" fmla="*/ 118 w 118"/>
                <a:gd name="T3" fmla="*/ 9 h 66"/>
                <a:gd name="T4" fmla="*/ 4 w 118"/>
                <a:gd name="T5" fmla="*/ 66 h 66"/>
                <a:gd name="T6" fmla="*/ 0 w 118"/>
                <a:gd name="T7" fmla="*/ 55 h 66"/>
                <a:gd name="T8" fmla="*/ 110 w 118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66">
                  <a:moveTo>
                    <a:pt x="110" y="0"/>
                  </a:moveTo>
                  <a:lnTo>
                    <a:pt x="118" y="9"/>
                  </a:lnTo>
                  <a:lnTo>
                    <a:pt x="4" y="66"/>
                  </a:lnTo>
                  <a:lnTo>
                    <a:pt x="0" y="55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CB86"/>
            </a:solidFill>
            <a:ln w="0">
              <a:solidFill>
                <a:srgbClr val="FFCB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9" name="Freeform 812"/>
            <p:cNvSpPr>
              <a:spLocks/>
            </p:cNvSpPr>
            <p:nvPr/>
          </p:nvSpPr>
          <p:spPr bwMode="auto">
            <a:xfrm>
              <a:off x="4300024" y="2238418"/>
              <a:ext cx="177800" cy="103188"/>
            </a:xfrm>
            <a:custGeom>
              <a:avLst/>
              <a:gdLst>
                <a:gd name="T0" fmla="*/ 106 w 112"/>
                <a:gd name="T1" fmla="*/ 0 h 65"/>
                <a:gd name="T2" fmla="*/ 108 w 112"/>
                <a:gd name="T3" fmla="*/ 2 h 65"/>
                <a:gd name="T4" fmla="*/ 112 w 112"/>
                <a:gd name="T5" fmla="*/ 10 h 65"/>
                <a:gd name="T6" fmla="*/ 2 w 112"/>
                <a:gd name="T7" fmla="*/ 65 h 65"/>
                <a:gd name="T8" fmla="*/ 0 w 112"/>
                <a:gd name="T9" fmla="*/ 57 h 65"/>
                <a:gd name="T10" fmla="*/ 0 w 112"/>
                <a:gd name="T11" fmla="*/ 54 h 65"/>
                <a:gd name="T12" fmla="*/ 106 w 112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5">
                  <a:moveTo>
                    <a:pt x="106" y="0"/>
                  </a:moveTo>
                  <a:lnTo>
                    <a:pt x="108" y="2"/>
                  </a:lnTo>
                  <a:lnTo>
                    <a:pt x="112" y="10"/>
                  </a:lnTo>
                  <a:lnTo>
                    <a:pt x="2" y="65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C87D"/>
            </a:solidFill>
            <a:ln w="0">
              <a:solidFill>
                <a:srgbClr val="FFC87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0" name="Freeform 813"/>
            <p:cNvSpPr>
              <a:spLocks/>
            </p:cNvSpPr>
            <p:nvPr/>
          </p:nvSpPr>
          <p:spPr bwMode="auto">
            <a:xfrm>
              <a:off x="4300024" y="2227305"/>
              <a:ext cx="168275" cy="96838"/>
            </a:xfrm>
            <a:custGeom>
              <a:avLst/>
              <a:gdLst>
                <a:gd name="T0" fmla="*/ 95 w 106"/>
                <a:gd name="T1" fmla="*/ 0 h 61"/>
                <a:gd name="T2" fmla="*/ 106 w 106"/>
                <a:gd name="T3" fmla="*/ 7 h 61"/>
                <a:gd name="T4" fmla="*/ 0 w 106"/>
                <a:gd name="T5" fmla="*/ 61 h 61"/>
                <a:gd name="T6" fmla="*/ 0 w 106"/>
                <a:gd name="T7" fmla="*/ 48 h 61"/>
                <a:gd name="T8" fmla="*/ 95 w 106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1">
                  <a:moveTo>
                    <a:pt x="95" y="0"/>
                  </a:moveTo>
                  <a:lnTo>
                    <a:pt x="106" y="7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C374"/>
            </a:solidFill>
            <a:ln w="0">
              <a:solidFill>
                <a:srgbClr val="FFC37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" name="Freeform 814"/>
            <p:cNvSpPr>
              <a:spLocks/>
            </p:cNvSpPr>
            <p:nvPr/>
          </p:nvSpPr>
          <p:spPr bwMode="auto">
            <a:xfrm>
              <a:off x="4300024" y="2217780"/>
              <a:ext cx="150813" cy="85725"/>
            </a:xfrm>
            <a:custGeom>
              <a:avLst/>
              <a:gdLst>
                <a:gd name="T0" fmla="*/ 81 w 95"/>
                <a:gd name="T1" fmla="*/ 0 h 54"/>
                <a:gd name="T2" fmla="*/ 91 w 95"/>
                <a:gd name="T3" fmla="*/ 4 h 54"/>
                <a:gd name="T4" fmla="*/ 95 w 95"/>
                <a:gd name="T5" fmla="*/ 6 h 54"/>
                <a:gd name="T6" fmla="*/ 0 w 95"/>
                <a:gd name="T7" fmla="*/ 54 h 54"/>
                <a:gd name="T8" fmla="*/ 0 w 95"/>
                <a:gd name="T9" fmla="*/ 50 h 54"/>
                <a:gd name="T10" fmla="*/ 4 w 95"/>
                <a:gd name="T11" fmla="*/ 40 h 54"/>
                <a:gd name="T12" fmla="*/ 81 w 95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54">
                  <a:moveTo>
                    <a:pt x="81" y="0"/>
                  </a:moveTo>
                  <a:lnTo>
                    <a:pt x="91" y="4"/>
                  </a:lnTo>
                  <a:lnTo>
                    <a:pt x="95" y="6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4" y="4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BF6D"/>
            </a:solidFill>
            <a:ln w="0">
              <a:solidFill>
                <a:srgbClr val="FFBF6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" name="Freeform 815"/>
            <p:cNvSpPr>
              <a:spLocks/>
            </p:cNvSpPr>
            <p:nvPr/>
          </p:nvSpPr>
          <p:spPr bwMode="auto">
            <a:xfrm>
              <a:off x="4306374" y="2214605"/>
              <a:ext cx="122238" cy="66675"/>
            </a:xfrm>
            <a:custGeom>
              <a:avLst/>
              <a:gdLst>
                <a:gd name="T0" fmla="*/ 57 w 77"/>
                <a:gd name="T1" fmla="*/ 0 h 42"/>
                <a:gd name="T2" fmla="*/ 69 w 77"/>
                <a:gd name="T3" fmla="*/ 0 h 42"/>
                <a:gd name="T4" fmla="*/ 77 w 77"/>
                <a:gd name="T5" fmla="*/ 2 h 42"/>
                <a:gd name="T6" fmla="*/ 0 w 77"/>
                <a:gd name="T7" fmla="*/ 42 h 42"/>
                <a:gd name="T8" fmla="*/ 2 w 77"/>
                <a:gd name="T9" fmla="*/ 34 h 42"/>
                <a:gd name="T10" fmla="*/ 9 w 77"/>
                <a:gd name="T11" fmla="*/ 25 h 42"/>
                <a:gd name="T12" fmla="*/ 57 w 77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42">
                  <a:moveTo>
                    <a:pt x="57" y="0"/>
                  </a:moveTo>
                  <a:lnTo>
                    <a:pt x="69" y="0"/>
                  </a:lnTo>
                  <a:lnTo>
                    <a:pt x="77" y="2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9" y="25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" name="Freeform 816"/>
            <p:cNvSpPr>
              <a:spLocks/>
            </p:cNvSpPr>
            <p:nvPr/>
          </p:nvSpPr>
          <p:spPr bwMode="auto">
            <a:xfrm>
              <a:off x="4320661" y="2214605"/>
              <a:ext cx="76200" cy="39688"/>
            </a:xfrm>
            <a:custGeom>
              <a:avLst/>
              <a:gdLst>
                <a:gd name="T0" fmla="*/ 40 w 48"/>
                <a:gd name="T1" fmla="*/ 0 h 25"/>
                <a:gd name="T2" fmla="*/ 48 w 48"/>
                <a:gd name="T3" fmla="*/ 0 h 25"/>
                <a:gd name="T4" fmla="*/ 0 w 48"/>
                <a:gd name="T5" fmla="*/ 25 h 25"/>
                <a:gd name="T6" fmla="*/ 5 w 48"/>
                <a:gd name="T7" fmla="*/ 18 h 25"/>
                <a:gd name="T8" fmla="*/ 21 w 48"/>
                <a:gd name="T9" fmla="*/ 6 h 25"/>
                <a:gd name="T10" fmla="*/ 40 w 48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25">
                  <a:moveTo>
                    <a:pt x="40" y="0"/>
                  </a:moveTo>
                  <a:lnTo>
                    <a:pt x="48" y="0"/>
                  </a:lnTo>
                  <a:lnTo>
                    <a:pt x="0" y="25"/>
                  </a:lnTo>
                  <a:lnTo>
                    <a:pt x="5" y="18"/>
                  </a:lnTo>
                  <a:lnTo>
                    <a:pt x="21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4" name="Freeform 817"/>
            <p:cNvSpPr>
              <a:spLocks/>
            </p:cNvSpPr>
            <p:nvPr/>
          </p:nvSpPr>
          <p:spPr bwMode="auto">
            <a:xfrm>
              <a:off x="4309549" y="2224130"/>
              <a:ext cx="179388" cy="179388"/>
            </a:xfrm>
            <a:custGeom>
              <a:avLst/>
              <a:gdLst>
                <a:gd name="T0" fmla="*/ 49 w 113"/>
                <a:gd name="T1" fmla="*/ 0 h 113"/>
                <a:gd name="T2" fmla="*/ 66 w 113"/>
                <a:gd name="T3" fmla="*/ 0 h 113"/>
                <a:gd name="T4" fmla="*/ 83 w 113"/>
                <a:gd name="T5" fmla="*/ 5 h 113"/>
                <a:gd name="T6" fmla="*/ 97 w 113"/>
                <a:gd name="T7" fmla="*/ 16 h 113"/>
                <a:gd name="T8" fmla="*/ 108 w 113"/>
                <a:gd name="T9" fmla="*/ 30 h 113"/>
                <a:gd name="T10" fmla="*/ 113 w 113"/>
                <a:gd name="T11" fmla="*/ 49 h 113"/>
                <a:gd name="T12" fmla="*/ 113 w 113"/>
                <a:gd name="T13" fmla="*/ 66 h 113"/>
                <a:gd name="T14" fmla="*/ 108 w 113"/>
                <a:gd name="T15" fmla="*/ 83 h 113"/>
                <a:gd name="T16" fmla="*/ 97 w 113"/>
                <a:gd name="T17" fmla="*/ 97 h 113"/>
                <a:gd name="T18" fmla="*/ 83 w 113"/>
                <a:gd name="T19" fmla="*/ 108 h 113"/>
                <a:gd name="T20" fmla="*/ 66 w 113"/>
                <a:gd name="T21" fmla="*/ 113 h 113"/>
                <a:gd name="T22" fmla="*/ 47 w 113"/>
                <a:gd name="T23" fmla="*/ 113 h 113"/>
                <a:gd name="T24" fmla="*/ 30 w 113"/>
                <a:gd name="T25" fmla="*/ 108 h 113"/>
                <a:gd name="T26" fmla="*/ 16 w 113"/>
                <a:gd name="T27" fmla="*/ 97 h 113"/>
                <a:gd name="T28" fmla="*/ 6 w 113"/>
                <a:gd name="T29" fmla="*/ 83 h 113"/>
                <a:gd name="T30" fmla="*/ 0 w 113"/>
                <a:gd name="T31" fmla="*/ 66 h 113"/>
                <a:gd name="T32" fmla="*/ 0 w 113"/>
                <a:gd name="T33" fmla="*/ 47 h 113"/>
                <a:gd name="T34" fmla="*/ 6 w 113"/>
                <a:gd name="T35" fmla="*/ 30 h 113"/>
                <a:gd name="T36" fmla="*/ 16 w 113"/>
                <a:gd name="T37" fmla="*/ 16 h 113"/>
                <a:gd name="T38" fmla="*/ 30 w 113"/>
                <a:gd name="T39" fmla="*/ 5 h 113"/>
                <a:gd name="T40" fmla="*/ 49 w 113"/>
                <a:gd name="T4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3" h="113">
                  <a:moveTo>
                    <a:pt x="49" y="0"/>
                  </a:moveTo>
                  <a:lnTo>
                    <a:pt x="66" y="0"/>
                  </a:lnTo>
                  <a:lnTo>
                    <a:pt x="83" y="5"/>
                  </a:lnTo>
                  <a:lnTo>
                    <a:pt x="97" y="16"/>
                  </a:lnTo>
                  <a:lnTo>
                    <a:pt x="108" y="30"/>
                  </a:lnTo>
                  <a:lnTo>
                    <a:pt x="113" y="49"/>
                  </a:lnTo>
                  <a:lnTo>
                    <a:pt x="113" y="66"/>
                  </a:lnTo>
                  <a:lnTo>
                    <a:pt x="108" y="83"/>
                  </a:lnTo>
                  <a:lnTo>
                    <a:pt x="97" y="97"/>
                  </a:lnTo>
                  <a:lnTo>
                    <a:pt x="83" y="108"/>
                  </a:lnTo>
                  <a:lnTo>
                    <a:pt x="66" y="113"/>
                  </a:lnTo>
                  <a:lnTo>
                    <a:pt x="47" y="113"/>
                  </a:lnTo>
                  <a:lnTo>
                    <a:pt x="30" y="108"/>
                  </a:lnTo>
                  <a:lnTo>
                    <a:pt x="16" y="97"/>
                  </a:lnTo>
                  <a:lnTo>
                    <a:pt x="6" y="83"/>
                  </a:lnTo>
                  <a:lnTo>
                    <a:pt x="0" y="66"/>
                  </a:lnTo>
                  <a:lnTo>
                    <a:pt x="0" y="47"/>
                  </a:lnTo>
                  <a:lnTo>
                    <a:pt x="6" y="30"/>
                  </a:lnTo>
                  <a:lnTo>
                    <a:pt x="16" y="16"/>
                  </a:lnTo>
                  <a:lnTo>
                    <a:pt x="30" y="5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5" name="Freeform 818"/>
            <p:cNvSpPr>
              <a:spLocks/>
            </p:cNvSpPr>
            <p:nvPr/>
          </p:nvSpPr>
          <p:spPr bwMode="auto">
            <a:xfrm>
              <a:off x="4374636" y="2260643"/>
              <a:ext cx="60325" cy="31750"/>
            </a:xfrm>
            <a:custGeom>
              <a:avLst/>
              <a:gdLst>
                <a:gd name="T0" fmla="*/ 29 w 38"/>
                <a:gd name="T1" fmla="*/ 0 h 20"/>
                <a:gd name="T2" fmla="*/ 38 w 38"/>
                <a:gd name="T3" fmla="*/ 1 h 20"/>
                <a:gd name="T4" fmla="*/ 0 w 38"/>
                <a:gd name="T5" fmla="*/ 20 h 20"/>
                <a:gd name="T6" fmla="*/ 4 w 38"/>
                <a:gd name="T7" fmla="*/ 11 h 20"/>
                <a:gd name="T8" fmla="*/ 16 w 38"/>
                <a:gd name="T9" fmla="*/ 3 h 20"/>
                <a:gd name="T10" fmla="*/ 29 w 38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0">
                  <a:moveTo>
                    <a:pt x="29" y="0"/>
                  </a:moveTo>
                  <a:lnTo>
                    <a:pt x="38" y="1"/>
                  </a:lnTo>
                  <a:lnTo>
                    <a:pt x="0" y="20"/>
                  </a:lnTo>
                  <a:lnTo>
                    <a:pt x="4" y="11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6" name="Freeform 819"/>
            <p:cNvSpPr>
              <a:spLocks/>
            </p:cNvSpPr>
            <p:nvPr/>
          </p:nvSpPr>
          <p:spPr bwMode="auto">
            <a:xfrm>
              <a:off x="4368286" y="2262230"/>
              <a:ext cx="87313" cy="52388"/>
            </a:xfrm>
            <a:custGeom>
              <a:avLst/>
              <a:gdLst>
                <a:gd name="T0" fmla="*/ 42 w 55"/>
                <a:gd name="T1" fmla="*/ 0 h 33"/>
                <a:gd name="T2" fmla="*/ 46 w 55"/>
                <a:gd name="T3" fmla="*/ 0 h 33"/>
                <a:gd name="T4" fmla="*/ 55 w 55"/>
                <a:gd name="T5" fmla="*/ 5 h 33"/>
                <a:gd name="T6" fmla="*/ 0 w 55"/>
                <a:gd name="T7" fmla="*/ 33 h 33"/>
                <a:gd name="T8" fmla="*/ 1 w 55"/>
                <a:gd name="T9" fmla="*/ 22 h 33"/>
                <a:gd name="T10" fmla="*/ 4 w 55"/>
                <a:gd name="T11" fmla="*/ 19 h 33"/>
                <a:gd name="T12" fmla="*/ 42 w 55"/>
                <a:gd name="T1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3">
                  <a:moveTo>
                    <a:pt x="42" y="0"/>
                  </a:moveTo>
                  <a:lnTo>
                    <a:pt x="46" y="0"/>
                  </a:lnTo>
                  <a:lnTo>
                    <a:pt x="55" y="5"/>
                  </a:lnTo>
                  <a:lnTo>
                    <a:pt x="0" y="33"/>
                  </a:lnTo>
                  <a:lnTo>
                    <a:pt x="1" y="22"/>
                  </a:lnTo>
                  <a:lnTo>
                    <a:pt x="4" y="19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7" name="Freeform 820"/>
            <p:cNvSpPr>
              <a:spLocks/>
            </p:cNvSpPr>
            <p:nvPr/>
          </p:nvSpPr>
          <p:spPr bwMode="auto">
            <a:xfrm>
              <a:off x="4368286" y="2270168"/>
              <a:ext cx="100013" cy="61913"/>
            </a:xfrm>
            <a:custGeom>
              <a:avLst/>
              <a:gdLst>
                <a:gd name="T0" fmla="*/ 55 w 63"/>
                <a:gd name="T1" fmla="*/ 0 h 39"/>
                <a:gd name="T2" fmla="*/ 56 w 63"/>
                <a:gd name="T3" fmla="*/ 1 h 39"/>
                <a:gd name="T4" fmla="*/ 63 w 63"/>
                <a:gd name="T5" fmla="*/ 9 h 39"/>
                <a:gd name="T6" fmla="*/ 3 w 63"/>
                <a:gd name="T7" fmla="*/ 39 h 39"/>
                <a:gd name="T8" fmla="*/ 0 w 63"/>
                <a:gd name="T9" fmla="*/ 30 h 39"/>
                <a:gd name="T10" fmla="*/ 0 w 63"/>
                <a:gd name="T11" fmla="*/ 28 h 39"/>
                <a:gd name="T12" fmla="*/ 55 w 63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39">
                  <a:moveTo>
                    <a:pt x="55" y="0"/>
                  </a:moveTo>
                  <a:lnTo>
                    <a:pt x="56" y="1"/>
                  </a:lnTo>
                  <a:lnTo>
                    <a:pt x="63" y="9"/>
                  </a:lnTo>
                  <a:lnTo>
                    <a:pt x="3" y="39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250000"/>
            </a:solidFill>
            <a:ln w="0">
              <a:solidFill>
                <a:srgbClr val="25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8" name="Freeform 821"/>
            <p:cNvSpPr>
              <a:spLocks/>
            </p:cNvSpPr>
            <p:nvPr/>
          </p:nvSpPr>
          <p:spPr bwMode="auto">
            <a:xfrm>
              <a:off x="4373049" y="2284455"/>
              <a:ext cx="101600" cy="61913"/>
            </a:xfrm>
            <a:custGeom>
              <a:avLst/>
              <a:gdLst>
                <a:gd name="T0" fmla="*/ 60 w 64"/>
                <a:gd name="T1" fmla="*/ 0 h 39"/>
                <a:gd name="T2" fmla="*/ 62 w 64"/>
                <a:gd name="T3" fmla="*/ 3 h 39"/>
                <a:gd name="T4" fmla="*/ 64 w 64"/>
                <a:gd name="T5" fmla="*/ 9 h 39"/>
                <a:gd name="T6" fmla="*/ 5 w 64"/>
                <a:gd name="T7" fmla="*/ 39 h 39"/>
                <a:gd name="T8" fmla="*/ 1 w 64"/>
                <a:gd name="T9" fmla="*/ 34 h 39"/>
                <a:gd name="T10" fmla="*/ 0 w 64"/>
                <a:gd name="T11" fmla="*/ 30 h 39"/>
                <a:gd name="T12" fmla="*/ 60 w 64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39">
                  <a:moveTo>
                    <a:pt x="60" y="0"/>
                  </a:moveTo>
                  <a:lnTo>
                    <a:pt x="62" y="3"/>
                  </a:lnTo>
                  <a:lnTo>
                    <a:pt x="64" y="9"/>
                  </a:lnTo>
                  <a:lnTo>
                    <a:pt x="5" y="39"/>
                  </a:lnTo>
                  <a:lnTo>
                    <a:pt x="1" y="34"/>
                  </a:lnTo>
                  <a:lnTo>
                    <a:pt x="0" y="3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280000"/>
            </a:solidFill>
            <a:ln w="0">
              <a:solidFill>
                <a:srgbClr val="28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9" name="Freeform 822"/>
            <p:cNvSpPr>
              <a:spLocks/>
            </p:cNvSpPr>
            <p:nvPr/>
          </p:nvSpPr>
          <p:spPr bwMode="auto">
            <a:xfrm>
              <a:off x="4380986" y="2298743"/>
              <a:ext cx="96838" cy="60325"/>
            </a:xfrm>
            <a:custGeom>
              <a:avLst/>
              <a:gdLst>
                <a:gd name="T0" fmla="*/ 59 w 61"/>
                <a:gd name="T1" fmla="*/ 0 h 38"/>
                <a:gd name="T2" fmla="*/ 61 w 61"/>
                <a:gd name="T3" fmla="*/ 7 h 38"/>
                <a:gd name="T4" fmla="*/ 60 w 61"/>
                <a:gd name="T5" fmla="*/ 12 h 38"/>
                <a:gd name="T6" fmla="*/ 9 w 61"/>
                <a:gd name="T7" fmla="*/ 38 h 38"/>
                <a:gd name="T8" fmla="*/ 4 w 61"/>
                <a:gd name="T9" fmla="*/ 36 h 38"/>
                <a:gd name="T10" fmla="*/ 0 w 61"/>
                <a:gd name="T11" fmla="*/ 30 h 38"/>
                <a:gd name="T12" fmla="*/ 59 w 61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38">
                  <a:moveTo>
                    <a:pt x="59" y="0"/>
                  </a:moveTo>
                  <a:lnTo>
                    <a:pt x="61" y="7"/>
                  </a:lnTo>
                  <a:lnTo>
                    <a:pt x="60" y="12"/>
                  </a:lnTo>
                  <a:lnTo>
                    <a:pt x="9" y="38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290000"/>
            </a:solidFill>
            <a:ln w="0">
              <a:solidFill>
                <a:srgbClr val="29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0" name="Freeform 823"/>
            <p:cNvSpPr>
              <a:spLocks/>
            </p:cNvSpPr>
            <p:nvPr/>
          </p:nvSpPr>
          <p:spPr bwMode="auto">
            <a:xfrm>
              <a:off x="4395274" y="2317793"/>
              <a:ext cx="80963" cy="50800"/>
            </a:xfrm>
            <a:custGeom>
              <a:avLst/>
              <a:gdLst>
                <a:gd name="T0" fmla="*/ 51 w 51"/>
                <a:gd name="T1" fmla="*/ 0 h 32"/>
                <a:gd name="T2" fmla="*/ 50 w 51"/>
                <a:gd name="T3" fmla="*/ 8 h 32"/>
                <a:gd name="T4" fmla="*/ 46 w 51"/>
                <a:gd name="T5" fmla="*/ 16 h 32"/>
                <a:gd name="T6" fmla="*/ 16 w 51"/>
                <a:gd name="T7" fmla="*/ 32 h 32"/>
                <a:gd name="T8" fmla="*/ 6 w 51"/>
                <a:gd name="T9" fmla="*/ 30 h 32"/>
                <a:gd name="T10" fmla="*/ 0 w 51"/>
                <a:gd name="T11" fmla="*/ 26 h 32"/>
                <a:gd name="T12" fmla="*/ 51 w 51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32">
                  <a:moveTo>
                    <a:pt x="51" y="0"/>
                  </a:moveTo>
                  <a:lnTo>
                    <a:pt x="50" y="8"/>
                  </a:lnTo>
                  <a:lnTo>
                    <a:pt x="46" y="16"/>
                  </a:lnTo>
                  <a:lnTo>
                    <a:pt x="16" y="3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1" name="Freeform 824"/>
            <p:cNvSpPr>
              <a:spLocks/>
            </p:cNvSpPr>
            <p:nvPr/>
          </p:nvSpPr>
          <p:spPr bwMode="auto">
            <a:xfrm>
              <a:off x="4420674" y="2343193"/>
              <a:ext cx="47625" cy="25400"/>
            </a:xfrm>
            <a:custGeom>
              <a:avLst/>
              <a:gdLst>
                <a:gd name="T0" fmla="*/ 30 w 30"/>
                <a:gd name="T1" fmla="*/ 0 h 16"/>
                <a:gd name="T2" fmla="*/ 27 w 30"/>
                <a:gd name="T3" fmla="*/ 4 h 16"/>
                <a:gd name="T4" fmla="*/ 17 w 30"/>
                <a:gd name="T5" fmla="*/ 13 h 16"/>
                <a:gd name="T6" fmla="*/ 4 w 30"/>
                <a:gd name="T7" fmla="*/ 16 h 16"/>
                <a:gd name="T8" fmla="*/ 0 w 30"/>
                <a:gd name="T9" fmla="*/ 16 h 16"/>
                <a:gd name="T10" fmla="*/ 30 w 3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6">
                  <a:moveTo>
                    <a:pt x="30" y="0"/>
                  </a:moveTo>
                  <a:lnTo>
                    <a:pt x="27" y="4"/>
                  </a:lnTo>
                  <a:lnTo>
                    <a:pt x="17" y="13"/>
                  </a:lnTo>
                  <a:lnTo>
                    <a:pt x="4" y="16"/>
                  </a:lnTo>
                  <a:lnTo>
                    <a:pt x="0" y="1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2" name="Freeform 825"/>
            <p:cNvSpPr>
              <a:spLocks/>
            </p:cNvSpPr>
            <p:nvPr/>
          </p:nvSpPr>
          <p:spPr bwMode="auto">
            <a:xfrm>
              <a:off x="4438136" y="2289218"/>
              <a:ext cx="23813" cy="25400"/>
            </a:xfrm>
            <a:custGeom>
              <a:avLst/>
              <a:gdLst>
                <a:gd name="T0" fmla="*/ 7 w 15"/>
                <a:gd name="T1" fmla="*/ 0 h 16"/>
                <a:gd name="T2" fmla="*/ 10 w 15"/>
                <a:gd name="T3" fmla="*/ 1 h 16"/>
                <a:gd name="T4" fmla="*/ 12 w 15"/>
                <a:gd name="T5" fmla="*/ 2 h 16"/>
                <a:gd name="T6" fmla="*/ 15 w 15"/>
                <a:gd name="T7" fmla="*/ 4 h 16"/>
                <a:gd name="T8" fmla="*/ 15 w 15"/>
                <a:gd name="T9" fmla="*/ 8 h 16"/>
                <a:gd name="T10" fmla="*/ 15 w 15"/>
                <a:gd name="T11" fmla="*/ 10 h 16"/>
                <a:gd name="T12" fmla="*/ 14 w 15"/>
                <a:gd name="T13" fmla="*/ 13 h 16"/>
                <a:gd name="T14" fmla="*/ 11 w 15"/>
                <a:gd name="T15" fmla="*/ 14 h 16"/>
                <a:gd name="T16" fmla="*/ 8 w 15"/>
                <a:gd name="T17" fmla="*/ 16 h 16"/>
                <a:gd name="T18" fmla="*/ 6 w 15"/>
                <a:gd name="T19" fmla="*/ 14 h 16"/>
                <a:gd name="T20" fmla="*/ 3 w 15"/>
                <a:gd name="T21" fmla="*/ 13 h 16"/>
                <a:gd name="T22" fmla="*/ 2 w 15"/>
                <a:gd name="T23" fmla="*/ 10 h 16"/>
                <a:gd name="T24" fmla="*/ 0 w 15"/>
                <a:gd name="T25" fmla="*/ 8 h 16"/>
                <a:gd name="T26" fmla="*/ 0 w 15"/>
                <a:gd name="T27" fmla="*/ 5 h 16"/>
                <a:gd name="T28" fmla="*/ 2 w 15"/>
                <a:gd name="T29" fmla="*/ 2 h 16"/>
                <a:gd name="T30" fmla="*/ 4 w 15"/>
                <a:gd name="T31" fmla="*/ 1 h 16"/>
                <a:gd name="T32" fmla="*/ 7 w 15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16">
                  <a:moveTo>
                    <a:pt x="7" y="0"/>
                  </a:moveTo>
                  <a:lnTo>
                    <a:pt x="10" y="1"/>
                  </a:lnTo>
                  <a:lnTo>
                    <a:pt x="12" y="2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4" y="13"/>
                  </a:lnTo>
                  <a:lnTo>
                    <a:pt x="11" y="14"/>
                  </a:lnTo>
                  <a:lnTo>
                    <a:pt x="8" y="16"/>
                  </a:lnTo>
                  <a:lnTo>
                    <a:pt x="6" y="14"/>
                  </a:lnTo>
                  <a:lnTo>
                    <a:pt x="3" y="13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3" name="Freeform 826"/>
            <p:cNvSpPr>
              <a:spLocks/>
            </p:cNvSpPr>
            <p:nvPr/>
          </p:nvSpPr>
          <p:spPr bwMode="auto">
            <a:xfrm>
              <a:off x="4234936" y="2074905"/>
              <a:ext cx="147638" cy="92075"/>
            </a:xfrm>
            <a:custGeom>
              <a:avLst/>
              <a:gdLst>
                <a:gd name="T0" fmla="*/ 73 w 93"/>
                <a:gd name="T1" fmla="*/ 0 h 58"/>
                <a:gd name="T2" fmla="*/ 88 w 93"/>
                <a:gd name="T3" fmla="*/ 1 h 58"/>
                <a:gd name="T4" fmla="*/ 90 w 93"/>
                <a:gd name="T5" fmla="*/ 3 h 58"/>
                <a:gd name="T6" fmla="*/ 92 w 93"/>
                <a:gd name="T7" fmla="*/ 5 h 58"/>
                <a:gd name="T8" fmla="*/ 93 w 93"/>
                <a:gd name="T9" fmla="*/ 8 h 58"/>
                <a:gd name="T10" fmla="*/ 92 w 93"/>
                <a:gd name="T11" fmla="*/ 10 h 58"/>
                <a:gd name="T12" fmla="*/ 90 w 93"/>
                <a:gd name="T13" fmla="*/ 13 h 58"/>
                <a:gd name="T14" fmla="*/ 89 w 93"/>
                <a:gd name="T15" fmla="*/ 14 h 58"/>
                <a:gd name="T16" fmla="*/ 87 w 93"/>
                <a:gd name="T17" fmla="*/ 16 h 58"/>
                <a:gd name="T18" fmla="*/ 83 w 93"/>
                <a:gd name="T19" fmla="*/ 16 h 58"/>
                <a:gd name="T20" fmla="*/ 71 w 93"/>
                <a:gd name="T21" fmla="*/ 14 h 58"/>
                <a:gd name="T22" fmla="*/ 55 w 93"/>
                <a:gd name="T23" fmla="*/ 18 h 58"/>
                <a:gd name="T24" fmla="*/ 38 w 93"/>
                <a:gd name="T25" fmla="*/ 26 h 58"/>
                <a:gd name="T26" fmla="*/ 26 w 93"/>
                <a:gd name="T27" fmla="*/ 35 h 58"/>
                <a:gd name="T28" fmla="*/ 18 w 93"/>
                <a:gd name="T29" fmla="*/ 43 h 58"/>
                <a:gd name="T30" fmla="*/ 15 w 93"/>
                <a:gd name="T31" fmla="*/ 52 h 58"/>
                <a:gd name="T32" fmla="*/ 13 w 93"/>
                <a:gd name="T33" fmla="*/ 55 h 58"/>
                <a:gd name="T34" fmla="*/ 12 w 93"/>
                <a:gd name="T35" fmla="*/ 56 h 58"/>
                <a:gd name="T36" fmla="*/ 9 w 93"/>
                <a:gd name="T37" fmla="*/ 58 h 58"/>
                <a:gd name="T38" fmla="*/ 7 w 93"/>
                <a:gd name="T39" fmla="*/ 58 h 58"/>
                <a:gd name="T40" fmla="*/ 4 w 93"/>
                <a:gd name="T41" fmla="*/ 56 h 58"/>
                <a:gd name="T42" fmla="*/ 1 w 93"/>
                <a:gd name="T43" fmla="*/ 55 h 58"/>
                <a:gd name="T44" fmla="*/ 0 w 93"/>
                <a:gd name="T45" fmla="*/ 52 h 58"/>
                <a:gd name="T46" fmla="*/ 0 w 93"/>
                <a:gd name="T47" fmla="*/ 48 h 58"/>
                <a:gd name="T48" fmla="*/ 5 w 93"/>
                <a:gd name="T49" fmla="*/ 37 h 58"/>
                <a:gd name="T50" fmla="*/ 16 w 93"/>
                <a:gd name="T51" fmla="*/ 25 h 58"/>
                <a:gd name="T52" fmla="*/ 32 w 93"/>
                <a:gd name="T53" fmla="*/ 14 h 58"/>
                <a:gd name="T54" fmla="*/ 43 w 93"/>
                <a:gd name="T55" fmla="*/ 7 h 58"/>
                <a:gd name="T56" fmla="*/ 59 w 93"/>
                <a:gd name="T57" fmla="*/ 3 h 58"/>
                <a:gd name="T58" fmla="*/ 73 w 93"/>
                <a:gd name="T5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3" h="58">
                  <a:moveTo>
                    <a:pt x="73" y="0"/>
                  </a:moveTo>
                  <a:lnTo>
                    <a:pt x="88" y="1"/>
                  </a:lnTo>
                  <a:lnTo>
                    <a:pt x="90" y="3"/>
                  </a:lnTo>
                  <a:lnTo>
                    <a:pt x="92" y="5"/>
                  </a:lnTo>
                  <a:lnTo>
                    <a:pt x="93" y="8"/>
                  </a:lnTo>
                  <a:lnTo>
                    <a:pt x="92" y="10"/>
                  </a:lnTo>
                  <a:lnTo>
                    <a:pt x="90" y="13"/>
                  </a:lnTo>
                  <a:lnTo>
                    <a:pt x="89" y="14"/>
                  </a:lnTo>
                  <a:lnTo>
                    <a:pt x="87" y="16"/>
                  </a:lnTo>
                  <a:lnTo>
                    <a:pt x="83" y="16"/>
                  </a:lnTo>
                  <a:lnTo>
                    <a:pt x="71" y="14"/>
                  </a:lnTo>
                  <a:lnTo>
                    <a:pt x="55" y="18"/>
                  </a:lnTo>
                  <a:lnTo>
                    <a:pt x="38" y="26"/>
                  </a:lnTo>
                  <a:lnTo>
                    <a:pt x="26" y="35"/>
                  </a:lnTo>
                  <a:lnTo>
                    <a:pt x="18" y="43"/>
                  </a:lnTo>
                  <a:lnTo>
                    <a:pt x="15" y="52"/>
                  </a:lnTo>
                  <a:lnTo>
                    <a:pt x="13" y="55"/>
                  </a:lnTo>
                  <a:lnTo>
                    <a:pt x="12" y="56"/>
                  </a:lnTo>
                  <a:lnTo>
                    <a:pt x="9" y="58"/>
                  </a:lnTo>
                  <a:lnTo>
                    <a:pt x="7" y="58"/>
                  </a:lnTo>
                  <a:lnTo>
                    <a:pt x="4" y="56"/>
                  </a:lnTo>
                  <a:lnTo>
                    <a:pt x="1" y="55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5" y="37"/>
                  </a:lnTo>
                  <a:lnTo>
                    <a:pt x="16" y="25"/>
                  </a:lnTo>
                  <a:lnTo>
                    <a:pt x="32" y="14"/>
                  </a:lnTo>
                  <a:lnTo>
                    <a:pt x="43" y="7"/>
                  </a:lnTo>
                  <a:lnTo>
                    <a:pt x="59" y="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843E00"/>
            </a:solidFill>
            <a:ln w="0">
              <a:solidFill>
                <a:srgbClr val="843E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98174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\Pictures\disig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75055"/>
            <a:ext cx="8951587" cy="461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785715" y="843558"/>
            <a:ext cx="7704856" cy="2695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ts val="3000"/>
              </a:lnSpc>
              <a:defRPr/>
            </a:pPr>
            <a:r>
              <a:rPr lang="pt-BR" sz="2000" b="1" dirty="0">
                <a:solidFill>
                  <a:sysClr val="windowText" lastClr="000000"/>
                </a:solidFill>
              </a:rPr>
              <a:t>A importância da pesquisa ...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Lorem</a:t>
            </a:r>
            <a:r>
              <a:rPr lang="pt-BR" sz="2000" b="1" dirty="0">
                <a:solidFill>
                  <a:sysClr val="windowText" lastClr="000000"/>
                </a:solidFill>
              </a:rPr>
              <a:t> ipsum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dolor</a:t>
            </a:r>
            <a:r>
              <a:rPr lang="pt-BR" sz="2000" b="1" dirty="0">
                <a:solidFill>
                  <a:sysClr val="windowText" lastClr="000000"/>
                </a:solidFill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sit</a:t>
            </a:r>
            <a:r>
              <a:rPr lang="pt-BR" sz="2000" b="1" dirty="0">
                <a:solidFill>
                  <a:sysClr val="windowText" lastClr="000000"/>
                </a:solidFill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amet</a:t>
            </a:r>
            <a:r>
              <a:rPr lang="pt-BR" sz="2000" b="1" dirty="0">
                <a:solidFill>
                  <a:sysClr val="windowText" lastClr="000000"/>
                </a:solidFill>
              </a:rPr>
              <a:t>,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consectetuer</a:t>
            </a:r>
            <a:r>
              <a:rPr lang="pt-BR" sz="2000" b="1" dirty="0">
                <a:solidFill>
                  <a:sysClr val="windowText" lastClr="000000"/>
                </a:solidFill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adipiscing</a:t>
            </a:r>
            <a:r>
              <a:rPr lang="pt-BR" sz="2000" b="1" dirty="0">
                <a:solidFill>
                  <a:sysClr val="windowText" lastClr="000000"/>
                </a:solidFill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elit</a:t>
            </a:r>
            <a:r>
              <a:rPr lang="pt-BR" sz="2000" b="1" dirty="0">
                <a:solidFill>
                  <a:sysClr val="windowText" lastClr="000000"/>
                </a:solidFill>
              </a:rPr>
              <a:t>.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Maecenas</a:t>
            </a:r>
            <a:r>
              <a:rPr lang="pt-BR" sz="2000" b="1" dirty="0">
                <a:solidFill>
                  <a:sysClr val="windowText" lastClr="000000"/>
                </a:solidFill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porttitor</a:t>
            </a:r>
            <a:r>
              <a:rPr lang="pt-BR" sz="2000" b="1" dirty="0">
                <a:solidFill>
                  <a:sysClr val="windowText" lastClr="000000"/>
                </a:solidFill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congue</a:t>
            </a:r>
            <a:r>
              <a:rPr lang="pt-BR" sz="2000" b="1" dirty="0">
                <a:solidFill>
                  <a:sysClr val="windowText" lastClr="000000"/>
                </a:solidFill>
              </a:rPr>
              <a:t> massa.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Fusce</a:t>
            </a:r>
            <a:r>
              <a:rPr lang="pt-BR" sz="2000" b="1" dirty="0">
                <a:solidFill>
                  <a:sysClr val="windowText" lastClr="000000"/>
                </a:solidFill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posuere</a:t>
            </a:r>
            <a:r>
              <a:rPr lang="pt-BR" sz="2000" b="1" dirty="0">
                <a:solidFill>
                  <a:sysClr val="windowText" lastClr="000000"/>
                </a:solidFill>
              </a:rPr>
              <a:t>, magna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sed</a:t>
            </a:r>
            <a:r>
              <a:rPr lang="pt-BR" sz="2000" b="1" dirty="0">
                <a:solidFill>
                  <a:sysClr val="windowText" lastClr="000000"/>
                </a:solidFill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pulvinar</a:t>
            </a:r>
            <a:r>
              <a:rPr lang="pt-BR" sz="2000" b="1" dirty="0">
                <a:solidFill>
                  <a:sysClr val="windowText" lastClr="000000"/>
                </a:solidFill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ultricies</a:t>
            </a:r>
            <a:r>
              <a:rPr lang="pt-BR" sz="2000" b="1" dirty="0">
                <a:solidFill>
                  <a:sysClr val="windowText" lastClr="000000"/>
                </a:solidFill>
              </a:rPr>
              <a:t>,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purus</a:t>
            </a:r>
            <a:r>
              <a:rPr lang="pt-BR" sz="2000" b="1" dirty="0">
                <a:solidFill>
                  <a:sysClr val="windowText" lastClr="000000"/>
                </a:solidFill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lectus</a:t>
            </a:r>
            <a:r>
              <a:rPr lang="pt-BR" sz="2000" b="1" dirty="0">
                <a:solidFill>
                  <a:sysClr val="windowText" lastClr="000000"/>
                </a:solidFill>
              </a:rPr>
              <a:t> libero,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sit</a:t>
            </a:r>
            <a:r>
              <a:rPr lang="pt-BR" sz="2000" b="1" dirty="0">
                <a:solidFill>
                  <a:sysClr val="windowText" lastClr="000000"/>
                </a:solidFill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amet</a:t>
            </a:r>
            <a:r>
              <a:rPr lang="pt-BR" sz="2000" b="1" dirty="0">
                <a:solidFill>
                  <a:sysClr val="windowText" lastClr="000000"/>
                </a:solidFill>
              </a:rPr>
              <a:t> magna </a:t>
            </a:r>
            <a:r>
              <a:rPr lang="pt-BR" sz="2000" b="1" dirty="0" err="1">
                <a:solidFill>
                  <a:sysClr val="windowText" lastClr="000000"/>
                </a:solidFill>
              </a:rPr>
              <a:t>eros</a:t>
            </a:r>
            <a:r>
              <a:rPr lang="pt-BR" sz="2000" b="1" dirty="0">
                <a:solidFill>
                  <a:sysClr val="windowText" lastClr="000000"/>
                </a:solidFill>
              </a:rPr>
              <a:t> quis urna.</a:t>
            </a:r>
          </a:p>
          <a:p>
            <a:pPr lvl="0" algn="just">
              <a:lnSpc>
                <a:spcPts val="3000"/>
              </a:lnSpc>
              <a:defRPr/>
            </a:pPr>
            <a:r>
              <a:rPr lang="pt-BR" sz="2000" b="1" dirty="0">
                <a:solidFill>
                  <a:sysClr val="windowText" lastClr="000000"/>
                </a:solidFill>
              </a:rPr>
              <a:t>Observação: </a:t>
            </a:r>
            <a:r>
              <a:rPr lang="pt-BR" sz="2000" dirty="0">
                <a:solidFill>
                  <a:sysClr val="windowText" lastClr="000000"/>
                </a:solidFill>
              </a:rPr>
              <a:t>insira pouco texto. Evite ficar lendo slides. Lembre-se de que eles são apenas um suporte para sua apresentação. Se possível, converta informação textual em visual.</a:t>
            </a:r>
            <a:endParaRPr lang="pt-BR" sz="2000" b="1" dirty="0">
              <a:solidFill>
                <a:sysClr val="windowText" lastClr="000000">
                  <a:tint val="75000"/>
                </a:sysClr>
              </a:solidFill>
              <a:latin typeface="Century Gothic" pitchFamily="34" charset="0"/>
            </a:endParaRPr>
          </a:p>
        </p:txBody>
      </p:sp>
      <p:sp>
        <p:nvSpPr>
          <p:cNvPr id="11" name="Ondulado 10"/>
          <p:cNvSpPr/>
          <p:nvPr/>
        </p:nvSpPr>
        <p:spPr>
          <a:xfrm>
            <a:off x="2339752" y="51470"/>
            <a:ext cx="4104456" cy="620407"/>
          </a:xfrm>
          <a:prstGeom prst="wav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JUSTIFICATIVA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 rot="623423">
            <a:off x="603970" y="4165129"/>
            <a:ext cx="1226475" cy="1624390"/>
            <a:chOff x="3152261" y="1751055"/>
            <a:chExt cx="2971800" cy="3525838"/>
          </a:xfrm>
        </p:grpSpPr>
        <p:sp>
          <p:nvSpPr>
            <p:cNvPr id="7" name="Freeform 582"/>
            <p:cNvSpPr>
              <a:spLocks/>
            </p:cNvSpPr>
            <p:nvPr/>
          </p:nvSpPr>
          <p:spPr bwMode="auto">
            <a:xfrm>
              <a:off x="5055674" y="2835318"/>
              <a:ext cx="17463" cy="155575"/>
            </a:xfrm>
            <a:custGeom>
              <a:avLst/>
              <a:gdLst>
                <a:gd name="T0" fmla="*/ 11 w 11"/>
                <a:gd name="T1" fmla="*/ 0 h 98"/>
                <a:gd name="T2" fmla="*/ 11 w 11"/>
                <a:gd name="T3" fmla="*/ 98 h 98"/>
                <a:gd name="T4" fmla="*/ 0 w 11"/>
                <a:gd name="T5" fmla="*/ 96 h 98"/>
                <a:gd name="T6" fmla="*/ 0 w 11"/>
                <a:gd name="T7" fmla="*/ 5 h 98"/>
                <a:gd name="T8" fmla="*/ 3 w 11"/>
                <a:gd name="T9" fmla="*/ 4 h 98"/>
                <a:gd name="T10" fmla="*/ 8 w 11"/>
                <a:gd name="T11" fmla="*/ 1 h 98"/>
                <a:gd name="T12" fmla="*/ 11 w 11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98">
                  <a:moveTo>
                    <a:pt x="11" y="0"/>
                  </a:moveTo>
                  <a:lnTo>
                    <a:pt x="11" y="98"/>
                  </a:lnTo>
                  <a:lnTo>
                    <a:pt x="0" y="96"/>
                  </a:lnTo>
                  <a:lnTo>
                    <a:pt x="0" y="5"/>
                  </a:lnTo>
                  <a:lnTo>
                    <a:pt x="3" y="4"/>
                  </a:lnTo>
                  <a:lnTo>
                    <a:pt x="8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" name="Freeform 583"/>
            <p:cNvSpPr>
              <a:spLocks/>
            </p:cNvSpPr>
            <p:nvPr/>
          </p:nvSpPr>
          <p:spPr bwMode="auto">
            <a:xfrm>
              <a:off x="5073136" y="2828968"/>
              <a:ext cx="15875" cy="168275"/>
            </a:xfrm>
            <a:custGeom>
              <a:avLst/>
              <a:gdLst>
                <a:gd name="T0" fmla="*/ 10 w 10"/>
                <a:gd name="T1" fmla="*/ 0 h 106"/>
                <a:gd name="T2" fmla="*/ 10 w 10"/>
                <a:gd name="T3" fmla="*/ 106 h 106"/>
                <a:gd name="T4" fmla="*/ 0 w 10"/>
                <a:gd name="T5" fmla="*/ 102 h 106"/>
                <a:gd name="T6" fmla="*/ 0 w 10"/>
                <a:gd name="T7" fmla="*/ 4 h 106"/>
                <a:gd name="T8" fmla="*/ 8 w 10"/>
                <a:gd name="T9" fmla="*/ 2 h 106"/>
                <a:gd name="T10" fmla="*/ 10 w 10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6">
                  <a:moveTo>
                    <a:pt x="10" y="0"/>
                  </a:moveTo>
                  <a:lnTo>
                    <a:pt x="10" y="106"/>
                  </a:lnTo>
                  <a:lnTo>
                    <a:pt x="0" y="102"/>
                  </a:lnTo>
                  <a:lnTo>
                    <a:pt x="0" y="4"/>
                  </a:lnTo>
                  <a:lnTo>
                    <a:pt x="8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B"/>
            </a:solidFill>
            <a:ln w="0">
              <a:solidFill>
                <a:srgbClr val="FFDFA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584"/>
            <p:cNvSpPr>
              <a:spLocks/>
            </p:cNvSpPr>
            <p:nvPr/>
          </p:nvSpPr>
          <p:spPr bwMode="auto">
            <a:xfrm>
              <a:off x="5089011" y="2822618"/>
              <a:ext cx="17463" cy="179388"/>
            </a:xfrm>
            <a:custGeom>
              <a:avLst/>
              <a:gdLst>
                <a:gd name="T0" fmla="*/ 11 w 11"/>
                <a:gd name="T1" fmla="*/ 0 h 113"/>
                <a:gd name="T2" fmla="*/ 11 w 11"/>
                <a:gd name="T3" fmla="*/ 113 h 113"/>
                <a:gd name="T4" fmla="*/ 0 w 11"/>
                <a:gd name="T5" fmla="*/ 110 h 113"/>
                <a:gd name="T6" fmla="*/ 0 w 11"/>
                <a:gd name="T7" fmla="*/ 4 h 113"/>
                <a:gd name="T8" fmla="*/ 8 w 11"/>
                <a:gd name="T9" fmla="*/ 0 h 113"/>
                <a:gd name="T10" fmla="*/ 11 w 11"/>
                <a:gd name="T1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13">
                  <a:moveTo>
                    <a:pt x="11" y="0"/>
                  </a:moveTo>
                  <a:lnTo>
                    <a:pt x="11" y="113"/>
                  </a:lnTo>
                  <a:lnTo>
                    <a:pt x="0" y="110"/>
                  </a:lnTo>
                  <a:lnTo>
                    <a:pt x="0" y="4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DA8"/>
            </a:solidFill>
            <a:ln w="0">
              <a:solidFill>
                <a:srgbClr val="FFDD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585"/>
            <p:cNvSpPr>
              <a:spLocks/>
            </p:cNvSpPr>
            <p:nvPr/>
          </p:nvSpPr>
          <p:spPr bwMode="auto">
            <a:xfrm>
              <a:off x="5106474" y="2816268"/>
              <a:ext cx="15875" cy="192088"/>
            </a:xfrm>
            <a:custGeom>
              <a:avLst/>
              <a:gdLst>
                <a:gd name="T0" fmla="*/ 10 w 10"/>
                <a:gd name="T1" fmla="*/ 0 h 121"/>
                <a:gd name="T2" fmla="*/ 10 w 10"/>
                <a:gd name="T3" fmla="*/ 121 h 121"/>
                <a:gd name="T4" fmla="*/ 0 w 10"/>
                <a:gd name="T5" fmla="*/ 117 h 121"/>
                <a:gd name="T6" fmla="*/ 0 w 10"/>
                <a:gd name="T7" fmla="*/ 4 h 121"/>
                <a:gd name="T8" fmla="*/ 10 w 10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1">
                  <a:moveTo>
                    <a:pt x="10" y="0"/>
                  </a:moveTo>
                  <a:lnTo>
                    <a:pt x="10" y="121"/>
                  </a:lnTo>
                  <a:lnTo>
                    <a:pt x="0" y="117"/>
                  </a:lnTo>
                  <a:lnTo>
                    <a:pt x="0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586"/>
            <p:cNvSpPr>
              <a:spLocks/>
            </p:cNvSpPr>
            <p:nvPr/>
          </p:nvSpPr>
          <p:spPr bwMode="auto">
            <a:xfrm>
              <a:off x="5122349" y="2813093"/>
              <a:ext cx="17463" cy="198438"/>
            </a:xfrm>
            <a:custGeom>
              <a:avLst/>
              <a:gdLst>
                <a:gd name="T0" fmla="*/ 11 w 11"/>
                <a:gd name="T1" fmla="*/ 0 h 125"/>
                <a:gd name="T2" fmla="*/ 11 w 11"/>
                <a:gd name="T3" fmla="*/ 125 h 125"/>
                <a:gd name="T4" fmla="*/ 0 w 11"/>
                <a:gd name="T5" fmla="*/ 123 h 125"/>
                <a:gd name="T6" fmla="*/ 0 w 11"/>
                <a:gd name="T7" fmla="*/ 2 h 125"/>
                <a:gd name="T8" fmla="*/ 0 w 11"/>
                <a:gd name="T9" fmla="*/ 2 h 125"/>
                <a:gd name="T10" fmla="*/ 11 w 11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5">
                  <a:moveTo>
                    <a:pt x="11" y="0"/>
                  </a:moveTo>
                  <a:lnTo>
                    <a:pt x="11" y="125"/>
                  </a:lnTo>
                  <a:lnTo>
                    <a:pt x="0" y="12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9A3"/>
            </a:solidFill>
            <a:ln w="0">
              <a:solidFill>
                <a:srgbClr val="FFD9A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587"/>
            <p:cNvSpPr>
              <a:spLocks/>
            </p:cNvSpPr>
            <p:nvPr/>
          </p:nvSpPr>
          <p:spPr bwMode="auto">
            <a:xfrm>
              <a:off x="5139811" y="2808330"/>
              <a:ext cx="15875" cy="207963"/>
            </a:xfrm>
            <a:custGeom>
              <a:avLst/>
              <a:gdLst>
                <a:gd name="T0" fmla="*/ 10 w 10"/>
                <a:gd name="T1" fmla="*/ 0 h 131"/>
                <a:gd name="T2" fmla="*/ 10 w 10"/>
                <a:gd name="T3" fmla="*/ 126 h 131"/>
                <a:gd name="T4" fmla="*/ 6 w 10"/>
                <a:gd name="T5" fmla="*/ 130 h 131"/>
                <a:gd name="T6" fmla="*/ 4 w 10"/>
                <a:gd name="T7" fmla="*/ 131 h 131"/>
                <a:gd name="T8" fmla="*/ 0 w 10"/>
                <a:gd name="T9" fmla="*/ 128 h 131"/>
                <a:gd name="T10" fmla="*/ 0 w 10"/>
                <a:gd name="T11" fmla="*/ 3 h 131"/>
                <a:gd name="T12" fmla="*/ 4 w 10"/>
                <a:gd name="T13" fmla="*/ 1 h 131"/>
                <a:gd name="T14" fmla="*/ 10 w 10"/>
                <a:gd name="T1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31">
                  <a:moveTo>
                    <a:pt x="10" y="0"/>
                  </a:moveTo>
                  <a:lnTo>
                    <a:pt x="10" y="126"/>
                  </a:lnTo>
                  <a:lnTo>
                    <a:pt x="6" y="130"/>
                  </a:lnTo>
                  <a:lnTo>
                    <a:pt x="4" y="131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4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7A0"/>
            </a:solidFill>
            <a:ln w="0">
              <a:solidFill>
                <a:srgbClr val="FFD7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" name="Freeform 588"/>
            <p:cNvSpPr>
              <a:spLocks/>
            </p:cNvSpPr>
            <p:nvPr/>
          </p:nvSpPr>
          <p:spPr bwMode="auto">
            <a:xfrm>
              <a:off x="5155686" y="2806743"/>
              <a:ext cx="17463" cy="201613"/>
            </a:xfrm>
            <a:custGeom>
              <a:avLst/>
              <a:gdLst>
                <a:gd name="T0" fmla="*/ 11 w 11"/>
                <a:gd name="T1" fmla="*/ 0 h 127"/>
                <a:gd name="T2" fmla="*/ 11 w 11"/>
                <a:gd name="T3" fmla="*/ 116 h 127"/>
                <a:gd name="T4" fmla="*/ 9 w 11"/>
                <a:gd name="T5" fmla="*/ 118 h 127"/>
                <a:gd name="T6" fmla="*/ 1 w 11"/>
                <a:gd name="T7" fmla="*/ 125 h 127"/>
                <a:gd name="T8" fmla="*/ 0 w 11"/>
                <a:gd name="T9" fmla="*/ 127 h 127"/>
                <a:gd name="T10" fmla="*/ 0 w 11"/>
                <a:gd name="T11" fmla="*/ 1 h 127"/>
                <a:gd name="T12" fmla="*/ 8 w 11"/>
                <a:gd name="T13" fmla="*/ 0 h 127"/>
                <a:gd name="T14" fmla="*/ 11 w 11"/>
                <a:gd name="T1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27">
                  <a:moveTo>
                    <a:pt x="11" y="0"/>
                  </a:moveTo>
                  <a:lnTo>
                    <a:pt x="11" y="116"/>
                  </a:lnTo>
                  <a:lnTo>
                    <a:pt x="9" y="118"/>
                  </a:lnTo>
                  <a:lnTo>
                    <a:pt x="1" y="125"/>
                  </a:lnTo>
                  <a:lnTo>
                    <a:pt x="0" y="127"/>
                  </a:lnTo>
                  <a:lnTo>
                    <a:pt x="0" y="1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C"/>
            </a:solidFill>
            <a:ln w="0">
              <a:solidFill>
                <a:srgbClr val="FFD59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" name="Freeform 589"/>
            <p:cNvSpPr>
              <a:spLocks/>
            </p:cNvSpPr>
            <p:nvPr/>
          </p:nvSpPr>
          <p:spPr bwMode="auto">
            <a:xfrm>
              <a:off x="5173149" y="2806743"/>
              <a:ext cx="14288" cy="184150"/>
            </a:xfrm>
            <a:custGeom>
              <a:avLst/>
              <a:gdLst>
                <a:gd name="T0" fmla="*/ 9 w 9"/>
                <a:gd name="T1" fmla="*/ 0 h 116"/>
                <a:gd name="T2" fmla="*/ 9 w 9"/>
                <a:gd name="T3" fmla="*/ 103 h 116"/>
                <a:gd name="T4" fmla="*/ 7 w 9"/>
                <a:gd name="T5" fmla="*/ 106 h 116"/>
                <a:gd name="T6" fmla="*/ 0 w 9"/>
                <a:gd name="T7" fmla="*/ 116 h 116"/>
                <a:gd name="T8" fmla="*/ 0 w 9"/>
                <a:gd name="T9" fmla="*/ 0 h 116"/>
                <a:gd name="T10" fmla="*/ 9 w 9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16">
                  <a:moveTo>
                    <a:pt x="9" y="0"/>
                  </a:moveTo>
                  <a:lnTo>
                    <a:pt x="9" y="103"/>
                  </a:lnTo>
                  <a:lnTo>
                    <a:pt x="7" y="106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D39A"/>
            </a:solidFill>
            <a:ln w="0">
              <a:solidFill>
                <a:srgbClr val="FFD39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8" name="Freeform 590"/>
            <p:cNvSpPr>
              <a:spLocks/>
            </p:cNvSpPr>
            <p:nvPr/>
          </p:nvSpPr>
          <p:spPr bwMode="auto">
            <a:xfrm>
              <a:off x="5187436" y="2806743"/>
              <a:ext cx="15875" cy="163513"/>
            </a:xfrm>
            <a:custGeom>
              <a:avLst/>
              <a:gdLst>
                <a:gd name="T0" fmla="*/ 1 w 10"/>
                <a:gd name="T1" fmla="*/ 0 h 103"/>
                <a:gd name="T2" fmla="*/ 10 w 10"/>
                <a:gd name="T3" fmla="*/ 2 h 103"/>
                <a:gd name="T4" fmla="*/ 10 w 10"/>
                <a:gd name="T5" fmla="*/ 85 h 103"/>
                <a:gd name="T6" fmla="*/ 9 w 10"/>
                <a:gd name="T7" fmla="*/ 88 h 103"/>
                <a:gd name="T8" fmla="*/ 0 w 10"/>
                <a:gd name="T9" fmla="*/ 103 h 103"/>
                <a:gd name="T10" fmla="*/ 0 w 10"/>
                <a:gd name="T11" fmla="*/ 0 h 103"/>
                <a:gd name="T12" fmla="*/ 1 w 10"/>
                <a:gd name="T13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3">
                  <a:moveTo>
                    <a:pt x="1" y="0"/>
                  </a:moveTo>
                  <a:lnTo>
                    <a:pt x="10" y="2"/>
                  </a:lnTo>
                  <a:lnTo>
                    <a:pt x="10" y="85"/>
                  </a:lnTo>
                  <a:lnTo>
                    <a:pt x="9" y="88"/>
                  </a:lnTo>
                  <a:lnTo>
                    <a:pt x="0" y="10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297"/>
            </a:solidFill>
            <a:ln w="0">
              <a:solidFill>
                <a:srgbClr val="FFD2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9" name="Freeform 591"/>
            <p:cNvSpPr>
              <a:spLocks/>
            </p:cNvSpPr>
            <p:nvPr/>
          </p:nvSpPr>
          <p:spPr bwMode="auto">
            <a:xfrm>
              <a:off x="5203311" y="2809918"/>
              <a:ext cx="17463" cy="131763"/>
            </a:xfrm>
            <a:custGeom>
              <a:avLst/>
              <a:gdLst>
                <a:gd name="T0" fmla="*/ 0 w 11"/>
                <a:gd name="T1" fmla="*/ 0 h 83"/>
                <a:gd name="T2" fmla="*/ 3 w 11"/>
                <a:gd name="T3" fmla="*/ 0 h 83"/>
                <a:gd name="T4" fmla="*/ 11 w 11"/>
                <a:gd name="T5" fmla="*/ 6 h 83"/>
                <a:gd name="T6" fmla="*/ 11 w 11"/>
                <a:gd name="T7" fmla="*/ 61 h 83"/>
                <a:gd name="T8" fmla="*/ 11 w 11"/>
                <a:gd name="T9" fmla="*/ 62 h 83"/>
                <a:gd name="T10" fmla="*/ 0 w 11"/>
                <a:gd name="T11" fmla="*/ 83 h 83"/>
                <a:gd name="T12" fmla="*/ 0 w 11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83">
                  <a:moveTo>
                    <a:pt x="0" y="0"/>
                  </a:moveTo>
                  <a:lnTo>
                    <a:pt x="3" y="0"/>
                  </a:lnTo>
                  <a:lnTo>
                    <a:pt x="11" y="6"/>
                  </a:lnTo>
                  <a:lnTo>
                    <a:pt x="11" y="61"/>
                  </a:lnTo>
                  <a:lnTo>
                    <a:pt x="11" y="62"/>
                  </a:lnTo>
                  <a:lnTo>
                    <a:pt x="0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094"/>
            </a:solidFill>
            <a:ln w="0">
              <a:solidFill>
                <a:srgbClr val="FFD0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" name="Freeform 592"/>
            <p:cNvSpPr>
              <a:spLocks/>
            </p:cNvSpPr>
            <p:nvPr/>
          </p:nvSpPr>
          <p:spPr bwMode="auto">
            <a:xfrm>
              <a:off x="5220774" y="2819443"/>
              <a:ext cx="15875" cy="87313"/>
            </a:xfrm>
            <a:custGeom>
              <a:avLst/>
              <a:gdLst>
                <a:gd name="T0" fmla="*/ 0 w 10"/>
                <a:gd name="T1" fmla="*/ 0 h 55"/>
                <a:gd name="T2" fmla="*/ 1 w 10"/>
                <a:gd name="T3" fmla="*/ 1 h 55"/>
                <a:gd name="T4" fmla="*/ 8 w 10"/>
                <a:gd name="T5" fmla="*/ 10 h 55"/>
                <a:gd name="T6" fmla="*/ 10 w 10"/>
                <a:gd name="T7" fmla="*/ 25 h 55"/>
                <a:gd name="T8" fmla="*/ 10 w 10"/>
                <a:gd name="T9" fmla="*/ 25 h 55"/>
                <a:gd name="T10" fmla="*/ 0 w 10"/>
                <a:gd name="T11" fmla="*/ 55 h 55"/>
                <a:gd name="T12" fmla="*/ 0 w 10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55">
                  <a:moveTo>
                    <a:pt x="0" y="0"/>
                  </a:moveTo>
                  <a:lnTo>
                    <a:pt x="1" y="1"/>
                  </a:lnTo>
                  <a:lnTo>
                    <a:pt x="8" y="1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0" y="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1" name="Rectangle 593"/>
            <p:cNvSpPr>
              <a:spLocks noChangeArrowheads="1"/>
            </p:cNvSpPr>
            <p:nvPr/>
          </p:nvSpPr>
          <p:spPr bwMode="auto">
            <a:xfrm>
              <a:off x="5236649" y="2859130"/>
              <a:ext cx="1588" cy="1588"/>
            </a:xfrm>
            <a:prstGeom prst="rect">
              <a:avLst/>
            </a:pr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2" name="Freeform 594"/>
            <p:cNvSpPr>
              <a:spLocks/>
            </p:cNvSpPr>
            <p:nvPr/>
          </p:nvSpPr>
          <p:spPr bwMode="auto">
            <a:xfrm>
              <a:off x="3299899" y="5068930"/>
              <a:ext cx="1330325" cy="207963"/>
            </a:xfrm>
            <a:custGeom>
              <a:avLst/>
              <a:gdLst>
                <a:gd name="T0" fmla="*/ 419 w 838"/>
                <a:gd name="T1" fmla="*/ 0 h 131"/>
                <a:gd name="T2" fmla="*/ 482 w 838"/>
                <a:gd name="T3" fmla="*/ 2 h 131"/>
                <a:gd name="T4" fmla="*/ 541 w 838"/>
                <a:gd name="T5" fmla="*/ 3 h 131"/>
                <a:gd name="T6" fmla="*/ 596 w 838"/>
                <a:gd name="T7" fmla="*/ 7 h 131"/>
                <a:gd name="T8" fmla="*/ 648 w 838"/>
                <a:gd name="T9" fmla="*/ 11 h 131"/>
                <a:gd name="T10" fmla="*/ 694 w 838"/>
                <a:gd name="T11" fmla="*/ 16 h 131"/>
                <a:gd name="T12" fmla="*/ 736 w 838"/>
                <a:gd name="T13" fmla="*/ 23 h 131"/>
                <a:gd name="T14" fmla="*/ 771 w 838"/>
                <a:gd name="T15" fmla="*/ 31 h 131"/>
                <a:gd name="T16" fmla="*/ 800 w 838"/>
                <a:gd name="T17" fmla="*/ 38 h 131"/>
                <a:gd name="T18" fmla="*/ 821 w 838"/>
                <a:gd name="T19" fmla="*/ 48 h 131"/>
                <a:gd name="T20" fmla="*/ 834 w 838"/>
                <a:gd name="T21" fmla="*/ 57 h 131"/>
                <a:gd name="T22" fmla="*/ 838 w 838"/>
                <a:gd name="T23" fmla="*/ 66 h 131"/>
                <a:gd name="T24" fmla="*/ 834 w 838"/>
                <a:gd name="T25" fmla="*/ 75 h 131"/>
                <a:gd name="T26" fmla="*/ 821 w 838"/>
                <a:gd name="T27" fmla="*/ 85 h 131"/>
                <a:gd name="T28" fmla="*/ 800 w 838"/>
                <a:gd name="T29" fmla="*/ 93 h 131"/>
                <a:gd name="T30" fmla="*/ 771 w 838"/>
                <a:gd name="T31" fmla="*/ 101 h 131"/>
                <a:gd name="T32" fmla="*/ 736 w 838"/>
                <a:gd name="T33" fmla="*/ 109 h 131"/>
                <a:gd name="T34" fmla="*/ 694 w 838"/>
                <a:gd name="T35" fmla="*/ 116 h 131"/>
                <a:gd name="T36" fmla="*/ 648 w 838"/>
                <a:gd name="T37" fmla="*/ 121 h 131"/>
                <a:gd name="T38" fmla="*/ 596 w 838"/>
                <a:gd name="T39" fmla="*/ 126 h 131"/>
                <a:gd name="T40" fmla="*/ 541 w 838"/>
                <a:gd name="T41" fmla="*/ 129 h 131"/>
                <a:gd name="T42" fmla="*/ 482 w 838"/>
                <a:gd name="T43" fmla="*/ 131 h 131"/>
                <a:gd name="T44" fmla="*/ 419 w 838"/>
                <a:gd name="T45" fmla="*/ 131 h 131"/>
                <a:gd name="T46" fmla="*/ 357 w 838"/>
                <a:gd name="T47" fmla="*/ 131 h 131"/>
                <a:gd name="T48" fmla="*/ 299 w 838"/>
                <a:gd name="T49" fmla="*/ 129 h 131"/>
                <a:gd name="T50" fmla="*/ 242 w 838"/>
                <a:gd name="T51" fmla="*/ 126 h 131"/>
                <a:gd name="T52" fmla="*/ 191 w 838"/>
                <a:gd name="T53" fmla="*/ 121 h 131"/>
                <a:gd name="T54" fmla="*/ 144 w 838"/>
                <a:gd name="T55" fmla="*/ 116 h 131"/>
                <a:gd name="T56" fmla="*/ 103 w 838"/>
                <a:gd name="T57" fmla="*/ 109 h 131"/>
                <a:gd name="T58" fmla="*/ 68 w 838"/>
                <a:gd name="T59" fmla="*/ 101 h 131"/>
                <a:gd name="T60" fmla="*/ 39 w 838"/>
                <a:gd name="T61" fmla="*/ 93 h 131"/>
                <a:gd name="T62" fmla="*/ 18 w 838"/>
                <a:gd name="T63" fmla="*/ 85 h 131"/>
                <a:gd name="T64" fmla="*/ 5 w 838"/>
                <a:gd name="T65" fmla="*/ 75 h 131"/>
                <a:gd name="T66" fmla="*/ 0 w 838"/>
                <a:gd name="T67" fmla="*/ 66 h 131"/>
                <a:gd name="T68" fmla="*/ 5 w 838"/>
                <a:gd name="T69" fmla="*/ 57 h 131"/>
                <a:gd name="T70" fmla="*/ 18 w 838"/>
                <a:gd name="T71" fmla="*/ 48 h 131"/>
                <a:gd name="T72" fmla="*/ 39 w 838"/>
                <a:gd name="T73" fmla="*/ 38 h 131"/>
                <a:gd name="T74" fmla="*/ 68 w 838"/>
                <a:gd name="T75" fmla="*/ 31 h 131"/>
                <a:gd name="T76" fmla="*/ 103 w 838"/>
                <a:gd name="T77" fmla="*/ 23 h 131"/>
                <a:gd name="T78" fmla="*/ 144 w 838"/>
                <a:gd name="T79" fmla="*/ 16 h 131"/>
                <a:gd name="T80" fmla="*/ 191 w 838"/>
                <a:gd name="T81" fmla="*/ 11 h 131"/>
                <a:gd name="T82" fmla="*/ 242 w 838"/>
                <a:gd name="T83" fmla="*/ 7 h 131"/>
                <a:gd name="T84" fmla="*/ 299 w 838"/>
                <a:gd name="T85" fmla="*/ 3 h 131"/>
                <a:gd name="T86" fmla="*/ 357 w 838"/>
                <a:gd name="T87" fmla="*/ 2 h 131"/>
                <a:gd name="T88" fmla="*/ 419 w 838"/>
                <a:gd name="T8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38" h="131">
                  <a:moveTo>
                    <a:pt x="419" y="0"/>
                  </a:moveTo>
                  <a:lnTo>
                    <a:pt x="482" y="2"/>
                  </a:lnTo>
                  <a:lnTo>
                    <a:pt x="541" y="3"/>
                  </a:lnTo>
                  <a:lnTo>
                    <a:pt x="596" y="7"/>
                  </a:lnTo>
                  <a:lnTo>
                    <a:pt x="648" y="11"/>
                  </a:lnTo>
                  <a:lnTo>
                    <a:pt x="694" y="16"/>
                  </a:lnTo>
                  <a:lnTo>
                    <a:pt x="736" y="23"/>
                  </a:lnTo>
                  <a:lnTo>
                    <a:pt x="771" y="31"/>
                  </a:lnTo>
                  <a:lnTo>
                    <a:pt x="800" y="38"/>
                  </a:lnTo>
                  <a:lnTo>
                    <a:pt x="821" y="48"/>
                  </a:lnTo>
                  <a:lnTo>
                    <a:pt x="834" y="57"/>
                  </a:lnTo>
                  <a:lnTo>
                    <a:pt x="838" y="66"/>
                  </a:lnTo>
                  <a:lnTo>
                    <a:pt x="834" y="75"/>
                  </a:lnTo>
                  <a:lnTo>
                    <a:pt x="821" y="85"/>
                  </a:lnTo>
                  <a:lnTo>
                    <a:pt x="800" y="93"/>
                  </a:lnTo>
                  <a:lnTo>
                    <a:pt x="771" y="101"/>
                  </a:lnTo>
                  <a:lnTo>
                    <a:pt x="736" y="109"/>
                  </a:lnTo>
                  <a:lnTo>
                    <a:pt x="694" y="116"/>
                  </a:lnTo>
                  <a:lnTo>
                    <a:pt x="648" y="121"/>
                  </a:lnTo>
                  <a:lnTo>
                    <a:pt x="596" y="126"/>
                  </a:lnTo>
                  <a:lnTo>
                    <a:pt x="541" y="129"/>
                  </a:lnTo>
                  <a:lnTo>
                    <a:pt x="482" y="131"/>
                  </a:lnTo>
                  <a:lnTo>
                    <a:pt x="419" y="131"/>
                  </a:lnTo>
                  <a:lnTo>
                    <a:pt x="357" y="131"/>
                  </a:lnTo>
                  <a:lnTo>
                    <a:pt x="299" y="129"/>
                  </a:lnTo>
                  <a:lnTo>
                    <a:pt x="242" y="126"/>
                  </a:lnTo>
                  <a:lnTo>
                    <a:pt x="191" y="121"/>
                  </a:lnTo>
                  <a:lnTo>
                    <a:pt x="144" y="116"/>
                  </a:lnTo>
                  <a:lnTo>
                    <a:pt x="103" y="109"/>
                  </a:lnTo>
                  <a:lnTo>
                    <a:pt x="68" y="101"/>
                  </a:lnTo>
                  <a:lnTo>
                    <a:pt x="39" y="93"/>
                  </a:lnTo>
                  <a:lnTo>
                    <a:pt x="18" y="85"/>
                  </a:lnTo>
                  <a:lnTo>
                    <a:pt x="5" y="75"/>
                  </a:lnTo>
                  <a:lnTo>
                    <a:pt x="0" y="66"/>
                  </a:lnTo>
                  <a:lnTo>
                    <a:pt x="5" y="57"/>
                  </a:lnTo>
                  <a:lnTo>
                    <a:pt x="18" y="48"/>
                  </a:lnTo>
                  <a:lnTo>
                    <a:pt x="39" y="38"/>
                  </a:lnTo>
                  <a:lnTo>
                    <a:pt x="68" y="31"/>
                  </a:lnTo>
                  <a:lnTo>
                    <a:pt x="103" y="23"/>
                  </a:lnTo>
                  <a:lnTo>
                    <a:pt x="144" y="16"/>
                  </a:lnTo>
                  <a:lnTo>
                    <a:pt x="191" y="11"/>
                  </a:lnTo>
                  <a:lnTo>
                    <a:pt x="242" y="7"/>
                  </a:lnTo>
                  <a:lnTo>
                    <a:pt x="299" y="3"/>
                  </a:lnTo>
                  <a:lnTo>
                    <a:pt x="357" y="2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B7C9B9"/>
            </a:solidFill>
            <a:ln w="0">
              <a:solidFill>
                <a:srgbClr val="B7C9B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3" name="Freeform 595"/>
            <p:cNvSpPr>
              <a:spLocks/>
            </p:cNvSpPr>
            <p:nvPr/>
          </p:nvSpPr>
          <p:spPr bwMode="auto">
            <a:xfrm>
              <a:off x="3152261" y="3646530"/>
              <a:ext cx="17463" cy="71438"/>
            </a:xfrm>
            <a:custGeom>
              <a:avLst/>
              <a:gdLst>
                <a:gd name="T0" fmla="*/ 11 w 11"/>
                <a:gd name="T1" fmla="*/ 0 h 45"/>
                <a:gd name="T2" fmla="*/ 11 w 11"/>
                <a:gd name="T3" fmla="*/ 45 h 45"/>
                <a:gd name="T4" fmla="*/ 7 w 11"/>
                <a:gd name="T5" fmla="*/ 38 h 45"/>
                <a:gd name="T6" fmla="*/ 3 w 11"/>
                <a:gd name="T7" fmla="*/ 28 h 45"/>
                <a:gd name="T8" fmla="*/ 0 w 11"/>
                <a:gd name="T9" fmla="*/ 22 h 45"/>
                <a:gd name="T10" fmla="*/ 0 w 11"/>
                <a:gd name="T11" fmla="*/ 19 h 45"/>
                <a:gd name="T12" fmla="*/ 9 w 11"/>
                <a:gd name="T13" fmla="*/ 1 h 45"/>
                <a:gd name="T14" fmla="*/ 11 w 11"/>
                <a:gd name="T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45">
                  <a:moveTo>
                    <a:pt x="11" y="0"/>
                  </a:moveTo>
                  <a:lnTo>
                    <a:pt x="11" y="45"/>
                  </a:lnTo>
                  <a:lnTo>
                    <a:pt x="7" y="38"/>
                  </a:lnTo>
                  <a:lnTo>
                    <a:pt x="3" y="28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9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4" name="Freeform 596"/>
            <p:cNvSpPr>
              <a:spLocks/>
            </p:cNvSpPr>
            <p:nvPr/>
          </p:nvSpPr>
          <p:spPr bwMode="auto">
            <a:xfrm>
              <a:off x="3169724" y="3627480"/>
              <a:ext cx="15875" cy="119063"/>
            </a:xfrm>
            <a:custGeom>
              <a:avLst/>
              <a:gdLst>
                <a:gd name="T0" fmla="*/ 10 w 10"/>
                <a:gd name="T1" fmla="*/ 0 h 75"/>
                <a:gd name="T2" fmla="*/ 10 w 10"/>
                <a:gd name="T3" fmla="*/ 75 h 75"/>
                <a:gd name="T4" fmla="*/ 10 w 10"/>
                <a:gd name="T5" fmla="*/ 73 h 75"/>
                <a:gd name="T6" fmla="*/ 1 w 10"/>
                <a:gd name="T7" fmla="*/ 61 h 75"/>
                <a:gd name="T8" fmla="*/ 0 w 10"/>
                <a:gd name="T9" fmla="*/ 57 h 75"/>
                <a:gd name="T10" fmla="*/ 0 w 10"/>
                <a:gd name="T11" fmla="*/ 12 h 75"/>
                <a:gd name="T12" fmla="*/ 10 w 10"/>
                <a:gd name="T1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0"/>
                  </a:moveTo>
                  <a:lnTo>
                    <a:pt x="10" y="75"/>
                  </a:lnTo>
                  <a:lnTo>
                    <a:pt x="10" y="73"/>
                  </a:lnTo>
                  <a:lnTo>
                    <a:pt x="1" y="61"/>
                  </a:lnTo>
                  <a:lnTo>
                    <a:pt x="0" y="57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C"/>
            </a:solidFill>
            <a:ln w="0">
              <a:solidFill>
                <a:srgbClr val="FFDFA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" name="Freeform 597"/>
            <p:cNvSpPr>
              <a:spLocks/>
            </p:cNvSpPr>
            <p:nvPr/>
          </p:nvSpPr>
          <p:spPr bwMode="auto">
            <a:xfrm>
              <a:off x="3185599" y="3614780"/>
              <a:ext cx="19050" cy="147638"/>
            </a:xfrm>
            <a:custGeom>
              <a:avLst/>
              <a:gdLst>
                <a:gd name="T0" fmla="*/ 12 w 12"/>
                <a:gd name="T1" fmla="*/ 0 h 93"/>
                <a:gd name="T2" fmla="*/ 12 w 12"/>
                <a:gd name="T3" fmla="*/ 93 h 93"/>
                <a:gd name="T4" fmla="*/ 0 w 12"/>
                <a:gd name="T5" fmla="*/ 83 h 93"/>
                <a:gd name="T6" fmla="*/ 0 w 12"/>
                <a:gd name="T7" fmla="*/ 8 h 93"/>
                <a:gd name="T8" fmla="*/ 3 w 12"/>
                <a:gd name="T9" fmla="*/ 5 h 93"/>
                <a:gd name="T10" fmla="*/ 12 w 12"/>
                <a:gd name="T1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93">
                  <a:moveTo>
                    <a:pt x="12" y="0"/>
                  </a:moveTo>
                  <a:lnTo>
                    <a:pt x="12" y="93"/>
                  </a:lnTo>
                  <a:lnTo>
                    <a:pt x="0" y="83"/>
                  </a:lnTo>
                  <a:lnTo>
                    <a:pt x="0" y="8"/>
                  </a:lnTo>
                  <a:lnTo>
                    <a:pt x="3" y="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EAA"/>
            </a:solidFill>
            <a:ln w="0">
              <a:solidFill>
                <a:srgbClr val="FFDEA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" name="Freeform 598"/>
            <p:cNvSpPr>
              <a:spLocks/>
            </p:cNvSpPr>
            <p:nvPr/>
          </p:nvSpPr>
          <p:spPr bwMode="auto">
            <a:xfrm>
              <a:off x="3204649" y="3602080"/>
              <a:ext cx="15875" cy="174625"/>
            </a:xfrm>
            <a:custGeom>
              <a:avLst/>
              <a:gdLst>
                <a:gd name="T0" fmla="*/ 10 w 10"/>
                <a:gd name="T1" fmla="*/ 0 h 110"/>
                <a:gd name="T2" fmla="*/ 10 w 10"/>
                <a:gd name="T3" fmla="*/ 110 h 110"/>
                <a:gd name="T4" fmla="*/ 0 w 10"/>
                <a:gd name="T5" fmla="*/ 102 h 110"/>
                <a:gd name="T6" fmla="*/ 0 w 10"/>
                <a:gd name="T7" fmla="*/ 101 h 110"/>
                <a:gd name="T8" fmla="*/ 0 w 10"/>
                <a:gd name="T9" fmla="*/ 8 h 110"/>
                <a:gd name="T10" fmla="*/ 8 w 10"/>
                <a:gd name="T11" fmla="*/ 1 h 110"/>
                <a:gd name="T12" fmla="*/ 10 w 10"/>
                <a:gd name="T1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10">
                  <a:moveTo>
                    <a:pt x="10" y="0"/>
                  </a:moveTo>
                  <a:lnTo>
                    <a:pt x="10" y="110"/>
                  </a:lnTo>
                  <a:lnTo>
                    <a:pt x="0" y="102"/>
                  </a:lnTo>
                  <a:lnTo>
                    <a:pt x="0" y="101"/>
                  </a:lnTo>
                  <a:lnTo>
                    <a:pt x="0" y="8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CA8"/>
            </a:solidFill>
            <a:ln w="0">
              <a:solidFill>
                <a:srgbClr val="FFDC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" name="Freeform 599"/>
            <p:cNvSpPr>
              <a:spLocks/>
            </p:cNvSpPr>
            <p:nvPr/>
          </p:nvSpPr>
          <p:spPr bwMode="auto">
            <a:xfrm>
              <a:off x="3220524" y="3594143"/>
              <a:ext cx="17463" cy="193675"/>
            </a:xfrm>
            <a:custGeom>
              <a:avLst/>
              <a:gdLst>
                <a:gd name="T0" fmla="*/ 11 w 11"/>
                <a:gd name="T1" fmla="*/ 0 h 122"/>
                <a:gd name="T2" fmla="*/ 11 w 11"/>
                <a:gd name="T3" fmla="*/ 122 h 122"/>
                <a:gd name="T4" fmla="*/ 4 w 11"/>
                <a:gd name="T5" fmla="*/ 118 h 122"/>
                <a:gd name="T6" fmla="*/ 0 w 11"/>
                <a:gd name="T7" fmla="*/ 115 h 122"/>
                <a:gd name="T8" fmla="*/ 0 w 11"/>
                <a:gd name="T9" fmla="*/ 5 h 122"/>
                <a:gd name="T10" fmla="*/ 11 w 11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2">
                  <a:moveTo>
                    <a:pt x="11" y="0"/>
                  </a:moveTo>
                  <a:lnTo>
                    <a:pt x="11" y="122"/>
                  </a:lnTo>
                  <a:lnTo>
                    <a:pt x="4" y="118"/>
                  </a:lnTo>
                  <a:lnTo>
                    <a:pt x="0" y="115"/>
                  </a:lnTo>
                  <a:lnTo>
                    <a:pt x="0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" name="Freeform 600"/>
            <p:cNvSpPr>
              <a:spLocks/>
            </p:cNvSpPr>
            <p:nvPr/>
          </p:nvSpPr>
          <p:spPr bwMode="auto">
            <a:xfrm>
              <a:off x="3237986" y="3587793"/>
              <a:ext cx="19050" cy="207963"/>
            </a:xfrm>
            <a:custGeom>
              <a:avLst/>
              <a:gdLst>
                <a:gd name="T0" fmla="*/ 12 w 12"/>
                <a:gd name="T1" fmla="*/ 0 h 131"/>
                <a:gd name="T2" fmla="*/ 12 w 12"/>
                <a:gd name="T3" fmla="*/ 131 h 131"/>
                <a:gd name="T4" fmla="*/ 0 w 12"/>
                <a:gd name="T5" fmla="*/ 126 h 131"/>
                <a:gd name="T6" fmla="*/ 0 w 12"/>
                <a:gd name="T7" fmla="*/ 4 h 131"/>
                <a:gd name="T8" fmla="*/ 4 w 12"/>
                <a:gd name="T9" fmla="*/ 3 h 131"/>
                <a:gd name="T10" fmla="*/ 12 w 12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31">
                  <a:moveTo>
                    <a:pt x="12" y="0"/>
                  </a:moveTo>
                  <a:lnTo>
                    <a:pt x="12" y="131"/>
                  </a:lnTo>
                  <a:lnTo>
                    <a:pt x="0" y="126"/>
                  </a:lnTo>
                  <a:lnTo>
                    <a:pt x="0" y="4"/>
                  </a:lnTo>
                  <a:lnTo>
                    <a:pt x="4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AA4"/>
            </a:solidFill>
            <a:ln w="0">
              <a:solidFill>
                <a:srgbClr val="FFDAA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" name="Freeform 601"/>
            <p:cNvSpPr>
              <a:spLocks/>
            </p:cNvSpPr>
            <p:nvPr/>
          </p:nvSpPr>
          <p:spPr bwMode="auto">
            <a:xfrm>
              <a:off x="3257036" y="3581443"/>
              <a:ext cx="15875" cy="219075"/>
            </a:xfrm>
            <a:custGeom>
              <a:avLst/>
              <a:gdLst>
                <a:gd name="T0" fmla="*/ 10 w 10"/>
                <a:gd name="T1" fmla="*/ 0 h 138"/>
                <a:gd name="T2" fmla="*/ 10 w 10"/>
                <a:gd name="T3" fmla="*/ 138 h 138"/>
                <a:gd name="T4" fmla="*/ 0 w 10"/>
                <a:gd name="T5" fmla="*/ 135 h 138"/>
                <a:gd name="T6" fmla="*/ 0 w 10"/>
                <a:gd name="T7" fmla="*/ 135 h 138"/>
                <a:gd name="T8" fmla="*/ 0 w 10"/>
                <a:gd name="T9" fmla="*/ 4 h 138"/>
                <a:gd name="T10" fmla="*/ 9 w 10"/>
                <a:gd name="T11" fmla="*/ 0 h 138"/>
                <a:gd name="T12" fmla="*/ 10 w 10"/>
                <a:gd name="T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38">
                  <a:moveTo>
                    <a:pt x="10" y="0"/>
                  </a:moveTo>
                  <a:lnTo>
                    <a:pt x="10" y="13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0" y="4"/>
                  </a:lnTo>
                  <a:lnTo>
                    <a:pt x="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8A1"/>
            </a:solidFill>
            <a:ln w="0">
              <a:solidFill>
                <a:srgbClr val="FFD8A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0" name="Freeform 602"/>
            <p:cNvSpPr>
              <a:spLocks/>
            </p:cNvSpPr>
            <p:nvPr/>
          </p:nvSpPr>
          <p:spPr bwMode="auto">
            <a:xfrm>
              <a:off x="3272911" y="3576680"/>
              <a:ext cx="17463" cy="227013"/>
            </a:xfrm>
            <a:custGeom>
              <a:avLst/>
              <a:gdLst>
                <a:gd name="T0" fmla="*/ 11 w 11"/>
                <a:gd name="T1" fmla="*/ 0 h 143"/>
                <a:gd name="T2" fmla="*/ 11 w 11"/>
                <a:gd name="T3" fmla="*/ 143 h 143"/>
                <a:gd name="T4" fmla="*/ 0 w 11"/>
                <a:gd name="T5" fmla="*/ 141 h 143"/>
                <a:gd name="T6" fmla="*/ 0 w 11"/>
                <a:gd name="T7" fmla="*/ 3 h 143"/>
                <a:gd name="T8" fmla="*/ 11 w 11"/>
                <a:gd name="T9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43">
                  <a:moveTo>
                    <a:pt x="11" y="0"/>
                  </a:moveTo>
                  <a:lnTo>
                    <a:pt x="11" y="143"/>
                  </a:lnTo>
                  <a:lnTo>
                    <a:pt x="0" y="141"/>
                  </a:lnTo>
                  <a:lnTo>
                    <a:pt x="0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79F"/>
            </a:solidFill>
            <a:ln w="0">
              <a:solidFill>
                <a:srgbClr val="FFD7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1" name="Freeform 603"/>
            <p:cNvSpPr>
              <a:spLocks/>
            </p:cNvSpPr>
            <p:nvPr/>
          </p:nvSpPr>
          <p:spPr bwMode="auto">
            <a:xfrm>
              <a:off x="3290374" y="3573505"/>
              <a:ext cx="17463" cy="230188"/>
            </a:xfrm>
            <a:custGeom>
              <a:avLst/>
              <a:gdLst>
                <a:gd name="T0" fmla="*/ 11 w 11"/>
                <a:gd name="T1" fmla="*/ 0 h 145"/>
                <a:gd name="T2" fmla="*/ 11 w 11"/>
                <a:gd name="T3" fmla="*/ 133 h 145"/>
                <a:gd name="T4" fmla="*/ 1 w 11"/>
                <a:gd name="T5" fmla="*/ 145 h 145"/>
                <a:gd name="T6" fmla="*/ 0 w 11"/>
                <a:gd name="T7" fmla="*/ 145 h 145"/>
                <a:gd name="T8" fmla="*/ 0 w 11"/>
                <a:gd name="T9" fmla="*/ 2 h 145"/>
                <a:gd name="T10" fmla="*/ 2 w 11"/>
                <a:gd name="T11" fmla="*/ 1 h 145"/>
                <a:gd name="T12" fmla="*/ 11 w 11"/>
                <a:gd name="T13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45">
                  <a:moveTo>
                    <a:pt x="11" y="0"/>
                  </a:moveTo>
                  <a:lnTo>
                    <a:pt x="11" y="133"/>
                  </a:lnTo>
                  <a:lnTo>
                    <a:pt x="1" y="145"/>
                  </a:lnTo>
                  <a:lnTo>
                    <a:pt x="0" y="145"/>
                  </a:lnTo>
                  <a:lnTo>
                    <a:pt x="0" y="2"/>
                  </a:lnTo>
                  <a:lnTo>
                    <a:pt x="2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D"/>
            </a:solidFill>
            <a:ln w="0">
              <a:solidFill>
                <a:srgbClr val="FFD59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2" name="Freeform 604"/>
            <p:cNvSpPr>
              <a:spLocks/>
            </p:cNvSpPr>
            <p:nvPr/>
          </p:nvSpPr>
          <p:spPr bwMode="auto">
            <a:xfrm>
              <a:off x="3307836" y="3571918"/>
              <a:ext cx="17463" cy="212725"/>
            </a:xfrm>
            <a:custGeom>
              <a:avLst/>
              <a:gdLst>
                <a:gd name="T0" fmla="*/ 4 w 11"/>
                <a:gd name="T1" fmla="*/ 0 h 134"/>
                <a:gd name="T2" fmla="*/ 11 w 11"/>
                <a:gd name="T3" fmla="*/ 6 h 134"/>
                <a:gd name="T4" fmla="*/ 11 w 11"/>
                <a:gd name="T5" fmla="*/ 121 h 134"/>
                <a:gd name="T6" fmla="*/ 0 w 11"/>
                <a:gd name="T7" fmla="*/ 134 h 134"/>
                <a:gd name="T8" fmla="*/ 0 w 11"/>
                <a:gd name="T9" fmla="*/ 1 h 134"/>
                <a:gd name="T10" fmla="*/ 0 w 11"/>
                <a:gd name="T11" fmla="*/ 1 h 134"/>
                <a:gd name="T12" fmla="*/ 4 w 11"/>
                <a:gd name="T1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34">
                  <a:moveTo>
                    <a:pt x="4" y="0"/>
                  </a:moveTo>
                  <a:lnTo>
                    <a:pt x="11" y="6"/>
                  </a:lnTo>
                  <a:lnTo>
                    <a:pt x="11" y="121"/>
                  </a:lnTo>
                  <a:lnTo>
                    <a:pt x="0" y="134"/>
                  </a:lnTo>
                  <a:lnTo>
                    <a:pt x="0" y="1"/>
                  </a:lnTo>
                  <a:lnTo>
                    <a:pt x="0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D49B"/>
            </a:solidFill>
            <a:ln w="0">
              <a:solidFill>
                <a:srgbClr val="FFD49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3" name="Freeform 605"/>
            <p:cNvSpPr>
              <a:spLocks/>
            </p:cNvSpPr>
            <p:nvPr/>
          </p:nvSpPr>
          <p:spPr bwMode="auto">
            <a:xfrm>
              <a:off x="3325299" y="3581443"/>
              <a:ext cx="15875" cy="182563"/>
            </a:xfrm>
            <a:custGeom>
              <a:avLst/>
              <a:gdLst>
                <a:gd name="T0" fmla="*/ 0 w 10"/>
                <a:gd name="T1" fmla="*/ 0 h 115"/>
                <a:gd name="T2" fmla="*/ 10 w 10"/>
                <a:gd name="T3" fmla="*/ 11 h 115"/>
                <a:gd name="T4" fmla="*/ 10 w 10"/>
                <a:gd name="T5" fmla="*/ 102 h 115"/>
                <a:gd name="T6" fmla="*/ 0 w 10"/>
                <a:gd name="T7" fmla="*/ 115 h 115"/>
                <a:gd name="T8" fmla="*/ 0 w 10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5">
                  <a:moveTo>
                    <a:pt x="0" y="0"/>
                  </a:moveTo>
                  <a:lnTo>
                    <a:pt x="10" y="11"/>
                  </a:lnTo>
                  <a:lnTo>
                    <a:pt x="10" y="102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399"/>
            </a:solidFill>
            <a:ln w="0">
              <a:solidFill>
                <a:srgbClr val="FFD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4" name="Freeform 606"/>
            <p:cNvSpPr>
              <a:spLocks/>
            </p:cNvSpPr>
            <p:nvPr/>
          </p:nvSpPr>
          <p:spPr bwMode="auto">
            <a:xfrm>
              <a:off x="3341174" y="3598905"/>
              <a:ext cx="19050" cy="144463"/>
            </a:xfrm>
            <a:custGeom>
              <a:avLst/>
              <a:gdLst>
                <a:gd name="T0" fmla="*/ 0 w 12"/>
                <a:gd name="T1" fmla="*/ 0 h 91"/>
                <a:gd name="T2" fmla="*/ 12 w 12"/>
                <a:gd name="T3" fmla="*/ 9 h 91"/>
                <a:gd name="T4" fmla="*/ 12 w 12"/>
                <a:gd name="T5" fmla="*/ 78 h 91"/>
                <a:gd name="T6" fmla="*/ 0 w 12"/>
                <a:gd name="T7" fmla="*/ 91 h 91"/>
                <a:gd name="T8" fmla="*/ 0 w 12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91">
                  <a:moveTo>
                    <a:pt x="0" y="0"/>
                  </a:moveTo>
                  <a:lnTo>
                    <a:pt x="12" y="9"/>
                  </a:lnTo>
                  <a:lnTo>
                    <a:pt x="12" y="78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196"/>
            </a:solidFill>
            <a:ln w="0">
              <a:solidFill>
                <a:srgbClr val="FFD19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grpSp>
          <p:nvGrpSpPr>
            <p:cNvPr id="35" name="Group 808"/>
            <p:cNvGrpSpPr>
              <a:grpSpLocks/>
            </p:cNvGrpSpPr>
            <p:nvPr/>
          </p:nvGrpSpPr>
          <p:grpSpPr bwMode="auto">
            <a:xfrm>
              <a:off x="3203061" y="1751055"/>
              <a:ext cx="2921000" cy="3490913"/>
              <a:chOff x="2246" y="1020"/>
              <a:chExt cx="1840" cy="2199"/>
            </a:xfrm>
          </p:grpSpPr>
          <p:sp>
            <p:nvSpPr>
              <p:cNvPr id="54" name="Freeform 608"/>
              <p:cNvSpPr>
                <a:spLocks/>
              </p:cNvSpPr>
              <p:nvPr/>
            </p:nvSpPr>
            <p:spPr bwMode="auto">
              <a:xfrm>
                <a:off x="2345" y="2193"/>
                <a:ext cx="10" cy="69"/>
              </a:xfrm>
              <a:custGeom>
                <a:avLst/>
                <a:gdLst>
                  <a:gd name="T0" fmla="*/ 0 w 10"/>
                  <a:gd name="T1" fmla="*/ 0 h 69"/>
                  <a:gd name="T2" fmla="*/ 10 w 10"/>
                  <a:gd name="T3" fmla="*/ 10 h 69"/>
                  <a:gd name="T4" fmla="*/ 10 w 10"/>
                  <a:gd name="T5" fmla="*/ 56 h 69"/>
                  <a:gd name="T6" fmla="*/ 0 w 10"/>
                  <a:gd name="T7" fmla="*/ 69 h 69"/>
                  <a:gd name="T8" fmla="*/ 0 w 10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9">
                    <a:moveTo>
                      <a:pt x="0" y="0"/>
                    </a:moveTo>
                    <a:lnTo>
                      <a:pt x="10" y="10"/>
                    </a:lnTo>
                    <a:lnTo>
                      <a:pt x="10" y="56"/>
                    </a:lnTo>
                    <a:lnTo>
                      <a:pt x="0" y="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5" name="Freeform 609"/>
              <p:cNvSpPr>
                <a:spLocks/>
              </p:cNvSpPr>
              <p:nvPr/>
            </p:nvSpPr>
            <p:spPr bwMode="auto">
              <a:xfrm>
                <a:off x="2355" y="2203"/>
                <a:ext cx="12" cy="46"/>
              </a:xfrm>
              <a:custGeom>
                <a:avLst/>
                <a:gdLst>
                  <a:gd name="T0" fmla="*/ 0 w 12"/>
                  <a:gd name="T1" fmla="*/ 0 h 46"/>
                  <a:gd name="T2" fmla="*/ 12 w 12"/>
                  <a:gd name="T3" fmla="*/ 11 h 46"/>
                  <a:gd name="T4" fmla="*/ 12 w 12"/>
                  <a:gd name="T5" fmla="*/ 33 h 46"/>
                  <a:gd name="T6" fmla="*/ 0 w 12"/>
                  <a:gd name="T7" fmla="*/ 46 h 46"/>
                  <a:gd name="T8" fmla="*/ 0 w 12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46">
                    <a:moveTo>
                      <a:pt x="0" y="0"/>
                    </a:moveTo>
                    <a:lnTo>
                      <a:pt x="12" y="11"/>
                    </a:lnTo>
                    <a:lnTo>
                      <a:pt x="12" y="33"/>
                    </a:lnTo>
                    <a:lnTo>
                      <a:pt x="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6" name="Freeform 610"/>
              <p:cNvSpPr>
                <a:spLocks/>
              </p:cNvSpPr>
              <p:nvPr/>
            </p:nvSpPr>
            <p:spPr bwMode="auto">
              <a:xfrm>
                <a:off x="2367" y="2214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11 w 11"/>
                  <a:gd name="T3" fmla="*/ 9 h 22"/>
                  <a:gd name="T4" fmla="*/ 0 w 11"/>
                  <a:gd name="T5" fmla="*/ 22 h 22"/>
                  <a:gd name="T6" fmla="*/ 0 w 11"/>
                  <a:gd name="T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11" y="9"/>
                    </a:lnTo>
                    <a:lnTo>
                      <a:pt x="0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7" name="Freeform 611"/>
              <p:cNvSpPr>
                <a:spLocks/>
              </p:cNvSpPr>
              <p:nvPr/>
            </p:nvSpPr>
            <p:spPr bwMode="auto">
              <a:xfrm>
                <a:off x="2819" y="3083"/>
                <a:ext cx="242" cy="98"/>
              </a:xfrm>
              <a:custGeom>
                <a:avLst/>
                <a:gdLst>
                  <a:gd name="T0" fmla="*/ 22 w 242"/>
                  <a:gd name="T1" fmla="*/ 0 h 98"/>
                  <a:gd name="T2" fmla="*/ 95 w 242"/>
                  <a:gd name="T3" fmla="*/ 6 h 98"/>
                  <a:gd name="T4" fmla="*/ 105 w 242"/>
                  <a:gd name="T5" fmla="*/ 21 h 98"/>
                  <a:gd name="T6" fmla="*/ 116 w 242"/>
                  <a:gd name="T7" fmla="*/ 33 h 98"/>
                  <a:gd name="T8" fmla="*/ 132 w 242"/>
                  <a:gd name="T9" fmla="*/ 42 h 98"/>
                  <a:gd name="T10" fmla="*/ 148 w 242"/>
                  <a:gd name="T11" fmla="*/ 50 h 98"/>
                  <a:gd name="T12" fmla="*/ 164 w 242"/>
                  <a:gd name="T13" fmla="*/ 55 h 98"/>
                  <a:gd name="T14" fmla="*/ 177 w 242"/>
                  <a:gd name="T15" fmla="*/ 58 h 98"/>
                  <a:gd name="T16" fmla="*/ 186 w 242"/>
                  <a:gd name="T17" fmla="*/ 60 h 98"/>
                  <a:gd name="T18" fmla="*/ 190 w 242"/>
                  <a:gd name="T19" fmla="*/ 60 h 98"/>
                  <a:gd name="T20" fmla="*/ 207 w 242"/>
                  <a:gd name="T21" fmla="*/ 63 h 98"/>
                  <a:gd name="T22" fmla="*/ 220 w 242"/>
                  <a:gd name="T23" fmla="*/ 68 h 98"/>
                  <a:gd name="T24" fmla="*/ 230 w 242"/>
                  <a:gd name="T25" fmla="*/ 75 h 98"/>
                  <a:gd name="T26" fmla="*/ 237 w 242"/>
                  <a:gd name="T27" fmla="*/ 82 h 98"/>
                  <a:gd name="T28" fmla="*/ 241 w 242"/>
                  <a:gd name="T29" fmla="*/ 89 h 98"/>
                  <a:gd name="T30" fmla="*/ 242 w 242"/>
                  <a:gd name="T31" fmla="*/ 93 h 98"/>
                  <a:gd name="T32" fmla="*/ 242 w 242"/>
                  <a:gd name="T33" fmla="*/ 95 h 98"/>
                  <a:gd name="T34" fmla="*/ 216 w 242"/>
                  <a:gd name="T35" fmla="*/ 97 h 98"/>
                  <a:gd name="T36" fmla="*/ 187 w 242"/>
                  <a:gd name="T37" fmla="*/ 98 h 98"/>
                  <a:gd name="T38" fmla="*/ 160 w 242"/>
                  <a:gd name="T39" fmla="*/ 98 h 98"/>
                  <a:gd name="T40" fmla="*/ 135 w 242"/>
                  <a:gd name="T41" fmla="*/ 98 h 98"/>
                  <a:gd name="T42" fmla="*/ 112 w 242"/>
                  <a:gd name="T43" fmla="*/ 98 h 98"/>
                  <a:gd name="T44" fmla="*/ 95 w 242"/>
                  <a:gd name="T45" fmla="*/ 97 h 98"/>
                  <a:gd name="T46" fmla="*/ 84 w 242"/>
                  <a:gd name="T47" fmla="*/ 97 h 98"/>
                  <a:gd name="T48" fmla="*/ 80 w 242"/>
                  <a:gd name="T49" fmla="*/ 97 h 98"/>
                  <a:gd name="T50" fmla="*/ 56 w 242"/>
                  <a:gd name="T51" fmla="*/ 76 h 98"/>
                  <a:gd name="T52" fmla="*/ 52 w 242"/>
                  <a:gd name="T53" fmla="*/ 97 h 98"/>
                  <a:gd name="T54" fmla="*/ 0 w 242"/>
                  <a:gd name="T55" fmla="*/ 94 h 98"/>
                  <a:gd name="T56" fmla="*/ 22 w 242"/>
                  <a:gd name="T5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2" h="98">
                    <a:moveTo>
                      <a:pt x="22" y="0"/>
                    </a:moveTo>
                    <a:lnTo>
                      <a:pt x="95" y="6"/>
                    </a:lnTo>
                    <a:lnTo>
                      <a:pt x="105" y="21"/>
                    </a:lnTo>
                    <a:lnTo>
                      <a:pt x="116" y="33"/>
                    </a:lnTo>
                    <a:lnTo>
                      <a:pt x="132" y="42"/>
                    </a:lnTo>
                    <a:lnTo>
                      <a:pt x="148" y="50"/>
                    </a:lnTo>
                    <a:lnTo>
                      <a:pt x="164" y="55"/>
                    </a:lnTo>
                    <a:lnTo>
                      <a:pt x="177" y="58"/>
                    </a:lnTo>
                    <a:lnTo>
                      <a:pt x="186" y="60"/>
                    </a:lnTo>
                    <a:lnTo>
                      <a:pt x="190" y="60"/>
                    </a:lnTo>
                    <a:lnTo>
                      <a:pt x="207" y="63"/>
                    </a:lnTo>
                    <a:lnTo>
                      <a:pt x="220" y="68"/>
                    </a:lnTo>
                    <a:lnTo>
                      <a:pt x="230" y="75"/>
                    </a:lnTo>
                    <a:lnTo>
                      <a:pt x="237" y="82"/>
                    </a:lnTo>
                    <a:lnTo>
                      <a:pt x="241" y="89"/>
                    </a:lnTo>
                    <a:lnTo>
                      <a:pt x="242" y="93"/>
                    </a:lnTo>
                    <a:lnTo>
                      <a:pt x="242" y="95"/>
                    </a:lnTo>
                    <a:lnTo>
                      <a:pt x="216" y="97"/>
                    </a:lnTo>
                    <a:lnTo>
                      <a:pt x="187" y="98"/>
                    </a:lnTo>
                    <a:lnTo>
                      <a:pt x="160" y="98"/>
                    </a:lnTo>
                    <a:lnTo>
                      <a:pt x="135" y="98"/>
                    </a:lnTo>
                    <a:lnTo>
                      <a:pt x="112" y="98"/>
                    </a:lnTo>
                    <a:lnTo>
                      <a:pt x="95" y="97"/>
                    </a:lnTo>
                    <a:lnTo>
                      <a:pt x="84" y="97"/>
                    </a:lnTo>
                    <a:lnTo>
                      <a:pt x="80" y="97"/>
                    </a:lnTo>
                    <a:lnTo>
                      <a:pt x="56" y="76"/>
                    </a:lnTo>
                    <a:lnTo>
                      <a:pt x="52" y="97"/>
                    </a:lnTo>
                    <a:lnTo>
                      <a:pt x="0" y="94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8" name="Freeform 612"/>
              <p:cNvSpPr>
                <a:spLocks/>
              </p:cNvSpPr>
              <p:nvPr/>
            </p:nvSpPr>
            <p:spPr bwMode="auto">
              <a:xfrm>
                <a:off x="2434" y="3108"/>
                <a:ext cx="241" cy="111"/>
              </a:xfrm>
              <a:custGeom>
                <a:avLst/>
                <a:gdLst>
                  <a:gd name="T0" fmla="*/ 28 w 241"/>
                  <a:gd name="T1" fmla="*/ 0 h 111"/>
                  <a:gd name="T2" fmla="*/ 101 w 241"/>
                  <a:gd name="T3" fmla="*/ 12 h 111"/>
                  <a:gd name="T4" fmla="*/ 109 w 241"/>
                  <a:gd name="T5" fmla="*/ 27 h 111"/>
                  <a:gd name="T6" fmla="*/ 120 w 241"/>
                  <a:gd name="T7" fmla="*/ 39 h 111"/>
                  <a:gd name="T8" fmla="*/ 135 w 241"/>
                  <a:gd name="T9" fmla="*/ 50 h 111"/>
                  <a:gd name="T10" fmla="*/ 151 w 241"/>
                  <a:gd name="T11" fmla="*/ 59 h 111"/>
                  <a:gd name="T12" fmla="*/ 165 w 241"/>
                  <a:gd name="T13" fmla="*/ 65 h 111"/>
                  <a:gd name="T14" fmla="*/ 178 w 241"/>
                  <a:gd name="T15" fmla="*/ 69 h 111"/>
                  <a:gd name="T16" fmla="*/ 187 w 241"/>
                  <a:gd name="T17" fmla="*/ 72 h 111"/>
                  <a:gd name="T18" fmla="*/ 191 w 241"/>
                  <a:gd name="T19" fmla="*/ 72 h 111"/>
                  <a:gd name="T20" fmla="*/ 208 w 241"/>
                  <a:gd name="T21" fmla="*/ 76 h 111"/>
                  <a:gd name="T22" fmla="*/ 221 w 241"/>
                  <a:gd name="T23" fmla="*/ 82 h 111"/>
                  <a:gd name="T24" fmla="*/ 230 w 241"/>
                  <a:gd name="T25" fmla="*/ 90 h 111"/>
                  <a:gd name="T26" fmla="*/ 236 w 241"/>
                  <a:gd name="T27" fmla="*/ 97 h 111"/>
                  <a:gd name="T28" fmla="*/ 240 w 241"/>
                  <a:gd name="T29" fmla="*/ 105 h 111"/>
                  <a:gd name="T30" fmla="*/ 241 w 241"/>
                  <a:gd name="T31" fmla="*/ 108 h 111"/>
                  <a:gd name="T32" fmla="*/ 241 w 241"/>
                  <a:gd name="T33" fmla="*/ 111 h 111"/>
                  <a:gd name="T34" fmla="*/ 213 w 241"/>
                  <a:gd name="T35" fmla="*/ 110 h 111"/>
                  <a:gd name="T36" fmla="*/ 186 w 241"/>
                  <a:gd name="T37" fmla="*/ 110 h 111"/>
                  <a:gd name="T38" fmla="*/ 158 w 241"/>
                  <a:gd name="T39" fmla="*/ 107 h 111"/>
                  <a:gd name="T40" fmla="*/ 134 w 241"/>
                  <a:gd name="T41" fmla="*/ 106 h 111"/>
                  <a:gd name="T42" fmla="*/ 111 w 241"/>
                  <a:gd name="T43" fmla="*/ 105 h 111"/>
                  <a:gd name="T44" fmla="*/ 94 w 241"/>
                  <a:gd name="T45" fmla="*/ 102 h 111"/>
                  <a:gd name="T46" fmla="*/ 83 w 241"/>
                  <a:gd name="T47" fmla="*/ 101 h 111"/>
                  <a:gd name="T48" fmla="*/ 79 w 241"/>
                  <a:gd name="T49" fmla="*/ 101 h 111"/>
                  <a:gd name="T50" fmla="*/ 56 w 241"/>
                  <a:gd name="T51" fmla="*/ 78 h 111"/>
                  <a:gd name="T52" fmla="*/ 52 w 241"/>
                  <a:gd name="T53" fmla="*/ 99 h 111"/>
                  <a:gd name="T54" fmla="*/ 0 w 241"/>
                  <a:gd name="T55" fmla="*/ 93 h 111"/>
                  <a:gd name="T56" fmla="*/ 28 w 241"/>
                  <a:gd name="T5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1" h="111">
                    <a:moveTo>
                      <a:pt x="28" y="0"/>
                    </a:moveTo>
                    <a:lnTo>
                      <a:pt x="101" y="12"/>
                    </a:lnTo>
                    <a:lnTo>
                      <a:pt x="109" y="27"/>
                    </a:lnTo>
                    <a:lnTo>
                      <a:pt x="120" y="39"/>
                    </a:lnTo>
                    <a:lnTo>
                      <a:pt x="135" y="50"/>
                    </a:lnTo>
                    <a:lnTo>
                      <a:pt x="151" y="59"/>
                    </a:lnTo>
                    <a:lnTo>
                      <a:pt x="165" y="65"/>
                    </a:lnTo>
                    <a:lnTo>
                      <a:pt x="178" y="69"/>
                    </a:lnTo>
                    <a:lnTo>
                      <a:pt x="187" y="72"/>
                    </a:lnTo>
                    <a:lnTo>
                      <a:pt x="191" y="72"/>
                    </a:lnTo>
                    <a:lnTo>
                      <a:pt x="208" y="76"/>
                    </a:lnTo>
                    <a:lnTo>
                      <a:pt x="221" y="82"/>
                    </a:lnTo>
                    <a:lnTo>
                      <a:pt x="230" y="90"/>
                    </a:lnTo>
                    <a:lnTo>
                      <a:pt x="236" y="97"/>
                    </a:lnTo>
                    <a:lnTo>
                      <a:pt x="240" y="105"/>
                    </a:lnTo>
                    <a:lnTo>
                      <a:pt x="241" y="108"/>
                    </a:lnTo>
                    <a:lnTo>
                      <a:pt x="241" y="111"/>
                    </a:lnTo>
                    <a:lnTo>
                      <a:pt x="213" y="110"/>
                    </a:lnTo>
                    <a:lnTo>
                      <a:pt x="186" y="110"/>
                    </a:lnTo>
                    <a:lnTo>
                      <a:pt x="158" y="107"/>
                    </a:lnTo>
                    <a:lnTo>
                      <a:pt x="134" y="106"/>
                    </a:lnTo>
                    <a:lnTo>
                      <a:pt x="111" y="105"/>
                    </a:lnTo>
                    <a:lnTo>
                      <a:pt x="94" y="102"/>
                    </a:lnTo>
                    <a:lnTo>
                      <a:pt x="83" y="101"/>
                    </a:lnTo>
                    <a:lnTo>
                      <a:pt x="79" y="101"/>
                    </a:lnTo>
                    <a:lnTo>
                      <a:pt x="56" y="78"/>
                    </a:lnTo>
                    <a:lnTo>
                      <a:pt x="52" y="99"/>
                    </a:lnTo>
                    <a:lnTo>
                      <a:pt x="0" y="9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9" name="Freeform 613"/>
              <p:cNvSpPr>
                <a:spLocks/>
              </p:cNvSpPr>
              <p:nvPr/>
            </p:nvSpPr>
            <p:spPr bwMode="auto">
              <a:xfrm>
                <a:off x="2293" y="1746"/>
                <a:ext cx="1225" cy="593"/>
              </a:xfrm>
              <a:custGeom>
                <a:avLst/>
                <a:gdLst>
                  <a:gd name="T0" fmla="*/ 1081 w 1225"/>
                  <a:gd name="T1" fmla="*/ 2 h 593"/>
                  <a:gd name="T2" fmla="*/ 1099 w 1225"/>
                  <a:gd name="T3" fmla="*/ 16 h 593"/>
                  <a:gd name="T4" fmla="*/ 1135 w 1225"/>
                  <a:gd name="T5" fmla="*/ 36 h 593"/>
                  <a:gd name="T6" fmla="*/ 1190 w 1225"/>
                  <a:gd name="T7" fmla="*/ 57 h 593"/>
                  <a:gd name="T8" fmla="*/ 1222 w 1225"/>
                  <a:gd name="T9" fmla="*/ 67 h 593"/>
                  <a:gd name="T10" fmla="*/ 1204 w 1225"/>
                  <a:gd name="T11" fmla="*/ 85 h 593"/>
                  <a:gd name="T12" fmla="*/ 1169 w 1225"/>
                  <a:gd name="T13" fmla="*/ 116 h 593"/>
                  <a:gd name="T14" fmla="*/ 1122 w 1225"/>
                  <a:gd name="T15" fmla="*/ 153 h 593"/>
                  <a:gd name="T16" fmla="*/ 1063 w 1225"/>
                  <a:gd name="T17" fmla="*/ 194 h 593"/>
                  <a:gd name="T18" fmla="*/ 996 w 1225"/>
                  <a:gd name="T19" fmla="*/ 232 h 593"/>
                  <a:gd name="T20" fmla="*/ 923 w 1225"/>
                  <a:gd name="T21" fmla="*/ 262 h 593"/>
                  <a:gd name="T22" fmla="*/ 848 w 1225"/>
                  <a:gd name="T23" fmla="*/ 280 h 593"/>
                  <a:gd name="T24" fmla="*/ 810 w 1225"/>
                  <a:gd name="T25" fmla="*/ 284 h 593"/>
                  <a:gd name="T26" fmla="*/ 814 w 1225"/>
                  <a:gd name="T27" fmla="*/ 300 h 593"/>
                  <a:gd name="T28" fmla="*/ 818 w 1225"/>
                  <a:gd name="T29" fmla="*/ 334 h 593"/>
                  <a:gd name="T30" fmla="*/ 819 w 1225"/>
                  <a:gd name="T31" fmla="*/ 385 h 593"/>
                  <a:gd name="T32" fmla="*/ 813 w 1225"/>
                  <a:gd name="T33" fmla="*/ 457 h 593"/>
                  <a:gd name="T34" fmla="*/ 797 w 1225"/>
                  <a:gd name="T35" fmla="*/ 551 h 593"/>
                  <a:gd name="T36" fmla="*/ 792 w 1225"/>
                  <a:gd name="T37" fmla="*/ 555 h 593"/>
                  <a:gd name="T38" fmla="*/ 776 w 1225"/>
                  <a:gd name="T39" fmla="*/ 565 h 593"/>
                  <a:gd name="T40" fmla="*/ 747 w 1225"/>
                  <a:gd name="T41" fmla="*/ 575 h 593"/>
                  <a:gd name="T42" fmla="*/ 705 w 1225"/>
                  <a:gd name="T43" fmla="*/ 585 h 593"/>
                  <a:gd name="T44" fmla="*/ 648 w 1225"/>
                  <a:gd name="T45" fmla="*/ 592 h 593"/>
                  <a:gd name="T46" fmla="*/ 573 w 1225"/>
                  <a:gd name="T47" fmla="*/ 591 h 593"/>
                  <a:gd name="T48" fmla="*/ 480 w 1225"/>
                  <a:gd name="T49" fmla="*/ 579 h 593"/>
                  <a:gd name="T50" fmla="*/ 366 w 1225"/>
                  <a:gd name="T51" fmla="*/ 554 h 593"/>
                  <a:gd name="T52" fmla="*/ 313 w 1225"/>
                  <a:gd name="T53" fmla="*/ 303 h 593"/>
                  <a:gd name="T54" fmla="*/ 301 w 1225"/>
                  <a:gd name="T55" fmla="*/ 308 h 593"/>
                  <a:gd name="T56" fmla="*/ 268 w 1225"/>
                  <a:gd name="T57" fmla="*/ 326 h 593"/>
                  <a:gd name="T58" fmla="*/ 222 w 1225"/>
                  <a:gd name="T59" fmla="*/ 358 h 593"/>
                  <a:gd name="T60" fmla="*/ 171 w 1225"/>
                  <a:gd name="T61" fmla="*/ 402 h 593"/>
                  <a:gd name="T62" fmla="*/ 121 w 1225"/>
                  <a:gd name="T63" fmla="*/ 460 h 593"/>
                  <a:gd name="T64" fmla="*/ 0 w 1225"/>
                  <a:gd name="T65" fmla="*/ 405 h 593"/>
                  <a:gd name="T66" fmla="*/ 10 w 1225"/>
                  <a:gd name="T67" fmla="*/ 396 h 593"/>
                  <a:gd name="T68" fmla="*/ 38 w 1225"/>
                  <a:gd name="T69" fmla="*/ 371 h 593"/>
                  <a:gd name="T70" fmla="*/ 82 w 1225"/>
                  <a:gd name="T71" fmla="*/ 337 h 593"/>
                  <a:gd name="T72" fmla="*/ 141 w 1225"/>
                  <a:gd name="T73" fmla="*/ 296 h 593"/>
                  <a:gd name="T74" fmla="*/ 212 w 1225"/>
                  <a:gd name="T75" fmla="*/ 256 h 593"/>
                  <a:gd name="T76" fmla="*/ 294 w 1225"/>
                  <a:gd name="T77" fmla="*/ 222 h 593"/>
                  <a:gd name="T78" fmla="*/ 386 w 1225"/>
                  <a:gd name="T79" fmla="*/ 197 h 593"/>
                  <a:gd name="T80" fmla="*/ 485 w 1225"/>
                  <a:gd name="T81" fmla="*/ 188 h 593"/>
                  <a:gd name="T82" fmla="*/ 835 w 1225"/>
                  <a:gd name="T83" fmla="*/ 188 h 593"/>
                  <a:gd name="T84" fmla="*/ 853 w 1225"/>
                  <a:gd name="T85" fmla="*/ 186 h 593"/>
                  <a:gd name="T86" fmla="*/ 887 w 1225"/>
                  <a:gd name="T87" fmla="*/ 181 h 593"/>
                  <a:gd name="T88" fmla="*/ 930 w 1225"/>
                  <a:gd name="T89" fmla="*/ 164 h 593"/>
                  <a:gd name="T90" fmla="*/ 980 w 1225"/>
                  <a:gd name="T91" fmla="*/ 133 h 593"/>
                  <a:gd name="T92" fmla="*/ 1031 w 1225"/>
                  <a:gd name="T93" fmla="*/ 79 h 593"/>
                  <a:gd name="T94" fmla="*/ 1078 w 1225"/>
                  <a:gd name="T95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5" h="593">
                    <a:moveTo>
                      <a:pt x="1078" y="0"/>
                    </a:moveTo>
                    <a:lnTo>
                      <a:pt x="1081" y="2"/>
                    </a:lnTo>
                    <a:lnTo>
                      <a:pt x="1088" y="7"/>
                    </a:lnTo>
                    <a:lnTo>
                      <a:pt x="1099" y="16"/>
                    </a:lnTo>
                    <a:lnTo>
                      <a:pt x="1115" y="25"/>
                    </a:lnTo>
                    <a:lnTo>
                      <a:pt x="1135" y="36"/>
                    </a:lnTo>
                    <a:lnTo>
                      <a:pt x="1161" y="46"/>
                    </a:lnTo>
                    <a:lnTo>
                      <a:pt x="1190" y="57"/>
                    </a:lnTo>
                    <a:lnTo>
                      <a:pt x="1225" y="64"/>
                    </a:lnTo>
                    <a:lnTo>
                      <a:pt x="1222" y="67"/>
                    </a:lnTo>
                    <a:lnTo>
                      <a:pt x="1214" y="74"/>
                    </a:lnTo>
                    <a:lnTo>
                      <a:pt x="1204" y="85"/>
                    </a:lnTo>
                    <a:lnTo>
                      <a:pt x="1188" y="99"/>
                    </a:lnTo>
                    <a:lnTo>
                      <a:pt x="1169" y="116"/>
                    </a:lnTo>
                    <a:lnTo>
                      <a:pt x="1146" y="134"/>
                    </a:lnTo>
                    <a:lnTo>
                      <a:pt x="1122" y="153"/>
                    </a:lnTo>
                    <a:lnTo>
                      <a:pt x="1093" y="173"/>
                    </a:lnTo>
                    <a:lnTo>
                      <a:pt x="1063" y="194"/>
                    </a:lnTo>
                    <a:lnTo>
                      <a:pt x="1030" y="214"/>
                    </a:lnTo>
                    <a:lnTo>
                      <a:pt x="996" y="232"/>
                    </a:lnTo>
                    <a:lnTo>
                      <a:pt x="959" y="249"/>
                    </a:lnTo>
                    <a:lnTo>
                      <a:pt x="923" y="262"/>
                    </a:lnTo>
                    <a:lnTo>
                      <a:pt x="886" y="274"/>
                    </a:lnTo>
                    <a:lnTo>
                      <a:pt x="848" y="280"/>
                    </a:lnTo>
                    <a:lnTo>
                      <a:pt x="810" y="283"/>
                    </a:lnTo>
                    <a:lnTo>
                      <a:pt x="810" y="284"/>
                    </a:lnTo>
                    <a:lnTo>
                      <a:pt x="813" y="291"/>
                    </a:lnTo>
                    <a:lnTo>
                      <a:pt x="814" y="300"/>
                    </a:lnTo>
                    <a:lnTo>
                      <a:pt x="817" y="315"/>
                    </a:lnTo>
                    <a:lnTo>
                      <a:pt x="818" y="334"/>
                    </a:lnTo>
                    <a:lnTo>
                      <a:pt x="819" y="356"/>
                    </a:lnTo>
                    <a:lnTo>
                      <a:pt x="819" y="385"/>
                    </a:lnTo>
                    <a:lnTo>
                      <a:pt x="818" y="419"/>
                    </a:lnTo>
                    <a:lnTo>
                      <a:pt x="813" y="457"/>
                    </a:lnTo>
                    <a:lnTo>
                      <a:pt x="806" y="502"/>
                    </a:lnTo>
                    <a:lnTo>
                      <a:pt x="797" y="551"/>
                    </a:lnTo>
                    <a:lnTo>
                      <a:pt x="796" y="553"/>
                    </a:lnTo>
                    <a:lnTo>
                      <a:pt x="792" y="555"/>
                    </a:lnTo>
                    <a:lnTo>
                      <a:pt x="785" y="559"/>
                    </a:lnTo>
                    <a:lnTo>
                      <a:pt x="776" y="565"/>
                    </a:lnTo>
                    <a:lnTo>
                      <a:pt x="763" y="570"/>
                    </a:lnTo>
                    <a:lnTo>
                      <a:pt x="747" y="575"/>
                    </a:lnTo>
                    <a:lnTo>
                      <a:pt x="729" y="582"/>
                    </a:lnTo>
                    <a:lnTo>
                      <a:pt x="705" y="585"/>
                    </a:lnTo>
                    <a:lnTo>
                      <a:pt x="679" y="589"/>
                    </a:lnTo>
                    <a:lnTo>
                      <a:pt x="648" y="592"/>
                    </a:lnTo>
                    <a:lnTo>
                      <a:pt x="612" y="593"/>
                    </a:lnTo>
                    <a:lnTo>
                      <a:pt x="573" y="591"/>
                    </a:lnTo>
                    <a:lnTo>
                      <a:pt x="529" y="587"/>
                    </a:lnTo>
                    <a:lnTo>
                      <a:pt x="480" y="579"/>
                    </a:lnTo>
                    <a:lnTo>
                      <a:pt x="425" y="568"/>
                    </a:lnTo>
                    <a:lnTo>
                      <a:pt x="366" y="554"/>
                    </a:lnTo>
                    <a:lnTo>
                      <a:pt x="301" y="534"/>
                    </a:lnTo>
                    <a:lnTo>
                      <a:pt x="313" y="303"/>
                    </a:lnTo>
                    <a:lnTo>
                      <a:pt x="310" y="304"/>
                    </a:lnTo>
                    <a:lnTo>
                      <a:pt x="301" y="308"/>
                    </a:lnTo>
                    <a:lnTo>
                      <a:pt x="286" y="316"/>
                    </a:lnTo>
                    <a:lnTo>
                      <a:pt x="268" y="326"/>
                    </a:lnTo>
                    <a:lnTo>
                      <a:pt x="246" y="341"/>
                    </a:lnTo>
                    <a:lnTo>
                      <a:pt x="222" y="358"/>
                    </a:lnTo>
                    <a:lnTo>
                      <a:pt x="196" y="379"/>
                    </a:lnTo>
                    <a:lnTo>
                      <a:pt x="171" y="402"/>
                    </a:lnTo>
                    <a:lnTo>
                      <a:pt x="145" y="430"/>
                    </a:lnTo>
                    <a:lnTo>
                      <a:pt x="121" y="460"/>
                    </a:lnTo>
                    <a:lnTo>
                      <a:pt x="99" y="494"/>
                    </a:lnTo>
                    <a:lnTo>
                      <a:pt x="0" y="405"/>
                    </a:lnTo>
                    <a:lnTo>
                      <a:pt x="2" y="404"/>
                    </a:lnTo>
                    <a:lnTo>
                      <a:pt x="10" y="396"/>
                    </a:lnTo>
                    <a:lnTo>
                      <a:pt x="22" y="385"/>
                    </a:lnTo>
                    <a:lnTo>
                      <a:pt x="38" y="371"/>
                    </a:lnTo>
                    <a:lnTo>
                      <a:pt x="57" y="355"/>
                    </a:lnTo>
                    <a:lnTo>
                      <a:pt x="82" y="337"/>
                    </a:lnTo>
                    <a:lnTo>
                      <a:pt x="110" y="317"/>
                    </a:lnTo>
                    <a:lnTo>
                      <a:pt x="141" y="296"/>
                    </a:lnTo>
                    <a:lnTo>
                      <a:pt x="175" y="277"/>
                    </a:lnTo>
                    <a:lnTo>
                      <a:pt x="212" y="256"/>
                    </a:lnTo>
                    <a:lnTo>
                      <a:pt x="252" y="237"/>
                    </a:lnTo>
                    <a:lnTo>
                      <a:pt x="294" y="222"/>
                    </a:lnTo>
                    <a:lnTo>
                      <a:pt x="339" y="207"/>
                    </a:lnTo>
                    <a:lnTo>
                      <a:pt x="386" y="197"/>
                    </a:lnTo>
                    <a:lnTo>
                      <a:pt x="436" y="190"/>
                    </a:lnTo>
                    <a:lnTo>
                      <a:pt x="485" y="188"/>
                    </a:lnTo>
                    <a:lnTo>
                      <a:pt x="832" y="188"/>
                    </a:lnTo>
                    <a:lnTo>
                      <a:pt x="835" y="188"/>
                    </a:lnTo>
                    <a:lnTo>
                      <a:pt x="843" y="188"/>
                    </a:lnTo>
                    <a:lnTo>
                      <a:pt x="853" y="186"/>
                    </a:lnTo>
                    <a:lnTo>
                      <a:pt x="869" y="185"/>
                    </a:lnTo>
                    <a:lnTo>
                      <a:pt x="887" y="181"/>
                    </a:lnTo>
                    <a:lnTo>
                      <a:pt x="908" y="174"/>
                    </a:lnTo>
                    <a:lnTo>
                      <a:pt x="930" y="164"/>
                    </a:lnTo>
                    <a:lnTo>
                      <a:pt x="954" y="151"/>
                    </a:lnTo>
                    <a:lnTo>
                      <a:pt x="980" y="133"/>
                    </a:lnTo>
                    <a:lnTo>
                      <a:pt x="1005" y="108"/>
                    </a:lnTo>
                    <a:lnTo>
                      <a:pt x="1031" y="79"/>
                    </a:lnTo>
                    <a:lnTo>
                      <a:pt x="1055" y="42"/>
                    </a:lnTo>
                    <a:lnTo>
                      <a:pt x="1078" y="0"/>
                    </a:lnTo>
                    <a:close/>
                  </a:path>
                </a:pathLst>
              </a:custGeom>
              <a:solidFill>
                <a:srgbClr val="B8CABB"/>
              </a:solidFill>
              <a:ln w="0">
                <a:solidFill>
                  <a:srgbClr val="B8CAB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0" name="Freeform 614"/>
              <p:cNvSpPr>
                <a:spLocks/>
              </p:cNvSpPr>
              <p:nvPr/>
            </p:nvSpPr>
            <p:spPr bwMode="auto">
              <a:xfrm>
                <a:off x="2446" y="2279"/>
                <a:ext cx="644" cy="858"/>
              </a:xfrm>
              <a:custGeom>
                <a:avLst/>
                <a:gdLst>
                  <a:gd name="T0" fmla="*/ 148 w 644"/>
                  <a:gd name="T1" fmla="*/ 0 h 858"/>
                  <a:gd name="T2" fmla="*/ 212 w 644"/>
                  <a:gd name="T3" fmla="*/ 18 h 858"/>
                  <a:gd name="T4" fmla="*/ 272 w 644"/>
                  <a:gd name="T5" fmla="*/ 33 h 858"/>
                  <a:gd name="T6" fmla="*/ 326 w 644"/>
                  <a:gd name="T7" fmla="*/ 45 h 858"/>
                  <a:gd name="T8" fmla="*/ 376 w 644"/>
                  <a:gd name="T9" fmla="*/ 51 h 858"/>
                  <a:gd name="T10" fmla="*/ 419 w 644"/>
                  <a:gd name="T11" fmla="*/ 56 h 858"/>
                  <a:gd name="T12" fmla="*/ 459 w 644"/>
                  <a:gd name="T13" fmla="*/ 58 h 858"/>
                  <a:gd name="T14" fmla="*/ 495 w 644"/>
                  <a:gd name="T15" fmla="*/ 58 h 858"/>
                  <a:gd name="T16" fmla="*/ 525 w 644"/>
                  <a:gd name="T17" fmla="*/ 55 h 858"/>
                  <a:gd name="T18" fmla="*/ 552 w 644"/>
                  <a:gd name="T19" fmla="*/ 51 h 858"/>
                  <a:gd name="T20" fmla="*/ 575 w 644"/>
                  <a:gd name="T21" fmla="*/ 47 h 858"/>
                  <a:gd name="T22" fmla="*/ 594 w 644"/>
                  <a:gd name="T23" fmla="*/ 42 h 858"/>
                  <a:gd name="T24" fmla="*/ 610 w 644"/>
                  <a:gd name="T25" fmla="*/ 35 h 858"/>
                  <a:gd name="T26" fmla="*/ 623 w 644"/>
                  <a:gd name="T27" fmla="*/ 30 h 858"/>
                  <a:gd name="T28" fmla="*/ 632 w 644"/>
                  <a:gd name="T29" fmla="*/ 25 h 858"/>
                  <a:gd name="T30" fmla="*/ 639 w 644"/>
                  <a:gd name="T31" fmla="*/ 21 h 858"/>
                  <a:gd name="T32" fmla="*/ 643 w 644"/>
                  <a:gd name="T33" fmla="*/ 18 h 858"/>
                  <a:gd name="T34" fmla="*/ 644 w 644"/>
                  <a:gd name="T35" fmla="*/ 17 h 858"/>
                  <a:gd name="T36" fmla="*/ 489 w 644"/>
                  <a:gd name="T37" fmla="*/ 820 h 858"/>
                  <a:gd name="T38" fmla="*/ 378 w 644"/>
                  <a:gd name="T39" fmla="*/ 817 h 858"/>
                  <a:gd name="T40" fmla="*/ 433 w 644"/>
                  <a:gd name="T41" fmla="*/ 215 h 858"/>
                  <a:gd name="T42" fmla="*/ 399 w 644"/>
                  <a:gd name="T43" fmla="*/ 216 h 858"/>
                  <a:gd name="T44" fmla="*/ 369 w 644"/>
                  <a:gd name="T45" fmla="*/ 217 h 858"/>
                  <a:gd name="T46" fmla="*/ 344 w 644"/>
                  <a:gd name="T47" fmla="*/ 216 h 858"/>
                  <a:gd name="T48" fmla="*/ 323 w 644"/>
                  <a:gd name="T49" fmla="*/ 215 h 858"/>
                  <a:gd name="T50" fmla="*/ 307 w 644"/>
                  <a:gd name="T51" fmla="*/ 214 h 858"/>
                  <a:gd name="T52" fmla="*/ 298 w 644"/>
                  <a:gd name="T53" fmla="*/ 211 h 858"/>
                  <a:gd name="T54" fmla="*/ 294 w 644"/>
                  <a:gd name="T55" fmla="*/ 211 h 858"/>
                  <a:gd name="T56" fmla="*/ 108 w 644"/>
                  <a:gd name="T57" fmla="*/ 858 h 858"/>
                  <a:gd name="T58" fmla="*/ 0 w 644"/>
                  <a:gd name="T59" fmla="*/ 842 h 858"/>
                  <a:gd name="T60" fmla="*/ 16 w 644"/>
                  <a:gd name="T61" fmla="*/ 783 h 858"/>
                  <a:gd name="T62" fmla="*/ 30 w 644"/>
                  <a:gd name="T63" fmla="*/ 723 h 858"/>
                  <a:gd name="T64" fmla="*/ 43 w 644"/>
                  <a:gd name="T65" fmla="*/ 660 h 858"/>
                  <a:gd name="T66" fmla="*/ 56 w 644"/>
                  <a:gd name="T67" fmla="*/ 597 h 858"/>
                  <a:gd name="T68" fmla="*/ 68 w 644"/>
                  <a:gd name="T69" fmla="*/ 534 h 858"/>
                  <a:gd name="T70" fmla="*/ 80 w 644"/>
                  <a:gd name="T71" fmla="*/ 473 h 858"/>
                  <a:gd name="T72" fmla="*/ 90 w 644"/>
                  <a:gd name="T73" fmla="*/ 411 h 858"/>
                  <a:gd name="T74" fmla="*/ 99 w 644"/>
                  <a:gd name="T75" fmla="*/ 352 h 858"/>
                  <a:gd name="T76" fmla="*/ 108 w 644"/>
                  <a:gd name="T77" fmla="*/ 296 h 858"/>
                  <a:gd name="T78" fmla="*/ 116 w 644"/>
                  <a:gd name="T79" fmla="*/ 242 h 858"/>
                  <a:gd name="T80" fmla="*/ 123 w 644"/>
                  <a:gd name="T81" fmla="*/ 193 h 858"/>
                  <a:gd name="T82" fmla="*/ 129 w 644"/>
                  <a:gd name="T83" fmla="*/ 147 h 858"/>
                  <a:gd name="T84" fmla="*/ 135 w 644"/>
                  <a:gd name="T85" fmla="*/ 106 h 858"/>
                  <a:gd name="T86" fmla="*/ 139 w 644"/>
                  <a:gd name="T87" fmla="*/ 72 h 858"/>
                  <a:gd name="T88" fmla="*/ 143 w 644"/>
                  <a:gd name="T89" fmla="*/ 43 h 858"/>
                  <a:gd name="T90" fmla="*/ 145 w 644"/>
                  <a:gd name="T91" fmla="*/ 21 h 858"/>
                  <a:gd name="T92" fmla="*/ 146 w 644"/>
                  <a:gd name="T93" fmla="*/ 7 h 858"/>
                  <a:gd name="T94" fmla="*/ 148 w 644"/>
                  <a:gd name="T95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44" h="858">
                    <a:moveTo>
                      <a:pt x="148" y="0"/>
                    </a:moveTo>
                    <a:lnTo>
                      <a:pt x="212" y="18"/>
                    </a:lnTo>
                    <a:lnTo>
                      <a:pt x="272" y="33"/>
                    </a:lnTo>
                    <a:lnTo>
                      <a:pt x="326" y="45"/>
                    </a:lnTo>
                    <a:lnTo>
                      <a:pt x="376" y="51"/>
                    </a:lnTo>
                    <a:lnTo>
                      <a:pt x="419" y="56"/>
                    </a:lnTo>
                    <a:lnTo>
                      <a:pt x="459" y="58"/>
                    </a:lnTo>
                    <a:lnTo>
                      <a:pt x="495" y="58"/>
                    </a:lnTo>
                    <a:lnTo>
                      <a:pt x="525" y="55"/>
                    </a:lnTo>
                    <a:lnTo>
                      <a:pt x="552" y="51"/>
                    </a:lnTo>
                    <a:lnTo>
                      <a:pt x="575" y="47"/>
                    </a:lnTo>
                    <a:lnTo>
                      <a:pt x="594" y="42"/>
                    </a:lnTo>
                    <a:lnTo>
                      <a:pt x="610" y="35"/>
                    </a:lnTo>
                    <a:lnTo>
                      <a:pt x="623" y="30"/>
                    </a:lnTo>
                    <a:lnTo>
                      <a:pt x="632" y="25"/>
                    </a:lnTo>
                    <a:lnTo>
                      <a:pt x="639" y="21"/>
                    </a:lnTo>
                    <a:lnTo>
                      <a:pt x="643" y="18"/>
                    </a:lnTo>
                    <a:lnTo>
                      <a:pt x="644" y="17"/>
                    </a:lnTo>
                    <a:lnTo>
                      <a:pt x="489" y="820"/>
                    </a:lnTo>
                    <a:lnTo>
                      <a:pt x="378" y="817"/>
                    </a:lnTo>
                    <a:lnTo>
                      <a:pt x="433" y="215"/>
                    </a:lnTo>
                    <a:lnTo>
                      <a:pt x="399" y="216"/>
                    </a:lnTo>
                    <a:lnTo>
                      <a:pt x="369" y="217"/>
                    </a:lnTo>
                    <a:lnTo>
                      <a:pt x="344" y="216"/>
                    </a:lnTo>
                    <a:lnTo>
                      <a:pt x="323" y="215"/>
                    </a:lnTo>
                    <a:lnTo>
                      <a:pt x="307" y="214"/>
                    </a:lnTo>
                    <a:lnTo>
                      <a:pt x="298" y="211"/>
                    </a:lnTo>
                    <a:lnTo>
                      <a:pt x="294" y="211"/>
                    </a:lnTo>
                    <a:lnTo>
                      <a:pt x="108" y="858"/>
                    </a:lnTo>
                    <a:lnTo>
                      <a:pt x="0" y="842"/>
                    </a:lnTo>
                    <a:lnTo>
                      <a:pt x="16" y="783"/>
                    </a:lnTo>
                    <a:lnTo>
                      <a:pt x="30" y="723"/>
                    </a:lnTo>
                    <a:lnTo>
                      <a:pt x="43" y="660"/>
                    </a:lnTo>
                    <a:lnTo>
                      <a:pt x="56" y="597"/>
                    </a:lnTo>
                    <a:lnTo>
                      <a:pt x="68" y="534"/>
                    </a:lnTo>
                    <a:lnTo>
                      <a:pt x="80" y="473"/>
                    </a:lnTo>
                    <a:lnTo>
                      <a:pt x="90" y="411"/>
                    </a:lnTo>
                    <a:lnTo>
                      <a:pt x="99" y="352"/>
                    </a:lnTo>
                    <a:lnTo>
                      <a:pt x="108" y="296"/>
                    </a:lnTo>
                    <a:lnTo>
                      <a:pt x="116" y="242"/>
                    </a:lnTo>
                    <a:lnTo>
                      <a:pt x="123" y="193"/>
                    </a:lnTo>
                    <a:lnTo>
                      <a:pt x="129" y="147"/>
                    </a:lnTo>
                    <a:lnTo>
                      <a:pt x="135" y="106"/>
                    </a:lnTo>
                    <a:lnTo>
                      <a:pt x="139" y="72"/>
                    </a:lnTo>
                    <a:lnTo>
                      <a:pt x="143" y="43"/>
                    </a:lnTo>
                    <a:lnTo>
                      <a:pt x="145" y="21"/>
                    </a:lnTo>
                    <a:lnTo>
                      <a:pt x="146" y="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1" name="Freeform 615"/>
              <p:cNvSpPr>
                <a:spLocks/>
              </p:cNvSpPr>
              <p:nvPr/>
            </p:nvSpPr>
            <p:spPr bwMode="auto">
              <a:xfrm>
                <a:off x="3327" y="1166"/>
                <a:ext cx="526" cy="600"/>
              </a:xfrm>
              <a:custGeom>
                <a:avLst/>
                <a:gdLst>
                  <a:gd name="T0" fmla="*/ 453 w 526"/>
                  <a:gd name="T1" fmla="*/ 0 h 600"/>
                  <a:gd name="T2" fmla="*/ 474 w 526"/>
                  <a:gd name="T3" fmla="*/ 147 h 600"/>
                  <a:gd name="T4" fmla="*/ 482 w 526"/>
                  <a:gd name="T5" fmla="*/ 154 h 600"/>
                  <a:gd name="T6" fmla="*/ 488 w 526"/>
                  <a:gd name="T7" fmla="*/ 165 h 600"/>
                  <a:gd name="T8" fmla="*/ 495 w 526"/>
                  <a:gd name="T9" fmla="*/ 181 h 600"/>
                  <a:gd name="T10" fmla="*/ 500 w 526"/>
                  <a:gd name="T11" fmla="*/ 202 h 600"/>
                  <a:gd name="T12" fmla="*/ 505 w 526"/>
                  <a:gd name="T13" fmla="*/ 224 h 600"/>
                  <a:gd name="T14" fmla="*/ 509 w 526"/>
                  <a:gd name="T15" fmla="*/ 249 h 600"/>
                  <a:gd name="T16" fmla="*/ 512 w 526"/>
                  <a:gd name="T17" fmla="*/ 273 h 600"/>
                  <a:gd name="T18" fmla="*/ 513 w 526"/>
                  <a:gd name="T19" fmla="*/ 296 h 600"/>
                  <a:gd name="T20" fmla="*/ 514 w 526"/>
                  <a:gd name="T21" fmla="*/ 317 h 600"/>
                  <a:gd name="T22" fmla="*/ 512 w 526"/>
                  <a:gd name="T23" fmla="*/ 334 h 600"/>
                  <a:gd name="T24" fmla="*/ 509 w 526"/>
                  <a:gd name="T25" fmla="*/ 347 h 600"/>
                  <a:gd name="T26" fmla="*/ 504 w 526"/>
                  <a:gd name="T27" fmla="*/ 355 h 600"/>
                  <a:gd name="T28" fmla="*/ 526 w 526"/>
                  <a:gd name="T29" fmla="*/ 502 h 600"/>
                  <a:gd name="T30" fmla="*/ 215 w 526"/>
                  <a:gd name="T31" fmla="*/ 371 h 600"/>
                  <a:gd name="T32" fmla="*/ 169 w 526"/>
                  <a:gd name="T33" fmla="*/ 380 h 600"/>
                  <a:gd name="T34" fmla="*/ 186 w 526"/>
                  <a:gd name="T35" fmla="*/ 563 h 600"/>
                  <a:gd name="T36" fmla="*/ 184 w 526"/>
                  <a:gd name="T37" fmla="*/ 571 h 600"/>
                  <a:gd name="T38" fmla="*/ 179 w 526"/>
                  <a:gd name="T39" fmla="*/ 580 h 600"/>
                  <a:gd name="T40" fmla="*/ 171 w 526"/>
                  <a:gd name="T41" fmla="*/ 588 h 600"/>
                  <a:gd name="T42" fmla="*/ 163 w 526"/>
                  <a:gd name="T43" fmla="*/ 595 h 600"/>
                  <a:gd name="T44" fmla="*/ 157 w 526"/>
                  <a:gd name="T45" fmla="*/ 599 h 600"/>
                  <a:gd name="T46" fmla="*/ 132 w 526"/>
                  <a:gd name="T47" fmla="*/ 600 h 600"/>
                  <a:gd name="T48" fmla="*/ 123 w 526"/>
                  <a:gd name="T49" fmla="*/ 597 h 600"/>
                  <a:gd name="T50" fmla="*/ 114 w 526"/>
                  <a:gd name="T51" fmla="*/ 591 h 600"/>
                  <a:gd name="T52" fmla="*/ 107 w 526"/>
                  <a:gd name="T53" fmla="*/ 582 h 600"/>
                  <a:gd name="T54" fmla="*/ 103 w 526"/>
                  <a:gd name="T55" fmla="*/ 574 h 600"/>
                  <a:gd name="T56" fmla="*/ 101 w 526"/>
                  <a:gd name="T57" fmla="*/ 389 h 600"/>
                  <a:gd name="T58" fmla="*/ 23 w 526"/>
                  <a:gd name="T59" fmla="*/ 400 h 600"/>
                  <a:gd name="T60" fmla="*/ 0 w 526"/>
                  <a:gd name="T61" fmla="*/ 240 h 600"/>
                  <a:gd name="T62" fmla="*/ 192 w 526"/>
                  <a:gd name="T63" fmla="*/ 212 h 600"/>
                  <a:gd name="T64" fmla="*/ 453 w 526"/>
                  <a:gd name="T65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26" h="600">
                    <a:moveTo>
                      <a:pt x="453" y="0"/>
                    </a:moveTo>
                    <a:lnTo>
                      <a:pt x="474" y="147"/>
                    </a:lnTo>
                    <a:lnTo>
                      <a:pt x="482" y="154"/>
                    </a:lnTo>
                    <a:lnTo>
                      <a:pt x="488" y="165"/>
                    </a:lnTo>
                    <a:lnTo>
                      <a:pt x="495" y="181"/>
                    </a:lnTo>
                    <a:lnTo>
                      <a:pt x="500" y="202"/>
                    </a:lnTo>
                    <a:lnTo>
                      <a:pt x="505" y="224"/>
                    </a:lnTo>
                    <a:lnTo>
                      <a:pt x="509" y="249"/>
                    </a:lnTo>
                    <a:lnTo>
                      <a:pt x="512" y="273"/>
                    </a:lnTo>
                    <a:lnTo>
                      <a:pt x="513" y="296"/>
                    </a:lnTo>
                    <a:lnTo>
                      <a:pt x="514" y="317"/>
                    </a:lnTo>
                    <a:lnTo>
                      <a:pt x="512" y="334"/>
                    </a:lnTo>
                    <a:lnTo>
                      <a:pt x="509" y="347"/>
                    </a:lnTo>
                    <a:lnTo>
                      <a:pt x="504" y="355"/>
                    </a:lnTo>
                    <a:lnTo>
                      <a:pt x="526" y="502"/>
                    </a:lnTo>
                    <a:lnTo>
                      <a:pt x="215" y="371"/>
                    </a:lnTo>
                    <a:lnTo>
                      <a:pt x="169" y="380"/>
                    </a:lnTo>
                    <a:lnTo>
                      <a:pt x="186" y="563"/>
                    </a:lnTo>
                    <a:lnTo>
                      <a:pt x="184" y="571"/>
                    </a:lnTo>
                    <a:lnTo>
                      <a:pt x="179" y="580"/>
                    </a:lnTo>
                    <a:lnTo>
                      <a:pt x="171" y="588"/>
                    </a:lnTo>
                    <a:lnTo>
                      <a:pt x="163" y="595"/>
                    </a:lnTo>
                    <a:lnTo>
                      <a:pt x="157" y="599"/>
                    </a:lnTo>
                    <a:lnTo>
                      <a:pt x="132" y="600"/>
                    </a:lnTo>
                    <a:lnTo>
                      <a:pt x="123" y="597"/>
                    </a:lnTo>
                    <a:lnTo>
                      <a:pt x="114" y="591"/>
                    </a:lnTo>
                    <a:lnTo>
                      <a:pt x="107" y="582"/>
                    </a:lnTo>
                    <a:lnTo>
                      <a:pt x="103" y="574"/>
                    </a:lnTo>
                    <a:lnTo>
                      <a:pt x="101" y="389"/>
                    </a:lnTo>
                    <a:lnTo>
                      <a:pt x="23" y="400"/>
                    </a:lnTo>
                    <a:lnTo>
                      <a:pt x="0" y="240"/>
                    </a:lnTo>
                    <a:lnTo>
                      <a:pt x="192" y="212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2" name="Freeform 616"/>
              <p:cNvSpPr>
                <a:spLocks/>
              </p:cNvSpPr>
              <p:nvPr/>
            </p:nvSpPr>
            <p:spPr bwMode="auto">
              <a:xfrm>
                <a:off x="3290" y="1426"/>
                <a:ext cx="68" cy="116"/>
              </a:xfrm>
              <a:custGeom>
                <a:avLst/>
                <a:gdLst>
                  <a:gd name="T0" fmla="*/ 51 w 68"/>
                  <a:gd name="T1" fmla="*/ 0 h 116"/>
                  <a:gd name="T2" fmla="*/ 68 w 68"/>
                  <a:gd name="T3" fmla="*/ 116 h 116"/>
                  <a:gd name="T4" fmla="*/ 58 w 68"/>
                  <a:gd name="T5" fmla="*/ 115 h 116"/>
                  <a:gd name="T6" fmla="*/ 43 w 68"/>
                  <a:gd name="T7" fmla="*/ 111 h 116"/>
                  <a:gd name="T8" fmla="*/ 29 w 68"/>
                  <a:gd name="T9" fmla="*/ 103 h 116"/>
                  <a:gd name="T10" fmla="*/ 16 w 68"/>
                  <a:gd name="T11" fmla="*/ 94 h 116"/>
                  <a:gd name="T12" fmla="*/ 5 w 68"/>
                  <a:gd name="T13" fmla="*/ 81 h 116"/>
                  <a:gd name="T14" fmla="*/ 0 w 68"/>
                  <a:gd name="T15" fmla="*/ 66 h 116"/>
                  <a:gd name="T16" fmla="*/ 1 w 68"/>
                  <a:gd name="T17" fmla="*/ 52 h 116"/>
                  <a:gd name="T18" fmla="*/ 8 w 68"/>
                  <a:gd name="T19" fmla="*/ 38 h 116"/>
                  <a:gd name="T20" fmla="*/ 17 w 68"/>
                  <a:gd name="T21" fmla="*/ 23 h 116"/>
                  <a:gd name="T22" fmla="*/ 29 w 68"/>
                  <a:gd name="T23" fmla="*/ 13 h 116"/>
                  <a:gd name="T24" fmla="*/ 42 w 68"/>
                  <a:gd name="T25" fmla="*/ 5 h 116"/>
                  <a:gd name="T26" fmla="*/ 51 w 68"/>
                  <a:gd name="T2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8" h="116">
                    <a:moveTo>
                      <a:pt x="51" y="0"/>
                    </a:moveTo>
                    <a:lnTo>
                      <a:pt x="68" y="116"/>
                    </a:lnTo>
                    <a:lnTo>
                      <a:pt x="58" y="115"/>
                    </a:lnTo>
                    <a:lnTo>
                      <a:pt x="43" y="111"/>
                    </a:lnTo>
                    <a:lnTo>
                      <a:pt x="29" y="103"/>
                    </a:lnTo>
                    <a:lnTo>
                      <a:pt x="16" y="94"/>
                    </a:lnTo>
                    <a:lnTo>
                      <a:pt x="5" y="81"/>
                    </a:lnTo>
                    <a:lnTo>
                      <a:pt x="0" y="66"/>
                    </a:lnTo>
                    <a:lnTo>
                      <a:pt x="1" y="52"/>
                    </a:lnTo>
                    <a:lnTo>
                      <a:pt x="8" y="38"/>
                    </a:lnTo>
                    <a:lnTo>
                      <a:pt x="17" y="23"/>
                    </a:lnTo>
                    <a:lnTo>
                      <a:pt x="29" y="13"/>
                    </a:lnTo>
                    <a:lnTo>
                      <a:pt x="42" y="5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3" name="Freeform 617"/>
              <p:cNvSpPr>
                <a:spLocks/>
              </p:cNvSpPr>
              <p:nvPr/>
            </p:nvSpPr>
            <p:spPr bwMode="auto">
              <a:xfrm>
                <a:off x="3743" y="1169"/>
                <a:ext cx="136" cy="500"/>
              </a:xfrm>
              <a:custGeom>
                <a:avLst/>
                <a:gdLst>
                  <a:gd name="T0" fmla="*/ 33 w 136"/>
                  <a:gd name="T1" fmla="*/ 0 h 500"/>
                  <a:gd name="T2" fmla="*/ 43 w 136"/>
                  <a:gd name="T3" fmla="*/ 3 h 500"/>
                  <a:gd name="T4" fmla="*/ 55 w 136"/>
                  <a:gd name="T5" fmla="*/ 13 h 500"/>
                  <a:gd name="T6" fmla="*/ 67 w 136"/>
                  <a:gd name="T7" fmla="*/ 30 h 500"/>
                  <a:gd name="T8" fmla="*/ 77 w 136"/>
                  <a:gd name="T9" fmla="*/ 54 h 500"/>
                  <a:gd name="T10" fmla="*/ 89 w 136"/>
                  <a:gd name="T11" fmla="*/ 82 h 500"/>
                  <a:gd name="T12" fmla="*/ 100 w 136"/>
                  <a:gd name="T13" fmla="*/ 117 h 500"/>
                  <a:gd name="T14" fmla="*/ 110 w 136"/>
                  <a:gd name="T15" fmla="*/ 154 h 500"/>
                  <a:gd name="T16" fmla="*/ 119 w 136"/>
                  <a:gd name="T17" fmla="*/ 196 h 500"/>
                  <a:gd name="T18" fmla="*/ 126 w 136"/>
                  <a:gd name="T19" fmla="*/ 241 h 500"/>
                  <a:gd name="T20" fmla="*/ 132 w 136"/>
                  <a:gd name="T21" fmla="*/ 287 h 500"/>
                  <a:gd name="T22" fmla="*/ 135 w 136"/>
                  <a:gd name="T23" fmla="*/ 329 h 500"/>
                  <a:gd name="T24" fmla="*/ 136 w 136"/>
                  <a:gd name="T25" fmla="*/ 369 h 500"/>
                  <a:gd name="T26" fmla="*/ 136 w 136"/>
                  <a:gd name="T27" fmla="*/ 405 h 500"/>
                  <a:gd name="T28" fmla="*/ 134 w 136"/>
                  <a:gd name="T29" fmla="*/ 436 h 500"/>
                  <a:gd name="T30" fmla="*/ 128 w 136"/>
                  <a:gd name="T31" fmla="*/ 461 h 500"/>
                  <a:gd name="T32" fmla="*/ 123 w 136"/>
                  <a:gd name="T33" fmla="*/ 480 h 500"/>
                  <a:gd name="T34" fmla="*/ 114 w 136"/>
                  <a:gd name="T35" fmla="*/ 494 h 500"/>
                  <a:gd name="T36" fmla="*/ 105 w 136"/>
                  <a:gd name="T37" fmla="*/ 500 h 500"/>
                  <a:gd name="T38" fmla="*/ 94 w 136"/>
                  <a:gd name="T39" fmla="*/ 497 h 500"/>
                  <a:gd name="T40" fmla="*/ 83 w 136"/>
                  <a:gd name="T41" fmla="*/ 487 h 500"/>
                  <a:gd name="T42" fmla="*/ 71 w 136"/>
                  <a:gd name="T43" fmla="*/ 470 h 500"/>
                  <a:gd name="T44" fmla="*/ 59 w 136"/>
                  <a:gd name="T45" fmla="*/ 446 h 500"/>
                  <a:gd name="T46" fmla="*/ 49 w 136"/>
                  <a:gd name="T47" fmla="*/ 418 h 500"/>
                  <a:gd name="T48" fmla="*/ 37 w 136"/>
                  <a:gd name="T49" fmla="*/ 384 h 500"/>
                  <a:gd name="T50" fmla="*/ 28 w 136"/>
                  <a:gd name="T51" fmla="*/ 344 h 500"/>
                  <a:gd name="T52" fmla="*/ 18 w 136"/>
                  <a:gd name="T53" fmla="*/ 302 h 500"/>
                  <a:gd name="T54" fmla="*/ 11 w 136"/>
                  <a:gd name="T55" fmla="*/ 258 h 500"/>
                  <a:gd name="T56" fmla="*/ 5 w 136"/>
                  <a:gd name="T57" fmla="*/ 213 h 500"/>
                  <a:gd name="T58" fmla="*/ 1 w 136"/>
                  <a:gd name="T59" fmla="*/ 170 h 500"/>
                  <a:gd name="T60" fmla="*/ 0 w 136"/>
                  <a:gd name="T61" fmla="*/ 131 h 500"/>
                  <a:gd name="T62" fmla="*/ 1 w 136"/>
                  <a:gd name="T63" fmla="*/ 96 h 500"/>
                  <a:gd name="T64" fmla="*/ 4 w 136"/>
                  <a:gd name="T65" fmla="*/ 64 h 500"/>
                  <a:gd name="T66" fmla="*/ 8 w 136"/>
                  <a:gd name="T67" fmla="*/ 38 h 500"/>
                  <a:gd name="T68" fmla="*/ 15 w 136"/>
                  <a:gd name="T69" fmla="*/ 18 h 500"/>
                  <a:gd name="T70" fmla="*/ 22 w 136"/>
                  <a:gd name="T71" fmla="*/ 5 h 500"/>
                  <a:gd name="T72" fmla="*/ 33 w 136"/>
                  <a:gd name="T73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6" h="500">
                    <a:moveTo>
                      <a:pt x="33" y="0"/>
                    </a:moveTo>
                    <a:lnTo>
                      <a:pt x="43" y="3"/>
                    </a:lnTo>
                    <a:lnTo>
                      <a:pt x="55" y="13"/>
                    </a:lnTo>
                    <a:lnTo>
                      <a:pt x="67" y="30"/>
                    </a:lnTo>
                    <a:lnTo>
                      <a:pt x="77" y="54"/>
                    </a:lnTo>
                    <a:lnTo>
                      <a:pt x="89" y="82"/>
                    </a:lnTo>
                    <a:lnTo>
                      <a:pt x="100" y="117"/>
                    </a:lnTo>
                    <a:lnTo>
                      <a:pt x="110" y="154"/>
                    </a:lnTo>
                    <a:lnTo>
                      <a:pt x="119" y="196"/>
                    </a:lnTo>
                    <a:lnTo>
                      <a:pt x="126" y="241"/>
                    </a:lnTo>
                    <a:lnTo>
                      <a:pt x="132" y="287"/>
                    </a:lnTo>
                    <a:lnTo>
                      <a:pt x="135" y="329"/>
                    </a:lnTo>
                    <a:lnTo>
                      <a:pt x="136" y="369"/>
                    </a:lnTo>
                    <a:lnTo>
                      <a:pt x="136" y="405"/>
                    </a:lnTo>
                    <a:lnTo>
                      <a:pt x="134" y="436"/>
                    </a:lnTo>
                    <a:lnTo>
                      <a:pt x="128" y="461"/>
                    </a:lnTo>
                    <a:lnTo>
                      <a:pt x="123" y="480"/>
                    </a:lnTo>
                    <a:lnTo>
                      <a:pt x="114" y="494"/>
                    </a:lnTo>
                    <a:lnTo>
                      <a:pt x="105" y="500"/>
                    </a:lnTo>
                    <a:lnTo>
                      <a:pt x="94" y="497"/>
                    </a:lnTo>
                    <a:lnTo>
                      <a:pt x="83" y="487"/>
                    </a:lnTo>
                    <a:lnTo>
                      <a:pt x="71" y="470"/>
                    </a:lnTo>
                    <a:lnTo>
                      <a:pt x="59" y="446"/>
                    </a:lnTo>
                    <a:lnTo>
                      <a:pt x="49" y="418"/>
                    </a:lnTo>
                    <a:lnTo>
                      <a:pt x="37" y="384"/>
                    </a:lnTo>
                    <a:lnTo>
                      <a:pt x="28" y="344"/>
                    </a:lnTo>
                    <a:lnTo>
                      <a:pt x="18" y="302"/>
                    </a:lnTo>
                    <a:lnTo>
                      <a:pt x="11" y="258"/>
                    </a:lnTo>
                    <a:lnTo>
                      <a:pt x="5" y="213"/>
                    </a:lnTo>
                    <a:lnTo>
                      <a:pt x="1" y="170"/>
                    </a:lnTo>
                    <a:lnTo>
                      <a:pt x="0" y="131"/>
                    </a:lnTo>
                    <a:lnTo>
                      <a:pt x="1" y="96"/>
                    </a:lnTo>
                    <a:lnTo>
                      <a:pt x="4" y="64"/>
                    </a:lnTo>
                    <a:lnTo>
                      <a:pt x="8" y="38"/>
                    </a:lnTo>
                    <a:lnTo>
                      <a:pt x="15" y="18"/>
                    </a:lnTo>
                    <a:lnTo>
                      <a:pt x="22" y="5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4" name="Freeform 618"/>
              <p:cNvSpPr>
                <a:spLocks/>
              </p:cNvSpPr>
              <p:nvPr/>
            </p:nvSpPr>
            <p:spPr bwMode="auto">
              <a:xfrm>
                <a:off x="3382" y="1708"/>
                <a:ext cx="10" cy="54"/>
              </a:xfrm>
              <a:custGeom>
                <a:avLst/>
                <a:gdLst>
                  <a:gd name="T0" fmla="*/ 10 w 10"/>
                  <a:gd name="T1" fmla="*/ 0 h 54"/>
                  <a:gd name="T2" fmla="*/ 10 w 10"/>
                  <a:gd name="T3" fmla="*/ 54 h 54"/>
                  <a:gd name="T4" fmla="*/ 10 w 10"/>
                  <a:gd name="T5" fmla="*/ 54 h 54"/>
                  <a:gd name="T6" fmla="*/ 0 w 10"/>
                  <a:gd name="T7" fmla="*/ 46 h 54"/>
                  <a:gd name="T8" fmla="*/ 10 w 10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54">
                    <a:moveTo>
                      <a:pt x="10" y="0"/>
                    </a:moveTo>
                    <a:lnTo>
                      <a:pt x="10" y="54"/>
                    </a:lnTo>
                    <a:lnTo>
                      <a:pt x="10" y="54"/>
                    </a:lnTo>
                    <a:lnTo>
                      <a:pt x="0" y="4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5" name="Freeform 619"/>
              <p:cNvSpPr>
                <a:spLocks/>
              </p:cNvSpPr>
              <p:nvPr/>
            </p:nvSpPr>
            <p:spPr bwMode="auto">
              <a:xfrm>
                <a:off x="3392" y="1673"/>
                <a:ext cx="12" cy="96"/>
              </a:xfrm>
              <a:custGeom>
                <a:avLst/>
                <a:gdLst>
                  <a:gd name="T0" fmla="*/ 12 w 12"/>
                  <a:gd name="T1" fmla="*/ 0 h 96"/>
                  <a:gd name="T2" fmla="*/ 12 w 12"/>
                  <a:gd name="T3" fmla="*/ 96 h 96"/>
                  <a:gd name="T4" fmla="*/ 9 w 12"/>
                  <a:gd name="T5" fmla="*/ 94 h 96"/>
                  <a:gd name="T6" fmla="*/ 0 w 12"/>
                  <a:gd name="T7" fmla="*/ 89 h 96"/>
                  <a:gd name="T8" fmla="*/ 0 w 12"/>
                  <a:gd name="T9" fmla="*/ 35 h 96"/>
                  <a:gd name="T10" fmla="*/ 8 w 12"/>
                  <a:gd name="T11" fmla="*/ 4 h 96"/>
                  <a:gd name="T12" fmla="*/ 12 w 12"/>
                  <a:gd name="T1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96">
                    <a:moveTo>
                      <a:pt x="12" y="0"/>
                    </a:moveTo>
                    <a:lnTo>
                      <a:pt x="12" y="96"/>
                    </a:lnTo>
                    <a:lnTo>
                      <a:pt x="9" y="94"/>
                    </a:lnTo>
                    <a:lnTo>
                      <a:pt x="0" y="89"/>
                    </a:lnTo>
                    <a:lnTo>
                      <a:pt x="0" y="35"/>
                    </a:lnTo>
                    <a:lnTo>
                      <a:pt x="8" y="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6" name="Freeform 620"/>
              <p:cNvSpPr>
                <a:spLocks/>
              </p:cNvSpPr>
              <p:nvPr/>
            </p:nvSpPr>
            <p:spPr bwMode="auto">
              <a:xfrm>
                <a:off x="3404" y="1660"/>
                <a:ext cx="11" cy="115"/>
              </a:xfrm>
              <a:custGeom>
                <a:avLst/>
                <a:gdLst>
                  <a:gd name="T0" fmla="*/ 11 w 11"/>
                  <a:gd name="T1" fmla="*/ 0 h 115"/>
                  <a:gd name="T2" fmla="*/ 11 w 11"/>
                  <a:gd name="T3" fmla="*/ 115 h 115"/>
                  <a:gd name="T4" fmla="*/ 5 w 11"/>
                  <a:gd name="T5" fmla="*/ 111 h 115"/>
                  <a:gd name="T6" fmla="*/ 0 w 11"/>
                  <a:gd name="T7" fmla="*/ 109 h 115"/>
                  <a:gd name="T8" fmla="*/ 0 w 11"/>
                  <a:gd name="T9" fmla="*/ 13 h 115"/>
                  <a:gd name="T10" fmla="*/ 11 w 11"/>
                  <a:gd name="T11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15">
                    <a:moveTo>
                      <a:pt x="11" y="0"/>
                    </a:moveTo>
                    <a:lnTo>
                      <a:pt x="11" y="115"/>
                    </a:lnTo>
                    <a:lnTo>
                      <a:pt x="5" y="111"/>
                    </a:lnTo>
                    <a:lnTo>
                      <a:pt x="0" y="109"/>
                    </a:lnTo>
                    <a:lnTo>
                      <a:pt x="0" y="1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7" name="Freeform 621"/>
              <p:cNvSpPr>
                <a:spLocks/>
              </p:cNvSpPr>
              <p:nvPr/>
            </p:nvSpPr>
            <p:spPr bwMode="auto">
              <a:xfrm>
                <a:off x="3415" y="1647"/>
                <a:ext cx="10" cy="133"/>
              </a:xfrm>
              <a:custGeom>
                <a:avLst/>
                <a:gdLst>
                  <a:gd name="T0" fmla="*/ 10 w 10"/>
                  <a:gd name="T1" fmla="*/ 0 h 133"/>
                  <a:gd name="T2" fmla="*/ 10 w 10"/>
                  <a:gd name="T3" fmla="*/ 133 h 133"/>
                  <a:gd name="T4" fmla="*/ 3 w 10"/>
                  <a:gd name="T5" fmla="*/ 129 h 133"/>
                  <a:gd name="T6" fmla="*/ 0 w 10"/>
                  <a:gd name="T7" fmla="*/ 128 h 133"/>
                  <a:gd name="T8" fmla="*/ 0 w 10"/>
                  <a:gd name="T9" fmla="*/ 13 h 133"/>
                  <a:gd name="T10" fmla="*/ 10 w 10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33">
                    <a:moveTo>
                      <a:pt x="10" y="0"/>
                    </a:moveTo>
                    <a:lnTo>
                      <a:pt x="10" y="133"/>
                    </a:lnTo>
                    <a:lnTo>
                      <a:pt x="3" y="129"/>
                    </a:lnTo>
                    <a:lnTo>
                      <a:pt x="0" y="128"/>
                    </a:lnTo>
                    <a:lnTo>
                      <a:pt x="0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8" name="Freeform 622"/>
              <p:cNvSpPr>
                <a:spLocks/>
              </p:cNvSpPr>
              <p:nvPr/>
            </p:nvSpPr>
            <p:spPr bwMode="auto">
              <a:xfrm>
                <a:off x="3425" y="1635"/>
                <a:ext cx="10" cy="148"/>
              </a:xfrm>
              <a:custGeom>
                <a:avLst/>
                <a:gdLst>
                  <a:gd name="T0" fmla="*/ 10 w 10"/>
                  <a:gd name="T1" fmla="*/ 0 h 148"/>
                  <a:gd name="T2" fmla="*/ 10 w 10"/>
                  <a:gd name="T3" fmla="*/ 59 h 148"/>
                  <a:gd name="T4" fmla="*/ 9 w 10"/>
                  <a:gd name="T5" fmla="*/ 60 h 148"/>
                  <a:gd name="T6" fmla="*/ 10 w 10"/>
                  <a:gd name="T7" fmla="*/ 64 h 148"/>
                  <a:gd name="T8" fmla="*/ 10 w 10"/>
                  <a:gd name="T9" fmla="*/ 64 h 148"/>
                  <a:gd name="T10" fmla="*/ 10 w 10"/>
                  <a:gd name="T11" fmla="*/ 138 h 148"/>
                  <a:gd name="T12" fmla="*/ 5 w 10"/>
                  <a:gd name="T13" fmla="*/ 148 h 148"/>
                  <a:gd name="T14" fmla="*/ 0 w 10"/>
                  <a:gd name="T15" fmla="*/ 145 h 148"/>
                  <a:gd name="T16" fmla="*/ 0 w 10"/>
                  <a:gd name="T17" fmla="*/ 12 h 148"/>
                  <a:gd name="T18" fmla="*/ 10 w 10"/>
                  <a:gd name="T19" fmla="*/ 0 h 148"/>
                  <a:gd name="T20" fmla="*/ 10 w 10"/>
                  <a:gd name="T2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148">
                    <a:moveTo>
                      <a:pt x="10" y="0"/>
                    </a:moveTo>
                    <a:lnTo>
                      <a:pt x="10" y="59"/>
                    </a:lnTo>
                    <a:lnTo>
                      <a:pt x="9" y="60"/>
                    </a:lnTo>
                    <a:lnTo>
                      <a:pt x="10" y="64"/>
                    </a:lnTo>
                    <a:lnTo>
                      <a:pt x="10" y="64"/>
                    </a:lnTo>
                    <a:lnTo>
                      <a:pt x="10" y="138"/>
                    </a:lnTo>
                    <a:lnTo>
                      <a:pt x="5" y="148"/>
                    </a:lnTo>
                    <a:lnTo>
                      <a:pt x="0" y="145"/>
                    </a:lnTo>
                    <a:lnTo>
                      <a:pt x="0" y="1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9" name="Freeform 623"/>
              <p:cNvSpPr>
                <a:spLocks noEditPoints="1"/>
              </p:cNvSpPr>
              <p:nvPr/>
            </p:nvSpPr>
            <p:spPr bwMode="auto">
              <a:xfrm>
                <a:off x="3435" y="1634"/>
                <a:ext cx="11" cy="139"/>
              </a:xfrm>
              <a:custGeom>
                <a:avLst/>
                <a:gdLst>
                  <a:gd name="T0" fmla="*/ 0 w 11"/>
                  <a:gd name="T1" fmla="*/ 65 h 139"/>
                  <a:gd name="T2" fmla="*/ 3 w 11"/>
                  <a:gd name="T3" fmla="*/ 73 h 139"/>
                  <a:gd name="T4" fmla="*/ 6 w 11"/>
                  <a:gd name="T5" fmla="*/ 86 h 139"/>
                  <a:gd name="T6" fmla="*/ 7 w 11"/>
                  <a:gd name="T7" fmla="*/ 101 h 139"/>
                  <a:gd name="T8" fmla="*/ 7 w 11"/>
                  <a:gd name="T9" fmla="*/ 118 h 139"/>
                  <a:gd name="T10" fmla="*/ 3 w 11"/>
                  <a:gd name="T11" fmla="*/ 135 h 139"/>
                  <a:gd name="T12" fmla="*/ 0 w 11"/>
                  <a:gd name="T13" fmla="*/ 139 h 139"/>
                  <a:gd name="T14" fmla="*/ 0 w 11"/>
                  <a:gd name="T15" fmla="*/ 65 h 139"/>
                  <a:gd name="T16" fmla="*/ 11 w 11"/>
                  <a:gd name="T17" fmla="*/ 0 h 139"/>
                  <a:gd name="T18" fmla="*/ 11 w 11"/>
                  <a:gd name="T19" fmla="*/ 46 h 139"/>
                  <a:gd name="T20" fmla="*/ 8 w 11"/>
                  <a:gd name="T21" fmla="*/ 51 h 139"/>
                  <a:gd name="T22" fmla="*/ 0 w 11"/>
                  <a:gd name="T23" fmla="*/ 60 h 139"/>
                  <a:gd name="T24" fmla="*/ 0 w 11"/>
                  <a:gd name="T25" fmla="*/ 1 h 139"/>
                  <a:gd name="T26" fmla="*/ 4 w 11"/>
                  <a:gd name="T27" fmla="*/ 1 h 139"/>
                  <a:gd name="T28" fmla="*/ 11 w 11"/>
                  <a:gd name="T2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" h="139">
                    <a:moveTo>
                      <a:pt x="0" y="65"/>
                    </a:moveTo>
                    <a:lnTo>
                      <a:pt x="3" y="73"/>
                    </a:lnTo>
                    <a:lnTo>
                      <a:pt x="6" y="86"/>
                    </a:lnTo>
                    <a:lnTo>
                      <a:pt x="7" y="101"/>
                    </a:lnTo>
                    <a:lnTo>
                      <a:pt x="7" y="118"/>
                    </a:lnTo>
                    <a:lnTo>
                      <a:pt x="3" y="135"/>
                    </a:lnTo>
                    <a:lnTo>
                      <a:pt x="0" y="139"/>
                    </a:lnTo>
                    <a:lnTo>
                      <a:pt x="0" y="65"/>
                    </a:lnTo>
                    <a:close/>
                    <a:moveTo>
                      <a:pt x="11" y="0"/>
                    </a:moveTo>
                    <a:lnTo>
                      <a:pt x="11" y="46"/>
                    </a:lnTo>
                    <a:lnTo>
                      <a:pt x="8" y="51"/>
                    </a:lnTo>
                    <a:lnTo>
                      <a:pt x="0" y="60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0" name="Freeform 624"/>
              <p:cNvSpPr>
                <a:spLocks/>
              </p:cNvSpPr>
              <p:nvPr/>
            </p:nvSpPr>
            <p:spPr bwMode="auto">
              <a:xfrm>
                <a:off x="3446" y="1632"/>
                <a:ext cx="12" cy="48"/>
              </a:xfrm>
              <a:custGeom>
                <a:avLst/>
                <a:gdLst>
                  <a:gd name="T0" fmla="*/ 12 w 12"/>
                  <a:gd name="T1" fmla="*/ 0 h 48"/>
                  <a:gd name="T2" fmla="*/ 12 w 12"/>
                  <a:gd name="T3" fmla="*/ 28 h 48"/>
                  <a:gd name="T4" fmla="*/ 4 w 12"/>
                  <a:gd name="T5" fmla="*/ 31 h 48"/>
                  <a:gd name="T6" fmla="*/ 4 w 12"/>
                  <a:gd name="T7" fmla="*/ 34 h 48"/>
                  <a:gd name="T8" fmla="*/ 3 w 12"/>
                  <a:gd name="T9" fmla="*/ 42 h 48"/>
                  <a:gd name="T10" fmla="*/ 0 w 12"/>
                  <a:gd name="T11" fmla="*/ 48 h 48"/>
                  <a:gd name="T12" fmla="*/ 0 w 12"/>
                  <a:gd name="T13" fmla="*/ 2 h 48"/>
                  <a:gd name="T14" fmla="*/ 3 w 12"/>
                  <a:gd name="T15" fmla="*/ 2 h 48"/>
                  <a:gd name="T16" fmla="*/ 12 w 12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8">
                    <a:moveTo>
                      <a:pt x="12" y="0"/>
                    </a:moveTo>
                    <a:lnTo>
                      <a:pt x="12" y="28"/>
                    </a:lnTo>
                    <a:lnTo>
                      <a:pt x="4" y="31"/>
                    </a:lnTo>
                    <a:lnTo>
                      <a:pt x="4" y="34"/>
                    </a:lnTo>
                    <a:lnTo>
                      <a:pt x="3" y="42"/>
                    </a:lnTo>
                    <a:lnTo>
                      <a:pt x="0" y="48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1" name="Freeform 625"/>
              <p:cNvSpPr>
                <a:spLocks/>
              </p:cNvSpPr>
              <p:nvPr/>
            </p:nvSpPr>
            <p:spPr bwMode="auto">
              <a:xfrm>
                <a:off x="3458" y="1630"/>
                <a:ext cx="10" cy="30"/>
              </a:xfrm>
              <a:custGeom>
                <a:avLst/>
                <a:gdLst>
                  <a:gd name="T0" fmla="*/ 10 w 10"/>
                  <a:gd name="T1" fmla="*/ 0 h 30"/>
                  <a:gd name="T2" fmla="*/ 10 w 10"/>
                  <a:gd name="T3" fmla="*/ 25 h 30"/>
                  <a:gd name="T4" fmla="*/ 6 w 10"/>
                  <a:gd name="T5" fmla="*/ 27 h 30"/>
                  <a:gd name="T6" fmla="*/ 0 w 10"/>
                  <a:gd name="T7" fmla="*/ 30 h 30"/>
                  <a:gd name="T8" fmla="*/ 0 w 10"/>
                  <a:gd name="T9" fmla="*/ 2 h 30"/>
                  <a:gd name="T10" fmla="*/ 5 w 10"/>
                  <a:gd name="T11" fmla="*/ 1 h 30"/>
                  <a:gd name="T12" fmla="*/ 10 w 10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0">
                    <a:moveTo>
                      <a:pt x="10" y="0"/>
                    </a:moveTo>
                    <a:lnTo>
                      <a:pt x="10" y="25"/>
                    </a:lnTo>
                    <a:lnTo>
                      <a:pt x="6" y="27"/>
                    </a:lnTo>
                    <a:lnTo>
                      <a:pt x="0" y="30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2" name="Freeform 626"/>
              <p:cNvSpPr>
                <a:spLocks/>
              </p:cNvSpPr>
              <p:nvPr/>
            </p:nvSpPr>
            <p:spPr bwMode="auto">
              <a:xfrm>
                <a:off x="3468" y="1627"/>
                <a:ext cx="11" cy="28"/>
              </a:xfrm>
              <a:custGeom>
                <a:avLst/>
                <a:gdLst>
                  <a:gd name="T0" fmla="*/ 9 w 11"/>
                  <a:gd name="T1" fmla="*/ 0 h 28"/>
                  <a:gd name="T2" fmla="*/ 9 w 11"/>
                  <a:gd name="T3" fmla="*/ 2 h 28"/>
                  <a:gd name="T4" fmla="*/ 11 w 11"/>
                  <a:gd name="T5" fmla="*/ 5 h 28"/>
                  <a:gd name="T6" fmla="*/ 11 w 11"/>
                  <a:gd name="T7" fmla="*/ 11 h 28"/>
                  <a:gd name="T8" fmla="*/ 9 w 11"/>
                  <a:gd name="T9" fmla="*/ 17 h 28"/>
                  <a:gd name="T10" fmla="*/ 4 w 11"/>
                  <a:gd name="T11" fmla="*/ 24 h 28"/>
                  <a:gd name="T12" fmla="*/ 0 w 11"/>
                  <a:gd name="T13" fmla="*/ 28 h 28"/>
                  <a:gd name="T14" fmla="*/ 0 w 11"/>
                  <a:gd name="T15" fmla="*/ 3 h 28"/>
                  <a:gd name="T16" fmla="*/ 9 w 11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28">
                    <a:moveTo>
                      <a:pt x="9" y="0"/>
                    </a:moveTo>
                    <a:lnTo>
                      <a:pt x="9" y="2"/>
                    </a:lnTo>
                    <a:lnTo>
                      <a:pt x="11" y="5"/>
                    </a:lnTo>
                    <a:lnTo>
                      <a:pt x="11" y="11"/>
                    </a:lnTo>
                    <a:lnTo>
                      <a:pt x="9" y="17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3" name="Freeform 627"/>
              <p:cNvSpPr>
                <a:spLocks/>
              </p:cNvSpPr>
              <p:nvPr/>
            </p:nvSpPr>
            <p:spPr bwMode="auto">
              <a:xfrm>
                <a:off x="2943" y="1922"/>
                <a:ext cx="126" cy="375"/>
              </a:xfrm>
              <a:custGeom>
                <a:avLst/>
                <a:gdLst>
                  <a:gd name="T0" fmla="*/ 4 w 126"/>
                  <a:gd name="T1" fmla="*/ 0 h 375"/>
                  <a:gd name="T2" fmla="*/ 126 w 126"/>
                  <a:gd name="T3" fmla="*/ 260 h 375"/>
                  <a:gd name="T4" fmla="*/ 81 w 126"/>
                  <a:gd name="T5" fmla="*/ 375 h 375"/>
                  <a:gd name="T6" fmla="*/ 0 w 126"/>
                  <a:gd name="T7" fmla="*/ 289 h 375"/>
                  <a:gd name="T8" fmla="*/ 4 w 126"/>
                  <a:gd name="T9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" h="375">
                    <a:moveTo>
                      <a:pt x="4" y="0"/>
                    </a:moveTo>
                    <a:lnTo>
                      <a:pt x="126" y="260"/>
                    </a:lnTo>
                    <a:lnTo>
                      <a:pt x="81" y="375"/>
                    </a:lnTo>
                    <a:lnTo>
                      <a:pt x="0" y="28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4" name="Freeform 628"/>
              <p:cNvSpPr>
                <a:spLocks/>
              </p:cNvSpPr>
              <p:nvPr/>
            </p:nvSpPr>
            <p:spPr bwMode="auto">
              <a:xfrm>
                <a:off x="2795" y="1922"/>
                <a:ext cx="151" cy="91"/>
              </a:xfrm>
              <a:custGeom>
                <a:avLst/>
                <a:gdLst>
                  <a:gd name="T0" fmla="*/ 151 w 151"/>
                  <a:gd name="T1" fmla="*/ 0 h 91"/>
                  <a:gd name="T2" fmla="*/ 113 w 151"/>
                  <a:gd name="T3" fmla="*/ 91 h 91"/>
                  <a:gd name="T4" fmla="*/ 0 w 151"/>
                  <a:gd name="T5" fmla="*/ 12 h 91"/>
                  <a:gd name="T6" fmla="*/ 151 w 151"/>
                  <a:gd name="T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91">
                    <a:moveTo>
                      <a:pt x="151" y="0"/>
                    </a:moveTo>
                    <a:lnTo>
                      <a:pt x="113" y="91"/>
                    </a:lnTo>
                    <a:lnTo>
                      <a:pt x="0" y="12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5" name="Freeform 629"/>
              <p:cNvSpPr>
                <a:spLocks/>
              </p:cNvSpPr>
              <p:nvPr/>
            </p:nvSpPr>
            <p:spPr bwMode="auto">
              <a:xfrm>
                <a:off x="2943" y="1919"/>
                <a:ext cx="71" cy="62"/>
              </a:xfrm>
              <a:custGeom>
                <a:avLst/>
                <a:gdLst>
                  <a:gd name="T0" fmla="*/ 63 w 71"/>
                  <a:gd name="T1" fmla="*/ 0 h 62"/>
                  <a:gd name="T2" fmla="*/ 71 w 71"/>
                  <a:gd name="T3" fmla="*/ 62 h 62"/>
                  <a:gd name="T4" fmla="*/ 0 w 71"/>
                  <a:gd name="T5" fmla="*/ 4 h 62"/>
                  <a:gd name="T6" fmla="*/ 63 w 71"/>
                  <a:gd name="T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" h="62">
                    <a:moveTo>
                      <a:pt x="63" y="0"/>
                    </a:moveTo>
                    <a:lnTo>
                      <a:pt x="71" y="62"/>
                    </a:lnTo>
                    <a:lnTo>
                      <a:pt x="0" y="4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6" name="Freeform 630"/>
              <p:cNvSpPr>
                <a:spLocks/>
              </p:cNvSpPr>
              <p:nvPr/>
            </p:nvSpPr>
            <p:spPr bwMode="auto">
              <a:xfrm>
                <a:off x="2246" y="1403"/>
                <a:ext cx="10" cy="163"/>
              </a:xfrm>
              <a:custGeom>
                <a:avLst/>
                <a:gdLst>
                  <a:gd name="T0" fmla="*/ 10 w 10"/>
                  <a:gd name="T1" fmla="*/ 0 h 163"/>
                  <a:gd name="T2" fmla="*/ 10 w 10"/>
                  <a:gd name="T3" fmla="*/ 163 h 163"/>
                  <a:gd name="T4" fmla="*/ 10 w 10"/>
                  <a:gd name="T5" fmla="*/ 161 h 163"/>
                  <a:gd name="T6" fmla="*/ 2 w 10"/>
                  <a:gd name="T7" fmla="*/ 119 h 163"/>
                  <a:gd name="T8" fmla="*/ 0 w 10"/>
                  <a:gd name="T9" fmla="*/ 80 h 163"/>
                  <a:gd name="T10" fmla="*/ 1 w 10"/>
                  <a:gd name="T11" fmla="*/ 45 h 163"/>
                  <a:gd name="T12" fmla="*/ 6 w 10"/>
                  <a:gd name="T13" fmla="*/ 12 h 163"/>
                  <a:gd name="T14" fmla="*/ 10 w 10"/>
                  <a:gd name="T15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63">
                    <a:moveTo>
                      <a:pt x="10" y="0"/>
                    </a:moveTo>
                    <a:lnTo>
                      <a:pt x="10" y="163"/>
                    </a:lnTo>
                    <a:lnTo>
                      <a:pt x="10" y="161"/>
                    </a:lnTo>
                    <a:lnTo>
                      <a:pt x="2" y="119"/>
                    </a:lnTo>
                    <a:lnTo>
                      <a:pt x="0" y="80"/>
                    </a:lnTo>
                    <a:lnTo>
                      <a:pt x="1" y="45"/>
                    </a:lnTo>
                    <a:lnTo>
                      <a:pt x="6" y="1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7" name="Freeform 631"/>
              <p:cNvSpPr>
                <a:spLocks/>
              </p:cNvSpPr>
              <p:nvPr/>
            </p:nvSpPr>
            <p:spPr bwMode="auto">
              <a:xfrm>
                <a:off x="2256" y="1373"/>
                <a:ext cx="10" cy="231"/>
              </a:xfrm>
              <a:custGeom>
                <a:avLst/>
                <a:gdLst>
                  <a:gd name="T0" fmla="*/ 10 w 10"/>
                  <a:gd name="T1" fmla="*/ 0 h 231"/>
                  <a:gd name="T2" fmla="*/ 10 w 10"/>
                  <a:gd name="T3" fmla="*/ 231 h 231"/>
                  <a:gd name="T4" fmla="*/ 0 w 10"/>
                  <a:gd name="T5" fmla="*/ 193 h 231"/>
                  <a:gd name="T6" fmla="*/ 0 w 10"/>
                  <a:gd name="T7" fmla="*/ 30 h 231"/>
                  <a:gd name="T8" fmla="*/ 5 w 10"/>
                  <a:gd name="T9" fmla="*/ 13 h 231"/>
                  <a:gd name="T10" fmla="*/ 10 w 10"/>
                  <a:gd name="T1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231">
                    <a:moveTo>
                      <a:pt x="10" y="0"/>
                    </a:moveTo>
                    <a:lnTo>
                      <a:pt x="10" y="231"/>
                    </a:lnTo>
                    <a:lnTo>
                      <a:pt x="0" y="193"/>
                    </a:lnTo>
                    <a:lnTo>
                      <a:pt x="0" y="30"/>
                    </a:lnTo>
                    <a:lnTo>
                      <a:pt x="5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8" name="Freeform 632"/>
              <p:cNvSpPr>
                <a:spLocks/>
              </p:cNvSpPr>
              <p:nvPr/>
            </p:nvSpPr>
            <p:spPr bwMode="auto">
              <a:xfrm>
                <a:off x="2266" y="1351"/>
                <a:ext cx="11" cy="283"/>
              </a:xfrm>
              <a:custGeom>
                <a:avLst/>
                <a:gdLst>
                  <a:gd name="T0" fmla="*/ 11 w 11"/>
                  <a:gd name="T1" fmla="*/ 0 h 283"/>
                  <a:gd name="T2" fmla="*/ 11 w 11"/>
                  <a:gd name="T3" fmla="*/ 283 h 283"/>
                  <a:gd name="T4" fmla="*/ 3 w 11"/>
                  <a:gd name="T5" fmla="*/ 260 h 283"/>
                  <a:gd name="T6" fmla="*/ 0 w 11"/>
                  <a:gd name="T7" fmla="*/ 253 h 283"/>
                  <a:gd name="T8" fmla="*/ 0 w 11"/>
                  <a:gd name="T9" fmla="*/ 22 h 283"/>
                  <a:gd name="T10" fmla="*/ 7 w 11"/>
                  <a:gd name="T11" fmla="*/ 8 h 283"/>
                  <a:gd name="T12" fmla="*/ 11 w 11"/>
                  <a:gd name="T13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283">
                    <a:moveTo>
                      <a:pt x="11" y="0"/>
                    </a:moveTo>
                    <a:lnTo>
                      <a:pt x="11" y="283"/>
                    </a:lnTo>
                    <a:lnTo>
                      <a:pt x="3" y="260"/>
                    </a:lnTo>
                    <a:lnTo>
                      <a:pt x="0" y="253"/>
                    </a:lnTo>
                    <a:lnTo>
                      <a:pt x="0" y="22"/>
                    </a:lnTo>
                    <a:lnTo>
                      <a:pt x="7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9" name="Freeform 633"/>
              <p:cNvSpPr>
                <a:spLocks/>
              </p:cNvSpPr>
              <p:nvPr/>
            </p:nvSpPr>
            <p:spPr bwMode="auto">
              <a:xfrm>
                <a:off x="2277" y="1334"/>
                <a:ext cx="12" cy="329"/>
              </a:xfrm>
              <a:custGeom>
                <a:avLst/>
                <a:gdLst>
                  <a:gd name="T0" fmla="*/ 12 w 12"/>
                  <a:gd name="T1" fmla="*/ 0 h 329"/>
                  <a:gd name="T2" fmla="*/ 12 w 12"/>
                  <a:gd name="T3" fmla="*/ 329 h 329"/>
                  <a:gd name="T4" fmla="*/ 10 w 12"/>
                  <a:gd name="T5" fmla="*/ 327 h 329"/>
                  <a:gd name="T6" fmla="*/ 0 w 12"/>
                  <a:gd name="T7" fmla="*/ 300 h 329"/>
                  <a:gd name="T8" fmla="*/ 0 w 12"/>
                  <a:gd name="T9" fmla="*/ 17 h 329"/>
                  <a:gd name="T10" fmla="*/ 9 w 12"/>
                  <a:gd name="T11" fmla="*/ 1 h 329"/>
                  <a:gd name="T12" fmla="*/ 12 w 12"/>
                  <a:gd name="T13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29">
                    <a:moveTo>
                      <a:pt x="12" y="0"/>
                    </a:moveTo>
                    <a:lnTo>
                      <a:pt x="12" y="329"/>
                    </a:lnTo>
                    <a:lnTo>
                      <a:pt x="10" y="327"/>
                    </a:lnTo>
                    <a:lnTo>
                      <a:pt x="0" y="300"/>
                    </a:lnTo>
                    <a:lnTo>
                      <a:pt x="0" y="17"/>
                    </a:lnTo>
                    <a:lnTo>
                      <a:pt x="9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0" name="Freeform 634"/>
              <p:cNvSpPr>
                <a:spLocks/>
              </p:cNvSpPr>
              <p:nvPr/>
            </p:nvSpPr>
            <p:spPr bwMode="auto">
              <a:xfrm>
                <a:off x="2289" y="1320"/>
                <a:ext cx="10" cy="362"/>
              </a:xfrm>
              <a:custGeom>
                <a:avLst/>
                <a:gdLst>
                  <a:gd name="T0" fmla="*/ 10 w 10"/>
                  <a:gd name="T1" fmla="*/ 0 h 362"/>
                  <a:gd name="T2" fmla="*/ 10 w 10"/>
                  <a:gd name="T3" fmla="*/ 362 h 362"/>
                  <a:gd name="T4" fmla="*/ 5 w 10"/>
                  <a:gd name="T5" fmla="*/ 353 h 362"/>
                  <a:gd name="T6" fmla="*/ 0 w 10"/>
                  <a:gd name="T7" fmla="*/ 345 h 362"/>
                  <a:gd name="T8" fmla="*/ 0 w 10"/>
                  <a:gd name="T9" fmla="*/ 343 h 362"/>
                  <a:gd name="T10" fmla="*/ 0 w 10"/>
                  <a:gd name="T11" fmla="*/ 14 h 362"/>
                  <a:gd name="T12" fmla="*/ 10 w 10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2">
                    <a:moveTo>
                      <a:pt x="10" y="0"/>
                    </a:moveTo>
                    <a:lnTo>
                      <a:pt x="10" y="362"/>
                    </a:lnTo>
                    <a:lnTo>
                      <a:pt x="5" y="353"/>
                    </a:lnTo>
                    <a:lnTo>
                      <a:pt x="0" y="345"/>
                    </a:lnTo>
                    <a:lnTo>
                      <a:pt x="0" y="343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1" name="Freeform 635"/>
              <p:cNvSpPr>
                <a:spLocks/>
              </p:cNvSpPr>
              <p:nvPr/>
            </p:nvSpPr>
            <p:spPr bwMode="auto">
              <a:xfrm>
                <a:off x="2299" y="1308"/>
                <a:ext cx="11" cy="393"/>
              </a:xfrm>
              <a:custGeom>
                <a:avLst/>
                <a:gdLst>
                  <a:gd name="T0" fmla="*/ 11 w 11"/>
                  <a:gd name="T1" fmla="*/ 0 h 393"/>
                  <a:gd name="T2" fmla="*/ 11 w 11"/>
                  <a:gd name="T3" fmla="*/ 393 h 393"/>
                  <a:gd name="T4" fmla="*/ 3 w 11"/>
                  <a:gd name="T5" fmla="*/ 379 h 393"/>
                  <a:gd name="T6" fmla="*/ 0 w 11"/>
                  <a:gd name="T7" fmla="*/ 374 h 393"/>
                  <a:gd name="T8" fmla="*/ 0 w 11"/>
                  <a:gd name="T9" fmla="*/ 12 h 393"/>
                  <a:gd name="T10" fmla="*/ 4 w 11"/>
                  <a:gd name="T11" fmla="*/ 8 h 393"/>
                  <a:gd name="T12" fmla="*/ 11 w 11"/>
                  <a:gd name="T13" fmla="*/ 0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93">
                    <a:moveTo>
                      <a:pt x="11" y="0"/>
                    </a:moveTo>
                    <a:lnTo>
                      <a:pt x="11" y="393"/>
                    </a:lnTo>
                    <a:lnTo>
                      <a:pt x="3" y="379"/>
                    </a:lnTo>
                    <a:lnTo>
                      <a:pt x="0" y="374"/>
                    </a:lnTo>
                    <a:lnTo>
                      <a:pt x="0" y="12"/>
                    </a:lnTo>
                    <a:lnTo>
                      <a:pt x="4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2" name="Freeform 636"/>
              <p:cNvSpPr>
                <a:spLocks/>
              </p:cNvSpPr>
              <p:nvPr/>
            </p:nvSpPr>
            <p:spPr bwMode="auto">
              <a:xfrm>
                <a:off x="2310" y="1296"/>
                <a:ext cx="10" cy="420"/>
              </a:xfrm>
              <a:custGeom>
                <a:avLst/>
                <a:gdLst>
                  <a:gd name="T0" fmla="*/ 10 w 10"/>
                  <a:gd name="T1" fmla="*/ 0 h 420"/>
                  <a:gd name="T2" fmla="*/ 10 w 10"/>
                  <a:gd name="T3" fmla="*/ 420 h 420"/>
                  <a:gd name="T4" fmla="*/ 2 w 10"/>
                  <a:gd name="T5" fmla="*/ 408 h 420"/>
                  <a:gd name="T6" fmla="*/ 0 w 10"/>
                  <a:gd name="T7" fmla="*/ 405 h 420"/>
                  <a:gd name="T8" fmla="*/ 0 w 10"/>
                  <a:gd name="T9" fmla="*/ 12 h 420"/>
                  <a:gd name="T10" fmla="*/ 10 w 10"/>
                  <a:gd name="T11" fmla="*/ 1 h 420"/>
                  <a:gd name="T12" fmla="*/ 10 w 10"/>
                  <a:gd name="T13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420">
                    <a:moveTo>
                      <a:pt x="10" y="0"/>
                    </a:moveTo>
                    <a:lnTo>
                      <a:pt x="10" y="420"/>
                    </a:lnTo>
                    <a:lnTo>
                      <a:pt x="2" y="408"/>
                    </a:lnTo>
                    <a:lnTo>
                      <a:pt x="0" y="405"/>
                    </a:lnTo>
                    <a:lnTo>
                      <a:pt x="0" y="12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3" name="Freeform 637"/>
              <p:cNvSpPr>
                <a:spLocks/>
              </p:cNvSpPr>
              <p:nvPr/>
            </p:nvSpPr>
            <p:spPr bwMode="auto">
              <a:xfrm>
                <a:off x="2320" y="1287"/>
                <a:ext cx="12" cy="445"/>
              </a:xfrm>
              <a:custGeom>
                <a:avLst/>
                <a:gdLst>
                  <a:gd name="T0" fmla="*/ 12 w 12"/>
                  <a:gd name="T1" fmla="*/ 0 h 445"/>
                  <a:gd name="T2" fmla="*/ 12 w 12"/>
                  <a:gd name="T3" fmla="*/ 445 h 445"/>
                  <a:gd name="T4" fmla="*/ 7 w 12"/>
                  <a:gd name="T5" fmla="*/ 438 h 445"/>
                  <a:gd name="T6" fmla="*/ 0 w 12"/>
                  <a:gd name="T7" fmla="*/ 429 h 445"/>
                  <a:gd name="T8" fmla="*/ 0 w 12"/>
                  <a:gd name="T9" fmla="*/ 9 h 445"/>
                  <a:gd name="T10" fmla="*/ 12 w 12"/>
                  <a:gd name="T11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45">
                    <a:moveTo>
                      <a:pt x="12" y="0"/>
                    </a:moveTo>
                    <a:lnTo>
                      <a:pt x="12" y="445"/>
                    </a:lnTo>
                    <a:lnTo>
                      <a:pt x="7" y="438"/>
                    </a:lnTo>
                    <a:lnTo>
                      <a:pt x="0" y="429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4" name="Freeform 638"/>
              <p:cNvSpPr>
                <a:spLocks/>
              </p:cNvSpPr>
              <p:nvPr/>
            </p:nvSpPr>
            <p:spPr bwMode="auto">
              <a:xfrm>
                <a:off x="2332" y="1278"/>
                <a:ext cx="10" cy="468"/>
              </a:xfrm>
              <a:custGeom>
                <a:avLst/>
                <a:gdLst>
                  <a:gd name="T0" fmla="*/ 10 w 10"/>
                  <a:gd name="T1" fmla="*/ 0 h 468"/>
                  <a:gd name="T2" fmla="*/ 10 w 10"/>
                  <a:gd name="T3" fmla="*/ 468 h 468"/>
                  <a:gd name="T4" fmla="*/ 0 w 10"/>
                  <a:gd name="T5" fmla="*/ 454 h 468"/>
                  <a:gd name="T6" fmla="*/ 0 w 10"/>
                  <a:gd name="T7" fmla="*/ 9 h 468"/>
                  <a:gd name="T8" fmla="*/ 5 w 10"/>
                  <a:gd name="T9" fmla="*/ 4 h 468"/>
                  <a:gd name="T10" fmla="*/ 10 w 10"/>
                  <a:gd name="T11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468">
                    <a:moveTo>
                      <a:pt x="10" y="0"/>
                    </a:moveTo>
                    <a:lnTo>
                      <a:pt x="10" y="468"/>
                    </a:lnTo>
                    <a:lnTo>
                      <a:pt x="0" y="454"/>
                    </a:lnTo>
                    <a:lnTo>
                      <a:pt x="0" y="9"/>
                    </a:lnTo>
                    <a:lnTo>
                      <a:pt x="5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5" name="Freeform 639"/>
              <p:cNvSpPr>
                <a:spLocks/>
              </p:cNvSpPr>
              <p:nvPr/>
            </p:nvSpPr>
            <p:spPr bwMode="auto">
              <a:xfrm>
                <a:off x="2342" y="1270"/>
                <a:ext cx="11" cy="489"/>
              </a:xfrm>
              <a:custGeom>
                <a:avLst/>
                <a:gdLst>
                  <a:gd name="T0" fmla="*/ 11 w 11"/>
                  <a:gd name="T1" fmla="*/ 0 h 489"/>
                  <a:gd name="T2" fmla="*/ 11 w 11"/>
                  <a:gd name="T3" fmla="*/ 489 h 489"/>
                  <a:gd name="T4" fmla="*/ 2 w 11"/>
                  <a:gd name="T5" fmla="*/ 479 h 489"/>
                  <a:gd name="T6" fmla="*/ 0 w 11"/>
                  <a:gd name="T7" fmla="*/ 476 h 489"/>
                  <a:gd name="T8" fmla="*/ 0 w 11"/>
                  <a:gd name="T9" fmla="*/ 8 h 489"/>
                  <a:gd name="T10" fmla="*/ 11 w 11"/>
                  <a:gd name="T11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489">
                    <a:moveTo>
                      <a:pt x="11" y="0"/>
                    </a:moveTo>
                    <a:lnTo>
                      <a:pt x="11" y="489"/>
                    </a:lnTo>
                    <a:lnTo>
                      <a:pt x="2" y="479"/>
                    </a:lnTo>
                    <a:lnTo>
                      <a:pt x="0" y="47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6" name="Freeform 640"/>
              <p:cNvSpPr>
                <a:spLocks/>
              </p:cNvSpPr>
              <p:nvPr/>
            </p:nvSpPr>
            <p:spPr bwMode="auto">
              <a:xfrm>
                <a:off x="2353" y="1263"/>
                <a:ext cx="10" cy="510"/>
              </a:xfrm>
              <a:custGeom>
                <a:avLst/>
                <a:gdLst>
                  <a:gd name="T0" fmla="*/ 10 w 10"/>
                  <a:gd name="T1" fmla="*/ 0 h 510"/>
                  <a:gd name="T2" fmla="*/ 10 w 10"/>
                  <a:gd name="T3" fmla="*/ 510 h 510"/>
                  <a:gd name="T4" fmla="*/ 0 w 10"/>
                  <a:gd name="T5" fmla="*/ 496 h 510"/>
                  <a:gd name="T6" fmla="*/ 0 w 10"/>
                  <a:gd name="T7" fmla="*/ 7 h 510"/>
                  <a:gd name="T8" fmla="*/ 2 w 10"/>
                  <a:gd name="T9" fmla="*/ 4 h 510"/>
                  <a:gd name="T10" fmla="*/ 10 w 10"/>
                  <a:gd name="T11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510">
                    <a:moveTo>
                      <a:pt x="10" y="0"/>
                    </a:moveTo>
                    <a:lnTo>
                      <a:pt x="10" y="510"/>
                    </a:lnTo>
                    <a:lnTo>
                      <a:pt x="0" y="496"/>
                    </a:lnTo>
                    <a:lnTo>
                      <a:pt x="0" y="7"/>
                    </a:lnTo>
                    <a:lnTo>
                      <a:pt x="2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7" name="Freeform 641"/>
              <p:cNvSpPr>
                <a:spLocks/>
              </p:cNvSpPr>
              <p:nvPr/>
            </p:nvSpPr>
            <p:spPr bwMode="auto">
              <a:xfrm>
                <a:off x="2363" y="1255"/>
                <a:ext cx="11" cy="529"/>
              </a:xfrm>
              <a:custGeom>
                <a:avLst/>
                <a:gdLst>
                  <a:gd name="T0" fmla="*/ 11 w 11"/>
                  <a:gd name="T1" fmla="*/ 0 h 529"/>
                  <a:gd name="T2" fmla="*/ 11 w 11"/>
                  <a:gd name="T3" fmla="*/ 529 h 529"/>
                  <a:gd name="T4" fmla="*/ 2 w 11"/>
                  <a:gd name="T5" fmla="*/ 519 h 529"/>
                  <a:gd name="T6" fmla="*/ 0 w 11"/>
                  <a:gd name="T7" fmla="*/ 518 h 529"/>
                  <a:gd name="T8" fmla="*/ 0 w 11"/>
                  <a:gd name="T9" fmla="*/ 8 h 529"/>
                  <a:gd name="T10" fmla="*/ 11 w 11"/>
                  <a:gd name="T11" fmla="*/ 2 h 529"/>
                  <a:gd name="T12" fmla="*/ 11 w 11"/>
                  <a:gd name="T13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529">
                    <a:moveTo>
                      <a:pt x="11" y="0"/>
                    </a:moveTo>
                    <a:lnTo>
                      <a:pt x="11" y="529"/>
                    </a:lnTo>
                    <a:lnTo>
                      <a:pt x="2" y="519"/>
                    </a:lnTo>
                    <a:lnTo>
                      <a:pt x="0" y="518"/>
                    </a:lnTo>
                    <a:lnTo>
                      <a:pt x="0" y="8"/>
                    </a:lnTo>
                    <a:lnTo>
                      <a:pt x="11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8" name="Freeform 642"/>
              <p:cNvSpPr>
                <a:spLocks/>
              </p:cNvSpPr>
              <p:nvPr/>
            </p:nvSpPr>
            <p:spPr bwMode="auto">
              <a:xfrm>
                <a:off x="2374" y="1250"/>
                <a:ext cx="12" cy="546"/>
              </a:xfrm>
              <a:custGeom>
                <a:avLst/>
                <a:gdLst>
                  <a:gd name="T0" fmla="*/ 12 w 12"/>
                  <a:gd name="T1" fmla="*/ 0 h 546"/>
                  <a:gd name="T2" fmla="*/ 12 w 12"/>
                  <a:gd name="T3" fmla="*/ 546 h 546"/>
                  <a:gd name="T4" fmla="*/ 0 w 12"/>
                  <a:gd name="T5" fmla="*/ 534 h 546"/>
                  <a:gd name="T6" fmla="*/ 0 w 12"/>
                  <a:gd name="T7" fmla="*/ 5 h 546"/>
                  <a:gd name="T8" fmla="*/ 12 w 12"/>
                  <a:gd name="T9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546">
                    <a:moveTo>
                      <a:pt x="12" y="0"/>
                    </a:moveTo>
                    <a:lnTo>
                      <a:pt x="12" y="546"/>
                    </a:lnTo>
                    <a:lnTo>
                      <a:pt x="0" y="534"/>
                    </a:lnTo>
                    <a:lnTo>
                      <a:pt x="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9" name="Freeform 643"/>
              <p:cNvSpPr>
                <a:spLocks/>
              </p:cNvSpPr>
              <p:nvPr/>
            </p:nvSpPr>
            <p:spPr bwMode="auto">
              <a:xfrm>
                <a:off x="2386" y="1245"/>
                <a:ext cx="10" cy="563"/>
              </a:xfrm>
              <a:custGeom>
                <a:avLst/>
                <a:gdLst>
                  <a:gd name="T0" fmla="*/ 10 w 10"/>
                  <a:gd name="T1" fmla="*/ 0 h 563"/>
                  <a:gd name="T2" fmla="*/ 10 w 10"/>
                  <a:gd name="T3" fmla="*/ 563 h 563"/>
                  <a:gd name="T4" fmla="*/ 2 w 10"/>
                  <a:gd name="T5" fmla="*/ 555 h 563"/>
                  <a:gd name="T6" fmla="*/ 0 w 10"/>
                  <a:gd name="T7" fmla="*/ 551 h 563"/>
                  <a:gd name="T8" fmla="*/ 0 w 10"/>
                  <a:gd name="T9" fmla="*/ 5 h 563"/>
                  <a:gd name="T10" fmla="*/ 5 w 10"/>
                  <a:gd name="T11" fmla="*/ 1 h 563"/>
                  <a:gd name="T12" fmla="*/ 10 w 10"/>
                  <a:gd name="T13" fmla="*/ 0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63">
                    <a:moveTo>
                      <a:pt x="10" y="0"/>
                    </a:moveTo>
                    <a:lnTo>
                      <a:pt x="10" y="563"/>
                    </a:lnTo>
                    <a:lnTo>
                      <a:pt x="2" y="555"/>
                    </a:lnTo>
                    <a:lnTo>
                      <a:pt x="0" y="551"/>
                    </a:lnTo>
                    <a:lnTo>
                      <a:pt x="0" y="5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0" name="Freeform 644"/>
              <p:cNvSpPr>
                <a:spLocks/>
              </p:cNvSpPr>
              <p:nvPr/>
            </p:nvSpPr>
            <p:spPr bwMode="auto">
              <a:xfrm>
                <a:off x="2396" y="1240"/>
                <a:ext cx="11" cy="578"/>
              </a:xfrm>
              <a:custGeom>
                <a:avLst/>
                <a:gdLst>
                  <a:gd name="T0" fmla="*/ 11 w 11"/>
                  <a:gd name="T1" fmla="*/ 0 h 578"/>
                  <a:gd name="T2" fmla="*/ 11 w 11"/>
                  <a:gd name="T3" fmla="*/ 578 h 578"/>
                  <a:gd name="T4" fmla="*/ 0 w 11"/>
                  <a:gd name="T5" fmla="*/ 568 h 578"/>
                  <a:gd name="T6" fmla="*/ 0 w 11"/>
                  <a:gd name="T7" fmla="*/ 5 h 578"/>
                  <a:gd name="T8" fmla="*/ 11 w 11"/>
                  <a:gd name="T9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578">
                    <a:moveTo>
                      <a:pt x="11" y="0"/>
                    </a:moveTo>
                    <a:lnTo>
                      <a:pt x="11" y="578"/>
                    </a:lnTo>
                    <a:lnTo>
                      <a:pt x="0" y="568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1" name="Freeform 645"/>
              <p:cNvSpPr>
                <a:spLocks/>
              </p:cNvSpPr>
              <p:nvPr/>
            </p:nvSpPr>
            <p:spPr bwMode="auto">
              <a:xfrm>
                <a:off x="2407" y="1234"/>
                <a:ext cx="10" cy="593"/>
              </a:xfrm>
              <a:custGeom>
                <a:avLst/>
                <a:gdLst>
                  <a:gd name="T0" fmla="*/ 10 w 10"/>
                  <a:gd name="T1" fmla="*/ 0 h 593"/>
                  <a:gd name="T2" fmla="*/ 10 w 10"/>
                  <a:gd name="T3" fmla="*/ 593 h 593"/>
                  <a:gd name="T4" fmla="*/ 9 w 10"/>
                  <a:gd name="T5" fmla="*/ 592 h 593"/>
                  <a:gd name="T6" fmla="*/ 0 w 10"/>
                  <a:gd name="T7" fmla="*/ 584 h 593"/>
                  <a:gd name="T8" fmla="*/ 0 w 10"/>
                  <a:gd name="T9" fmla="*/ 6 h 593"/>
                  <a:gd name="T10" fmla="*/ 0 w 10"/>
                  <a:gd name="T11" fmla="*/ 6 h 593"/>
                  <a:gd name="T12" fmla="*/ 10 w 10"/>
                  <a:gd name="T13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93">
                    <a:moveTo>
                      <a:pt x="10" y="0"/>
                    </a:moveTo>
                    <a:lnTo>
                      <a:pt x="10" y="593"/>
                    </a:lnTo>
                    <a:lnTo>
                      <a:pt x="9" y="592"/>
                    </a:lnTo>
                    <a:lnTo>
                      <a:pt x="0" y="58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" name="Freeform 646"/>
              <p:cNvSpPr>
                <a:spLocks/>
              </p:cNvSpPr>
              <p:nvPr/>
            </p:nvSpPr>
            <p:spPr bwMode="auto">
              <a:xfrm>
                <a:off x="2417" y="1231"/>
                <a:ext cx="10" cy="606"/>
              </a:xfrm>
              <a:custGeom>
                <a:avLst/>
                <a:gdLst>
                  <a:gd name="T0" fmla="*/ 10 w 10"/>
                  <a:gd name="T1" fmla="*/ 0 h 606"/>
                  <a:gd name="T2" fmla="*/ 10 w 10"/>
                  <a:gd name="T3" fmla="*/ 606 h 606"/>
                  <a:gd name="T4" fmla="*/ 0 w 10"/>
                  <a:gd name="T5" fmla="*/ 596 h 606"/>
                  <a:gd name="T6" fmla="*/ 0 w 10"/>
                  <a:gd name="T7" fmla="*/ 3 h 606"/>
                  <a:gd name="T8" fmla="*/ 4 w 10"/>
                  <a:gd name="T9" fmla="*/ 2 h 606"/>
                  <a:gd name="T10" fmla="*/ 10 w 10"/>
                  <a:gd name="T11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06">
                    <a:moveTo>
                      <a:pt x="10" y="0"/>
                    </a:moveTo>
                    <a:lnTo>
                      <a:pt x="10" y="606"/>
                    </a:lnTo>
                    <a:lnTo>
                      <a:pt x="0" y="596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3" name="Freeform 647"/>
              <p:cNvSpPr>
                <a:spLocks/>
              </p:cNvSpPr>
              <p:nvPr/>
            </p:nvSpPr>
            <p:spPr bwMode="auto">
              <a:xfrm>
                <a:off x="2427" y="1227"/>
                <a:ext cx="12" cy="619"/>
              </a:xfrm>
              <a:custGeom>
                <a:avLst/>
                <a:gdLst>
                  <a:gd name="T0" fmla="*/ 12 w 12"/>
                  <a:gd name="T1" fmla="*/ 0 h 619"/>
                  <a:gd name="T2" fmla="*/ 12 w 12"/>
                  <a:gd name="T3" fmla="*/ 619 h 619"/>
                  <a:gd name="T4" fmla="*/ 0 w 12"/>
                  <a:gd name="T5" fmla="*/ 610 h 619"/>
                  <a:gd name="T6" fmla="*/ 0 w 12"/>
                  <a:gd name="T7" fmla="*/ 4 h 619"/>
                  <a:gd name="T8" fmla="*/ 6 w 12"/>
                  <a:gd name="T9" fmla="*/ 2 h 619"/>
                  <a:gd name="T10" fmla="*/ 12 w 12"/>
                  <a:gd name="T11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19">
                    <a:moveTo>
                      <a:pt x="12" y="0"/>
                    </a:moveTo>
                    <a:lnTo>
                      <a:pt x="12" y="619"/>
                    </a:lnTo>
                    <a:lnTo>
                      <a:pt x="0" y="610"/>
                    </a:lnTo>
                    <a:lnTo>
                      <a:pt x="0" y="4"/>
                    </a:lnTo>
                    <a:lnTo>
                      <a:pt x="6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4" name="Freeform 648"/>
              <p:cNvSpPr>
                <a:spLocks/>
              </p:cNvSpPr>
              <p:nvPr/>
            </p:nvSpPr>
            <p:spPr bwMode="auto">
              <a:xfrm>
                <a:off x="2439" y="1224"/>
                <a:ext cx="11" cy="630"/>
              </a:xfrm>
              <a:custGeom>
                <a:avLst/>
                <a:gdLst>
                  <a:gd name="T0" fmla="*/ 11 w 11"/>
                  <a:gd name="T1" fmla="*/ 0 h 630"/>
                  <a:gd name="T2" fmla="*/ 11 w 11"/>
                  <a:gd name="T3" fmla="*/ 630 h 630"/>
                  <a:gd name="T4" fmla="*/ 7 w 11"/>
                  <a:gd name="T5" fmla="*/ 627 h 630"/>
                  <a:gd name="T6" fmla="*/ 0 w 11"/>
                  <a:gd name="T7" fmla="*/ 622 h 630"/>
                  <a:gd name="T8" fmla="*/ 0 w 11"/>
                  <a:gd name="T9" fmla="*/ 3 h 630"/>
                  <a:gd name="T10" fmla="*/ 3 w 11"/>
                  <a:gd name="T11" fmla="*/ 3 h 630"/>
                  <a:gd name="T12" fmla="*/ 9 w 11"/>
                  <a:gd name="T13" fmla="*/ 0 h 630"/>
                  <a:gd name="T14" fmla="*/ 11 w 11"/>
                  <a:gd name="T15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630">
                    <a:moveTo>
                      <a:pt x="11" y="0"/>
                    </a:moveTo>
                    <a:lnTo>
                      <a:pt x="11" y="630"/>
                    </a:lnTo>
                    <a:lnTo>
                      <a:pt x="7" y="627"/>
                    </a:lnTo>
                    <a:lnTo>
                      <a:pt x="0" y="622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5" name="Freeform 649"/>
              <p:cNvSpPr>
                <a:spLocks/>
              </p:cNvSpPr>
              <p:nvPr/>
            </p:nvSpPr>
            <p:spPr bwMode="auto">
              <a:xfrm>
                <a:off x="2450" y="1198"/>
                <a:ext cx="10" cy="664"/>
              </a:xfrm>
              <a:custGeom>
                <a:avLst/>
                <a:gdLst>
                  <a:gd name="T0" fmla="*/ 10 w 10"/>
                  <a:gd name="T1" fmla="*/ 0 h 664"/>
                  <a:gd name="T2" fmla="*/ 10 w 10"/>
                  <a:gd name="T3" fmla="*/ 664 h 664"/>
                  <a:gd name="T4" fmla="*/ 0 w 10"/>
                  <a:gd name="T5" fmla="*/ 656 h 664"/>
                  <a:gd name="T6" fmla="*/ 0 w 10"/>
                  <a:gd name="T7" fmla="*/ 26 h 664"/>
                  <a:gd name="T8" fmla="*/ 1 w 10"/>
                  <a:gd name="T9" fmla="*/ 26 h 664"/>
                  <a:gd name="T10" fmla="*/ 10 w 10"/>
                  <a:gd name="T11" fmla="*/ 0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64">
                    <a:moveTo>
                      <a:pt x="10" y="0"/>
                    </a:moveTo>
                    <a:lnTo>
                      <a:pt x="10" y="664"/>
                    </a:lnTo>
                    <a:lnTo>
                      <a:pt x="0" y="656"/>
                    </a:lnTo>
                    <a:lnTo>
                      <a:pt x="0" y="26"/>
                    </a:lnTo>
                    <a:lnTo>
                      <a:pt x="1" y="2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6" name="Freeform 650"/>
              <p:cNvSpPr>
                <a:spLocks/>
              </p:cNvSpPr>
              <p:nvPr/>
            </p:nvSpPr>
            <p:spPr bwMode="auto">
              <a:xfrm>
                <a:off x="2460" y="1173"/>
                <a:ext cx="11" cy="696"/>
              </a:xfrm>
              <a:custGeom>
                <a:avLst/>
                <a:gdLst>
                  <a:gd name="T0" fmla="*/ 11 w 11"/>
                  <a:gd name="T1" fmla="*/ 0 h 696"/>
                  <a:gd name="T2" fmla="*/ 11 w 11"/>
                  <a:gd name="T3" fmla="*/ 696 h 696"/>
                  <a:gd name="T4" fmla="*/ 0 w 11"/>
                  <a:gd name="T5" fmla="*/ 689 h 696"/>
                  <a:gd name="T6" fmla="*/ 0 w 11"/>
                  <a:gd name="T7" fmla="*/ 25 h 696"/>
                  <a:gd name="T8" fmla="*/ 8 w 11"/>
                  <a:gd name="T9" fmla="*/ 6 h 696"/>
                  <a:gd name="T10" fmla="*/ 11 w 11"/>
                  <a:gd name="T11" fmla="*/ 0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696">
                    <a:moveTo>
                      <a:pt x="11" y="0"/>
                    </a:moveTo>
                    <a:lnTo>
                      <a:pt x="11" y="696"/>
                    </a:lnTo>
                    <a:lnTo>
                      <a:pt x="0" y="689"/>
                    </a:lnTo>
                    <a:lnTo>
                      <a:pt x="0" y="25"/>
                    </a:lnTo>
                    <a:lnTo>
                      <a:pt x="8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7" name="Freeform 651"/>
              <p:cNvSpPr>
                <a:spLocks/>
              </p:cNvSpPr>
              <p:nvPr/>
            </p:nvSpPr>
            <p:spPr bwMode="auto">
              <a:xfrm>
                <a:off x="2471" y="1153"/>
                <a:ext cx="11" cy="724"/>
              </a:xfrm>
              <a:custGeom>
                <a:avLst/>
                <a:gdLst>
                  <a:gd name="T0" fmla="*/ 11 w 11"/>
                  <a:gd name="T1" fmla="*/ 0 h 724"/>
                  <a:gd name="T2" fmla="*/ 11 w 11"/>
                  <a:gd name="T3" fmla="*/ 724 h 724"/>
                  <a:gd name="T4" fmla="*/ 9 w 11"/>
                  <a:gd name="T5" fmla="*/ 722 h 724"/>
                  <a:gd name="T6" fmla="*/ 0 w 11"/>
                  <a:gd name="T7" fmla="*/ 716 h 724"/>
                  <a:gd name="T8" fmla="*/ 0 w 11"/>
                  <a:gd name="T9" fmla="*/ 20 h 724"/>
                  <a:gd name="T10" fmla="*/ 11 w 11"/>
                  <a:gd name="T1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24">
                    <a:moveTo>
                      <a:pt x="11" y="0"/>
                    </a:moveTo>
                    <a:lnTo>
                      <a:pt x="11" y="724"/>
                    </a:lnTo>
                    <a:lnTo>
                      <a:pt x="9" y="722"/>
                    </a:lnTo>
                    <a:lnTo>
                      <a:pt x="0" y="716"/>
                    </a:lnTo>
                    <a:lnTo>
                      <a:pt x="0" y="2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8" name="Freeform 652"/>
              <p:cNvSpPr>
                <a:spLocks/>
              </p:cNvSpPr>
              <p:nvPr/>
            </p:nvSpPr>
            <p:spPr bwMode="auto">
              <a:xfrm>
                <a:off x="2482" y="1135"/>
                <a:ext cx="11" cy="747"/>
              </a:xfrm>
              <a:custGeom>
                <a:avLst/>
                <a:gdLst>
                  <a:gd name="T0" fmla="*/ 11 w 11"/>
                  <a:gd name="T1" fmla="*/ 0 h 747"/>
                  <a:gd name="T2" fmla="*/ 11 w 11"/>
                  <a:gd name="T3" fmla="*/ 747 h 747"/>
                  <a:gd name="T4" fmla="*/ 0 w 11"/>
                  <a:gd name="T5" fmla="*/ 742 h 747"/>
                  <a:gd name="T6" fmla="*/ 0 w 11"/>
                  <a:gd name="T7" fmla="*/ 18 h 747"/>
                  <a:gd name="T8" fmla="*/ 6 w 11"/>
                  <a:gd name="T9" fmla="*/ 7 h 747"/>
                  <a:gd name="T10" fmla="*/ 11 w 11"/>
                  <a:gd name="T11" fmla="*/ 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47">
                    <a:moveTo>
                      <a:pt x="11" y="0"/>
                    </a:moveTo>
                    <a:lnTo>
                      <a:pt x="11" y="747"/>
                    </a:lnTo>
                    <a:lnTo>
                      <a:pt x="0" y="742"/>
                    </a:lnTo>
                    <a:lnTo>
                      <a:pt x="0" y="18"/>
                    </a:lnTo>
                    <a:lnTo>
                      <a:pt x="6" y="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9" name="Freeform 653"/>
              <p:cNvSpPr>
                <a:spLocks/>
              </p:cNvSpPr>
              <p:nvPr/>
            </p:nvSpPr>
            <p:spPr bwMode="auto">
              <a:xfrm>
                <a:off x="2493" y="1121"/>
                <a:ext cx="10" cy="768"/>
              </a:xfrm>
              <a:custGeom>
                <a:avLst/>
                <a:gdLst>
                  <a:gd name="T0" fmla="*/ 10 w 10"/>
                  <a:gd name="T1" fmla="*/ 0 h 768"/>
                  <a:gd name="T2" fmla="*/ 10 w 10"/>
                  <a:gd name="T3" fmla="*/ 768 h 768"/>
                  <a:gd name="T4" fmla="*/ 0 w 10"/>
                  <a:gd name="T5" fmla="*/ 761 h 768"/>
                  <a:gd name="T6" fmla="*/ 0 w 10"/>
                  <a:gd name="T7" fmla="*/ 14 h 768"/>
                  <a:gd name="T8" fmla="*/ 10 w 10"/>
                  <a:gd name="T9" fmla="*/ 0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68">
                    <a:moveTo>
                      <a:pt x="10" y="0"/>
                    </a:moveTo>
                    <a:lnTo>
                      <a:pt x="10" y="768"/>
                    </a:lnTo>
                    <a:lnTo>
                      <a:pt x="0" y="761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0" name="Freeform 654"/>
              <p:cNvSpPr>
                <a:spLocks/>
              </p:cNvSpPr>
              <p:nvPr/>
            </p:nvSpPr>
            <p:spPr bwMode="auto">
              <a:xfrm>
                <a:off x="2503" y="1106"/>
                <a:ext cx="11" cy="790"/>
              </a:xfrm>
              <a:custGeom>
                <a:avLst/>
                <a:gdLst>
                  <a:gd name="T0" fmla="*/ 11 w 11"/>
                  <a:gd name="T1" fmla="*/ 0 h 790"/>
                  <a:gd name="T2" fmla="*/ 11 w 11"/>
                  <a:gd name="T3" fmla="*/ 790 h 790"/>
                  <a:gd name="T4" fmla="*/ 0 w 11"/>
                  <a:gd name="T5" fmla="*/ 783 h 790"/>
                  <a:gd name="T6" fmla="*/ 0 w 11"/>
                  <a:gd name="T7" fmla="*/ 15 h 790"/>
                  <a:gd name="T8" fmla="*/ 8 w 11"/>
                  <a:gd name="T9" fmla="*/ 4 h 790"/>
                  <a:gd name="T10" fmla="*/ 11 w 11"/>
                  <a:gd name="T11" fmla="*/ 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90">
                    <a:moveTo>
                      <a:pt x="11" y="0"/>
                    </a:moveTo>
                    <a:lnTo>
                      <a:pt x="11" y="790"/>
                    </a:lnTo>
                    <a:lnTo>
                      <a:pt x="0" y="783"/>
                    </a:lnTo>
                    <a:lnTo>
                      <a:pt x="0" y="15"/>
                    </a:lnTo>
                    <a:lnTo>
                      <a:pt x="8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1" name="Freeform 655"/>
              <p:cNvSpPr>
                <a:spLocks/>
              </p:cNvSpPr>
              <p:nvPr/>
            </p:nvSpPr>
            <p:spPr bwMode="auto">
              <a:xfrm>
                <a:off x="2514" y="1096"/>
                <a:ext cx="10" cy="805"/>
              </a:xfrm>
              <a:custGeom>
                <a:avLst/>
                <a:gdLst>
                  <a:gd name="T0" fmla="*/ 10 w 10"/>
                  <a:gd name="T1" fmla="*/ 0 h 805"/>
                  <a:gd name="T2" fmla="*/ 10 w 10"/>
                  <a:gd name="T3" fmla="*/ 245 h 805"/>
                  <a:gd name="T4" fmla="*/ 9 w 10"/>
                  <a:gd name="T5" fmla="*/ 245 h 805"/>
                  <a:gd name="T6" fmla="*/ 5 w 10"/>
                  <a:gd name="T7" fmla="*/ 246 h 805"/>
                  <a:gd name="T8" fmla="*/ 10 w 10"/>
                  <a:gd name="T9" fmla="*/ 251 h 805"/>
                  <a:gd name="T10" fmla="*/ 10 w 10"/>
                  <a:gd name="T11" fmla="*/ 805 h 805"/>
                  <a:gd name="T12" fmla="*/ 3 w 10"/>
                  <a:gd name="T13" fmla="*/ 801 h 805"/>
                  <a:gd name="T14" fmla="*/ 0 w 10"/>
                  <a:gd name="T15" fmla="*/ 800 h 805"/>
                  <a:gd name="T16" fmla="*/ 0 w 10"/>
                  <a:gd name="T17" fmla="*/ 10 h 805"/>
                  <a:gd name="T18" fmla="*/ 10 w 10"/>
                  <a:gd name="T19" fmla="*/ 0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805">
                    <a:moveTo>
                      <a:pt x="10" y="0"/>
                    </a:moveTo>
                    <a:lnTo>
                      <a:pt x="10" y="245"/>
                    </a:lnTo>
                    <a:lnTo>
                      <a:pt x="9" y="245"/>
                    </a:lnTo>
                    <a:lnTo>
                      <a:pt x="5" y="246"/>
                    </a:lnTo>
                    <a:lnTo>
                      <a:pt x="10" y="251"/>
                    </a:lnTo>
                    <a:lnTo>
                      <a:pt x="10" y="805"/>
                    </a:lnTo>
                    <a:lnTo>
                      <a:pt x="3" y="801"/>
                    </a:lnTo>
                    <a:lnTo>
                      <a:pt x="0" y="800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2" name="Freeform 656"/>
              <p:cNvSpPr>
                <a:spLocks noEditPoints="1"/>
              </p:cNvSpPr>
              <p:nvPr/>
            </p:nvSpPr>
            <p:spPr bwMode="auto">
              <a:xfrm>
                <a:off x="2524" y="1085"/>
                <a:ext cx="12" cy="820"/>
              </a:xfrm>
              <a:custGeom>
                <a:avLst/>
                <a:gdLst>
                  <a:gd name="T0" fmla="*/ 0 w 12"/>
                  <a:gd name="T1" fmla="*/ 262 h 820"/>
                  <a:gd name="T2" fmla="*/ 12 w 12"/>
                  <a:gd name="T3" fmla="*/ 273 h 820"/>
                  <a:gd name="T4" fmla="*/ 12 w 12"/>
                  <a:gd name="T5" fmla="*/ 820 h 820"/>
                  <a:gd name="T6" fmla="*/ 0 w 12"/>
                  <a:gd name="T7" fmla="*/ 816 h 820"/>
                  <a:gd name="T8" fmla="*/ 0 w 12"/>
                  <a:gd name="T9" fmla="*/ 262 h 820"/>
                  <a:gd name="T10" fmla="*/ 12 w 12"/>
                  <a:gd name="T11" fmla="*/ 0 h 820"/>
                  <a:gd name="T12" fmla="*/ 12 w 12"/>
                  <a:gd name="T13" fmla="*/ 252 h 820"/>
                  <a:gd name="T14" fmla="*/ 10 w 12"/>
                  <a:gd name="T15" fmla="*/ 253 h 820"/>
                  <a:gd name="T16" fmla="*/ 0 w 12"/>
                  <a:gd name="T17" fmla="*/ 256 h 820"/>
                  <a:gd name="T18" fmla="*/ 0 w 12"/>
                  <a:gd name="T19" fmla="*/ 11 h 820"/>
                  <a:gd name="T20" fmla="*/ 12 w 12"/>
                  <a:gd name="T21" fmla="*/ 0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820">
                    <a:moveTo>
                      <a:pt x="0" y="262"/>
                    </a:moveTo>
                    <a:lnTo>
                      <a:pt x="12" y="273"/>
                    </a:lnTo>
                    <a:lnTo>
                      <a:pt x="12" y="820"/>
                    </a:lnTo>
                    <a:lnTo>
                      <a:pt x="0" y="816"/>
                    </a:lnTo>
                    <a:lnTo>
                      <a:pt x="0" y="262"/>
                    </a:lnTo>
                    <a:close/>
                    <a:moveTo>
                      <a:pt x="12" y="0"/>
                    </a:moveTo>
                    <a:lnTo>
                      <a:pt x="12" y="252"/>
                    </a:lnTo>
                    <a:lnTo>
                      <a:pt x="10" y="253"/>
                    </a:lnTo>
                    <a:lnTo>
                      <a:pt x="0" y="256"/>
                    </a:lnTo>
                    <a:lnTo>
                      <a:pt x="0" y="1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" name="Freeform 657"/>
              <p:cNvSpPr>
                <a:spLocks noEditPoints="1"/>
              </p:cNvSpPr>
              <p:nvPr/>
            </p:nvSpPr>
            <p:spPr bwMode="auto">
              <a:xfrm>
                <a:off x="2536" y="1076"/>
                <a:ext cx="11" cy="834"/>
              </a:xfrm>
              <a:custGeom>
                <a:avLst/>
                <a:gdLst>
                  <a:gd name="T0" fmla="*/ 0 w 11"/>
                  <a:gd name="T1" fmla="*/ 282 h 834"/>
                  <a:gd name="T2" fmla="*/ 3 w 11"/>
                  <a:gd name="T3" fmla="*/ 284 h 834"/>
                  <a:gd name="T4" fmla="*/ 11 w 11"/>
                  <a:gd name="T5" fmla="*/ 293 h 834"/>
                  <a:gd name="T6" fmla="*/ 11 w 11"/>
                  <a:gd name="T7" fmla="*/ 834 h 834"/>
                  <a:gd name="T8" fmla="*/ 0 w 11"/>
                  <a:gd name="T9" fmla="*/ 829 h 834"/>
                  <a:gd name="T10" fmla="*/ 0 w 11"/>
                  <a:gd name="T11" fmla="*/ 282 h 834"/>
                  <a:gd name="T12" fmla="*/ 11 w 11"/>
                  <a:gd name="T13" fmla="*/ 0 h 834"/>
                  <a:gd name="T14" fmla="*/ 11 w 11"/>
                  <a:gd name="T15" fmla="*/ 257 h 834"/>
                  <a:gd name="T16" fmla="*/ 0 w 11"/>
                  <a:gd name="T17" fmla="*/ 261 h 834"/>
                  <a:gd name="T18" fmla="*/ 0 w 11"/>
                  <a:gd name="T19" fmla="*/ 9 h 834"/>
                  <a:gd name="T20" fmla="*/ 1 w 11"/>
                  <a:gd name="T21" fmla="*/ 8 h 834"/>
                  <a:gd name="T22" fmla="*/ 11 w 11"/>
                  <a:gd name="T23" fmla="*/ 0 h 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34">
                    <a:moveTo>
                      <a:pt x="0" y="282"/>
                    </a:moveTo>
                    <a:lnTo>
                      <a:pt x="3" y="284"/>
                    </a:lnTo>
                    <a:lnTo>
                      <a:pt x="11" y="293"/>
                    </a:lnTo>
                    <a:lnTo>
                      <a:pt x="11" y="834"/>
                    </a:lnTo>
                    <a:lnTo>
                      <a:pt x="0" y="829"/>
                    </a:lnTo>
                    <a:lnTo>
                      <a:pt x="0" y="282"/>
                    </a:lnTo>
                    <a:close/>
                    <a:moveTo>
                      <a:pt x="11" y="0"/>
                    </a:moveTo>
                    <a:lnTo>
                      <a:pt x="11" y="257"/>
                    </a:lnTo>
                    <a:lnTo>
                      <a:pt x="0" y="26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" name="Freeform 658"/>
              <p:cNvSpPr>
                <a:spLocks noEditPoints="1"/>
              </p:cNvSpPr>
              <p:nvPr/>
            </p:nvSpPr>
            <p:spPr bwMode="auto">
              <a:xfrm>
                <a:off x="2547" y="1068"/>
                <a:ext cx="10" cy="847"/>
              </a:xfrm>
              <a:custGeom>
                <a:avLst/>
                <a:gdLst>
                  <a:gd name="T0" fmla="*/ 0 w 10"/>
                  <a:gd name="T1" fmla="*/ 301 h 847"/>
                  <a:gd name="T2" fmla="*/ 10 w 10"/>
                  <a:gd name="T3" fmla="*/ 313 h 847"/>
                  <a:gd name="T4" fmla="*/ 10 w 10"/>
                  <a:gd name="T5" fmla="*/ 847 h 847"/>
                  <a:gd name="T6" fmla="*/ 0 w 10"/>
                  <a:gd name="T7" fmla="*/ 842 h 847"/>
                  <a:gd name="T8" fmla="*/ 0 w 10"/>
                  <a:gd name="T9" fmla="*/ 301 h 847"/>
                  <a:gd name="T10" fmla="*/ 10 w 10"/>
                  <a:gd name="T11" fmla="*/ 0 h 847"/>
                  <a:gd name="T12" fmla="*/ 10 w 10"/>
                  <a:gd name="T13" fmla="*/ 261 h 847"/>
                  <a:gd name="T14" fmla="*/ 2 w 10"/>
                  <a:gd name="T15" fmla="*/ 265 h 847"/>
                  <a:gd name="T16" fmla="*/ 0 w 10"/>
                  <a:gd name="T17" fmla="*/ 265 h 847"/>
                  <a:gd name="T18" fmla="*/ 0 w 10"/>
                  <a:gd name="T19" fmla="*/ 8 h 847"/>
                  <a:gd name="T20" fmla="*/ 10 w 10"/>
                  <a:gd name="T21" fmla="*/ 0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847">
                    <a:moveTo>
                      <a:pt x="0" y="301"/>
                    </a:moveTo>
                    <a:lnTo>
                      <a:pt x="10" y="313"/>
                    </a:lnTo>
                    <a:lnTo>
                      <a:pt x="10" y="847"/>
                    </a:lnTo>
                    <a:lnTo>
                      <a:pt x="0" y="842"/>
                    </a:lnTo>
                    <a:lnTo>
                      <a:pt x="0" y="301"/>
                    </a:lnTo>
                    <a:close/>
                    <a:moveTo>
                      <a:pt x="10" y="0"/>
                    </a:moveTo>
                    <a:lnTo>
                      <a:pt x="10" y="261"/>
                    </a:lnTo>
                    <a:lnTo>
                      <a:pt x="2" y="265"/>
                    </a:lnTo>
                    <a:lnTo>
                      <a:pt x="0" y="265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" name="Freeform 659"/>
              <p:cNvSpPr>
                <a:spLocks noEditPoints="1"/>
              </p:cNvSpPr>
              <p:nvPr/>
            </p:nvSpPr>
            <p:spPr bwMode="auto">
              <a:xfrm>
                <a:off x="2557" y="1060"/>
                <a:ext cx="11" cy="859"/>
              </a:xfrm>
              <a:custGeom>
                <a:avLst/>
                <a:gdLst>
                  <a:gd name="T0" fmla="*/ 0 w 11"/>
                  <a:gd name="T1" fmla="*/ 321 h 859"/>
                  <a:gd name="T2" fmla="*/ 0 w 11"/>
                  <a:gd name="T3" fmla="*/ 321 h 859"/>
                  <a:gd name="T4" fmla="*/ 11 w 11"/>
                  <a:gd name="T5" fmla="*/ 337 h 859"/>
                  <a:gd name="T6" fmla="*/ 11 w 11"/>
                  <a:gd name="T7" fmla="*/ 859 h 859"/>
                  <a:gd name="T8" fmla="*/ 0 w 11"/>
                  <a:gd name="T9" fmla="*/ 855 h 859"/>
                  <a:gd name="T10" fmla="*/ 0 w 11"/>
                  <a:gd name="T11" fmla="*/ 855 h 859"/>
                  <a:gd name="T12" fmla="*/ 0 w 11"/>
                  <a:gd name="T13" fmla="*/ 321 h 859"/>
                  <a:gd name="T14" fmla="*/ 11 w 11"/>
                  <a:gd name="T15" fmla="*/ 0 h 859"/>
                  <a:gd name="T16" fmla="*/ 11 w 11"/>
                  <a:gd name="T17" fmla="*/ 265 h 859"/>
                  <a:gd name="T18" fmla="*/ 0 w 11"/>
                  <a:gd name="T19" fmla="*/ 269 h 859"/>
                  <a:gd name="T20" fmla="*/ 0 w 11"/>
                  <a:gd name="T21" fmla="*/ 8 h 859"/>
                  <a:gd name="T22" fmla="*/ 8 w 11"/>
                  <a:gd name="T23" fmla="*/ 2 h 859"/>
                  <a:gd name="T24" fmla="*/ 11 w 11"/>
                  <a:gd name="T25" fmla="*/ 0 h 8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859">
                    <a:moveTo>
                      <a:pt x="0" y="321"/>
                    </a:moveTo>
                    <a:lnTo>
                      <a:pt x="0" y="321"/>
                    </a:lnTo>
                    <a:lnTo>
                      <a:pt x="11" y="337"/>
                    </a:lnTo>
                    <a:lnTo>
                      <a:pt x="11" y="859"/>
                    </a:lnTo>
                    <a:lnTo>
                      <a:pt x="0" y="855"/>
                    </a:lnTo>
                    <a:lnTo>
                      <a:pt x="0" y="855"/>
                    </a:lnTo>
                    <a:lnTo>
                      <a:pt x="0" y="321"/>
                    </a:lnTo>
                    <a:close/>
                    <a:moveTo>
                      <a:pt x="11" y="0"/>
                    </a:moveTo>
                    <a:lnTo>
                      <a:pt x="11" y="265"/>
                    </a:lnTo>
                    <a:lnTo>
                      <a:pt x="0" y="269"/>
                    </a:lnTo>
                    <a:lnTo>
                      <a:pt x="0" y="8"/>
                    </a:lnTo>
                    <a:lnTo>
                      <a:pt x="8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" name="Freeform 660"/>
              <p:cNvSpPr>
                <a:spLocks noEditPoints="1"/>
              </p:cNvSpPr>
              <p:nvPr/>
            </p:nvSpPr>
            <p:spPr bwMode="auto">
              <a:xfrm>
                <a:off x="2568" y="1054"/>
                <a:ext cx="11" cy="868"/>
              </a:xfrm>
              <a:custGeom>
                <a:avLst/>
                <a:gdLst>
                  <a:gd name="T0" fmla="*/ 0 w 11"/>
                  <a:gd name="T1" fmla="*/ 343 h 868"/>
                  <a:gd name="T2" fmla="*/ 6 w 11"/>
                  <a:gd name="T3" fmla="*/ 351 h 868"/>
                  <a:gd name="T4" fmla="*/ 11 w 11"/>
                  <a:gd name="T5" fmla="*/ 359 h 868"/>
                  <a:gd name="T6" fmla="*/ 11 w 11"/>
                  <a:gd name="T7" fmla="*/ 868 h 868"/>
                  <a:gd name="T8" fmla="*/ 0 w 11"/>
                  <a:gd name="T9" fmla="*/ 865 h 868"/>
                  <a:gd name="T10" fmla="*/ 0 w 11"/>
                  <a:gd name="T11" fmla="*/ 343 h 868"/>
                  <a:gd name="T12" fmla="*/ 11 w 11"/>
                  <a:gd name="T13" fmla="*/ 0 h 868"/>
                  <a:gd name="T14" fmla="*/ 11 w 11"/>
                  <a:gd name="T15" fmla="*/ 267 h 868"/>
                  <a:gd name="T16" fmla="*/ 2 w 11"/>
                  <a:gd name="T17" fmla="*/ 269 h 868"/>
                  <a:gd name="T18" fmla="*/ 0 w 11"/>
                  <a:gd name="T19" fmla="*/ 271 h 868"/>
                  <a:gd name="T20" fmla="*/ 0 w 11"/>
                  <a:gd name="T21" fmla="*/ 6 h 868"/>
                  <a:gd name="T22" fmla="*/ 11 w 11"/>
                  <a:gd name="T23" fmla="*/ 0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68">
                    <a:moveTo>
                      <a:pt x="0" y="343"/>
                    </a:moveTo>
                    <a:lnTo>
                      <a:pt x="6" y="351"/>
                    </a:lnTo>
                    <a:lnTo>
                      <a:pt x="11" y="359"/>
                    </a:lnTo>
                    <a:lnTo>
                      <a:pt x="11" y="868"/>
                    </a:lnTo>
                    <a:lnTo>
                      <a:pt x="0" y="865"/>
                    </a:lnTo>
                    <a:lnTo>
                      <a:pt x="0" y="343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2" y="269"/>
                    </a:lnTo>
                    <a:lnTo>
                      <a:pt x="0" y="271"/>
                    </a:lnTo>
                    <a:lnTo>
                      <a:pt x="0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" name="Freeform 661"/>
              <p:cNvSpPr>
                <a:spLocks noEditPoints="1"/>
              </p:cNvSpPr>
              <p:nvPr/>
            </p:nvSpPr>
            <p:spPr bwMode="auto">
              <a:xfrm>
                <a:off x="2579" y="1049"/>
                <a:ext cx="11" cy="877"/>
              </a:xfrm>
              <a:custGeom>
                <a:avLst/>
                <a:gdLst>
                  <a:gd name="T0" fmla="*/ 0 w 11"/>
                  <a:gd name="T1" fmla="*/ 364 h 877"/>
                  <a:gd name="T2" fmla="*/ 11 w 11"/>
                  <a:gd name="T3" fmla="*/ 381 h 877"/>
                  <a:gd name="T4" fmla="*/ 11 w 11"/>
                  <a:gd name="T5" fmla="*/ 877 h 877"/>
                  <a:gd name="T6" fmla="*/ 0 w 11"/>
                  <a:gd name="T7" fmla="*/ 873 h 877"/>
                  <a:gd name="T8" fmla="*/ 0 w 11"/>
                  <a:gd name="T9" fmla="*/ 364 h 877"/>
                  <a:gd name="T10" fmla="*/ 11 w 11"/>
                  <a:gd name="T11" fmla="*/ 0 h 877"/>
                  <a:gd name="T12" fmla="*/ 11 w 11"/>
                  <a:gd name="T13" fmla="*/ 267 h 877"/>
                  <a:gd name="T14" fmla="*/ 0 w 11"/>
                  <a:gd name="T15" fmla="*/ 272 h 877"/>
                  <a:gd name="T16" fmla="*/ 0 w 11"/>
                  <a:gd name="T17" fmla="*/ 5 h 877"/>
                  <a:gd name="T18" fmla="*/ 11 w 11"/>
                  <a:gd name="T19" fmla="*/ 0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877">
                    <a:moveTo>
                      <a:pt x="0" y="364"/>
                    </a:moveTo>
                    <a:lnTo>
                      <a:pt x="11" y="381"/>
                    </a:lnTo>
                    <a:lnTo>
                      <a:pt x="11" y="877"/>
                    </a:lnTo>
                    <a:lnTo>
                      <a:pt x="0" y="873"/>
                    </a:lnTo>
                    <a:lnTo>
                      <a:pt x="0" y="364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2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" name="Freeform 662"/>
              <p:cNvSpPr>
                <a:spLocks noEditPoints="1"/>
              </p:cNvSpPr>
              <p:nvPr/>
            </p:nvSpPr>
            <p:spPr bwMode="auto">
              <a:xfrm>
                <a:off x="2590" y="1043"/>
                <a:ext cx="10" cy="887"/>
              </a:xfrm>
              <a:custGeom>
                <a:avLst/>
                <a:gdLst>
                  <a:gd name="T0" fmla="*/ 0 w 10"/>
                  <a:gd name="T1" fmla="*/ 387 h 887"/>
                  <a:gd name="T2" fmla="*/ 0 w 10"/>
                  <a:gd name="T3" fmla="*/ 388 h 887"/>
                  <a:gd name="T4" fmla="*/ 10 w 10"/>
                  <a:gd name="T5" fmla="*/ 405 h 887"/>
                  <a:gd name="T6" fmla="*/ 10 w 10"/>
                  <a:gd name="T7" fmla="*/ 887 h 887"/>
                  <a:gd name="T8" fmla="*/ 0 w 10"/>
                  <a:gd name="T9" fmla="*/ 883 h 887"/>
                  <a:gd name="T10" fmla="*/ 0 w 10"/>
                  <a:gd name="T11" fmla="*/ 387 h 887"/>
                  <a:gd name="T12" fmla="*/ 10 w 10"/>
                  <a:gd name="T13" fmla="*/ 0 h 887"/>
                  <a:gd name="T14" fmla="*/ 10 w 10"/>
                  <a:gd name="T15" fmla="*/ 269 h 887"/>
                  <a:gd name="T16" fmla="*/ 6 w 10"/>
                  <a:gd name="T17" fmla="*/ 270 h 887"/>
                  <a:gd name="T18" fmla="*/ 0 w 10"/>
                  <a:gd name="T19" fmla="*/ 273 h 887"/>
                  <a:gd name="T20" fmla="*/ 0 w 10"/>
                  <a:gd name="T21" fmla="*/ 6 h 887"/>
                  <a:gd name="T22" fmla="*/ 4 w 10"/>
                  <a:gd name="T23" fmla="*/ 3 h 887"/>
                  <a:gd name="T24" fmla="*/ 10 w 10"/>
                  <a:gd name="T25" fmla="*/ 0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887">
                    <a:moveTo>
                      <a:pt x="0" y="387"/>
                    </a:moveTo>
                    <a:lnTo>
                      <a:pt x="0" y="388"/>
                    </a:lnTo>
                    <a:lnTo>
                      <a:pt x="10" y="405"/>
                    </a:lnTo>
                    <a:lnTo>
                      <a:pt x="10" y="887"/>
                    </a:lnTo>
                    <a:lnTo>
                      <a:pt x="0" y="883"/>
                    </a:lnTo>
                    <a:lnTo>
                      <a:pt x="0" y="387"/>
                    </a:lnTo>
                    <a:close/>
                    <a:moveTo>
                      <a:pt x="10" y="0"/>
                    </a:moveTo>
                    <a:lnTo>
                      <a:pt x="10" y="269"/>
                    </a:lnTo>
                    <a:lnTo>
                      <a:pt x="6" y="270"/>
                    </a:lnTo>
                    <a:lnTo>
                      <a:pt x="0" y="273"/>
                    </a:lnTo>
                    <a:lnTo>
                      <a:pt x="0" y="6"/>
                    </a:lnTo>
                    <a:lnTo>
                      <a:pt x="4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" name="Freeform 663"/>
              <p:cNvSpPr>
                <a:spLocks noEditPoints="1"/>
              </p:cNvSpPr>
              <p:nvPr/>
            </p:nvSpPr>
            <p:spPr bwMode="auto">
              <a:xfrm>
                <a:off x="2600" y="1039"/>
                <a:ext cx="11" cy="893"/>
              </a:xfrm>
              <a:custGeom>
                <a:avLst/>
                <a:gdLst>
                  <a:gd name="T0" fmla="*/ 0 w 11"/>
                  <a:gd name="T1" fmla="*/ 409 h 893"/>
                  <a:gd name="T2" fmla="*/ 4 w 11"/>
                  <a:gd name="T3" fmla="*/ 417 h 893"/>
                  <a:gd name="T4" fmla="*/ 11 w 11"/>
                  <a:gd name="T5" fmla="*/ 430 h 893"/>
                  <a:gd name="T6" fmla="*/ 11 w 11"/>
                  <a:gd name="T7" fmla="*/ 893 h 893"/>
                  <a:gd name="T8" fmla="*/ 2 w 11"/>
                  <a:gd name="T9" fmla="*/ 891 h 893"/>
                  <a:gd name="T10" fmla="*/ 0 w 11"/>
                  <a:gd name="T11" fmla="*/ 891 h 893"/>
                  <a:gd name="T12" fmla="*/ 0 w 11"/>
                  <a:gd name="T13" fmla="*/ 409 h 893"/>
                  <a:gd name="T14" fmla="*/ 11 w 11"/>
                  <a:gd name="T15" fmla="*/ 0 h 893"/>
                  <a:gd name="T16" fmla="*/ 11 w 11"/>
                  <a:gd name="T17" fmla="*/ 267 h 893"/>
                  <a:gd name="T18" fmla="*/ 0 w 11"/>
                  <a:gd name="T19" fmla="*/ 273 h 893"/>
                  <a:gd name="T20" fmla="*/ 0 w 11"/>
                  <a:gd name="T21" fmla="*/ 4 h 893"/>
                  <a:gd name="T22" fmla="*/ 11 w 11"/>
                  <a:gd name="T23" fmla="*/ 0 h 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93">
                    <a:moveTo>
                      <a:pt x="0" y="409"/>
                    </a:moveTo>
                    <a:lnTo>
                      <a:pt x="4" y="417"/>
                    </a:lnTo>
                    <a:lnTo>
                      <a:pt x="11" y="430"/>
                    </a:lnTo>
                    <a:lnTo>
                      <a:pt x="11" y="893"/>
                    </a:lnTo>
                    <a:lnTo>
                      <a:pt x="2" y="891"/>
                    </a:lnTo>
                    <a:lnTo>
                      <a:pt x="0" y="891"/>
                    </a:lnTo>
                    <a:lnTo>
                      <a:pt x="0" y="409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3"/>
                    </a:lnTo>
                    <a:lnTo>
                      <a:pt x="0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" name="Freeform 664"/>
              <p:cNvSpPr>
                <a:spLocks noEditPoints="1"/>
              </p:cNvSpPr>
              <p:nvPr/>
            </p:nvSpPr>
            <p:spPr bwMode="auto">
              <a:xfrm>
                <a:off x="2611" y="1035"/>
                <a:ext cx="10" cy="899"/>
              </a:xfrm>
              <a:custGeom>
                <a:avLst/>
                <a:gdLst>
                  <a:gd name="T0" fmla="*/ 0 w 10"/>
                  <a:gd name="T1" fmla="*/ 434 h 899"/>
                  <a:gd name="T2" fmla="*/ 6 w 10"/>
                  <a:gd name="T3" fmla="*/ 446 h 899"/>
                  <a:gd name="T4" fmla="*/ 10 w 10"/>
                  <a:gd name="T5" fmla="*/ 455 h 899"/>
                  <a:gd name="T6" fmla="*/ 10 w 10"/>
                  <a:gd name="T7" fmla="*/ 667 h 899"/>
                  <a:gd name="T8" fmla="*/ 6 w 10"/>
                  <a:gd name="T9" fmla="*/ 671 h 899"/>
                  <a:gd name="T10" fmla="*/ 1 w 10"/>
                  <a:gd name="T11" fmla="*/ 685 h 899"/>
                  <a:gd name="T12" fmla="*/ 1 w 10"/>
                  <a:gd name="T13" fmla="*/ 700 h 899"/>
                  <a:gd name="T14" fmla="*/ 5 w 10"/>
                  <a:gd name="T15" fmla="*/ 711 h 899"/>
                  <a:gd name="T16" fmla="*/ 10 w 10"/>
                  <a:gd name="T17" fmla="*/ 720 h 899"/>
                  <a:gd name="T18" fmla="*/ 10 w 10"/>
                  <a:gd name="T19" fmla="*/ 899 h 899"/>
                  <a:gd name="T20" fmla="*/ 0 w 10"/>
                  <a:gd name="T21" fmla="*/ 897 h 899"/>
                  <a:gd name="T22" fmla="*/ 0 w 10"/>
                  <a:gd name="T23" fmla="*/ 434 h 899"/>
                  <a:gd name="T24" fmla="*/ 10 w 10"/>
                  <a:gd name="T25" fmla="*/ 0 h 899"/>
                  <a:gd name="T26" fmla="*/ 10 w 10"/>
                  <a:gd name="T27" fmla="*/ 266 h 899"/>
                  <a:gd name="T28" fmla="*/ 0 w 10"/>
                  <a:gd name="T29" fmla="*/ 271 h 899"/>
                  <a:gd name="T30" fmla="*/ 0 w 10"/>
                  <a:gd name="T31" fmla="*/ 4 h 899"/>
                  <a:gd name="T32" fmla="*/ 10 w 10"/>
                  <a:gd name="T33" fmla="*/ 0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899">
                    <a:moveTo>
                      <a:pt x="0" y="434"/>
                    </a:moveTo>
                    <a:lnTo>
                      <a:pt x="6" y="446"/>
                    </a:lnTo>
                    <a:lnTo>
                      <a:pt x="10" y="455"/>
                    </a:lnTo>
                    <a:lnTo>
                      <a:pt x="10" y="667"/>
                    </a:lnTo>
                    <a:lnTo>
                      <a:pt x="6" y="671"/>
                    </a:lnTo>
                    <a:lnTo>
                      <a:pt x="1" y="685"/>
                    </a:lnTo>
                    <a:lnTo>
                      <a:pt x="1" y="700"/>
                    </a:lnTo>
                    <a:lnTo>
                      <a:pt x="5" y="711"/>
                    </a:lnTo>
                    <a:lnTo>
                      <a:pt x="10" y="720"/>
                    </a:lnTo>
                    <a:lnTo>
                      <a:pt x="10" y="899"/>
                    </a:lnTo>
                    <a:lnTo>
                      <a:pt x="0" y="897"/>
                    </a:lnTo>
                    <a:lnTo>
                      <a:pt x="0" y="434"/>
                    </a:lnTo>
                    <a:close/>
                    <a:moveTo>
                      <a:pt x="10" y="0"/>
                    </a:moveTo>
                    <a:lnTo>
                      <a:pt x="10" y="266"/>
                    </a:lnTo>
                    <a:lnTo>
                      <a:pt x="0" y="271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" name="Freeform 665"/>
              <p:cNvSpPr>
                <a:spLocks noEditPoints="1"/>
              </p:cNvSpPr>
              <p:nvPr/>
            </p:nvSpPr>
            <p:spPr bwMode="auto">
              <a:xfrm>
                <a:off x="2621" y="1032"/>
                <a:ext cx="12" cy="904"/>
              </a:xfrm>
              <a:custGeom>
                <a:avLst/>
                <a:gdLst>
                  <a:gd name="T0" fmla="*/ 0 w 12"/>
                  <a:gd name="T1" fmla="*/ 723 h 904"/>
                  <a:gd name="T2" fmla="*/ 2 w 12"/>
                  <a:gd name="T3" fmla="*/ 726 h 904"/>
                  <a:gd name="T4" fmla="*/ 11 w 12"/>
                  <a:gd name="T5" fmla="*/ 737 h 904"/>
                  <a:gd name="T6" fmla="*/ 12 w 12"/>
                  <a:gd name="T7" fmla="*/ 737 h 904"/>
                  <a:gd name="T8" fmla="*/ 12 w 12"/>
                  <a:gd name="T9" fmla="*/ 904 h 904"/>
                  <a:gd name="T10" fmla="*/ 0 w 12"/>
                  <a:gd name="T11" fmla="*/ 902 h 904"/>
                  <a:gd name="T12" fmla="*/ 0 w 12"/>
                  <a:gd name="T13" fmla="*/ 723 h 904"/>
                  <a:gd name="T14" fmla="*/ 0 w 12"/>
                  <a:gd name="T15" fmla="*/ 458 h 904"/>
                  <a:gd name="T16" fmla="*/ 8 w 12"/>
                  <a:gd name="T17" fmla="*/ 472 h 904"/>
                  <a:gd name="T18" fmla="*/ 12 w 12"/>
                  <a:gd name="T19" fmla="*/ 481 h 904"/>
                  <a:gd name="T20" fmla="*/ 12 w 12"/>
                  <a:gd name="T21" fmla="*/ 658 h 904"/>
                  <a:gd name="T22" fmla="*/ 9 w 12"/>
                  <a:gd name="T23" fmla="*/ 659 h 904"/>
                  <a:gd name="T24" fmla="*/ 0 w 12"/>
                  <a:gd name="T25" fmla="*/ 670 h 904"/>
                  <a:gd name="T26" fmla="*/ 0 w 12"/>
                  <a:gd name="T27" fmla="*/ 458 h 904"/>
                  <a:gd name="T28" fmla="*/ 12 w 12"/>
                  <a:gd name="T29" fmla="*/ 0 h 904"/>
                  <a:gd name="T30" fmla="*/ 12 w 12"/>
                  <a:gd name="T31" fmla="*/ 264 h 904"/>
                  <a:gd name="T32" fmla="*/ 4 w 12"/>
                  <a:gd name="T33" fmla="*/ 268 h 904"/>
                  <a:gd name="T34" fmla="*/ 0 w 12"/>
                  <a:gd name="T35" fmla="*/ 269 h 904"/>
                  <a:gd name="T36" fmla="*/ 0 w 12"/>
                  <a:gd name="T37" fmla="*/ 3 h 904"/>
                  <a:gd name="T38" fmla="*/ 4 w 12"/>
                  <a:gd name="T39" fmla="*/ 2 h 904"/>
                  <a:gd name="T40" fmla="*/ 12 w 12"/>
                  <a:gd name="T41" fmla="*/ 0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" h="904">
                    <a:moveTo>
                      <a:pt x="0" y="723"/>
                    </a:moveTo>
                    <a:lnTo>
                      <a:pt x="2" y="726"/>
                    </a:lnTo>
                    <a:lnTo>
                      <a:pt x="11" y="737"/>
                    </a:lnTo>
                    <a:lnTo>
                      <a:pt x="12" y="737"/>
                    </a:lnTo>
                    <a:lnTo>
                      <a:pt x="12" y="904"/>
                    </a:lnTo>
                    <a:lnTo>
                      <a:pt x="0" y="902"/>
                    </a:lnTo>
                    <a:lnTo>
                      <a:pt x="0" y="723"/>
                    </a:lnTo>
                    <a:close/>
                    <a:moveTo>
                      <a:pt x="0" y="458"/>
                    </a:moveTo>
                    <a:lnTo>
                      <a:pt x="8" y="472"/>
                    </a:lnTo>
                    <a:lnTo>
                      <a:pt x="12" y="481"/>
                    </a:lnTo>
                    <a:lnTo>
                      <a:pt x="12" y="658"/>
                    </a:lnTo>
                    <a:lnTo>
                      <a:pt x="9" y="659"/>
                    </a:lnTo>
                    <a:lnTo>
                      <a:pt x="0" y="670"/>
                    </a:lnTo>
                    <a:lnTo>
                      <a:pt x="0" y="458"/>
                    </a:lnTo>
                    <a:close/>
                    <a:moveTo>
                      <a:pt x="12" y="0"/>
                    </a:moveTo>
                    <a:lnTo>
                      <a:pt x="12" y="264"/>
                    </a:lnTo>
                    <a:lnTo>
                      <a:pt x="4" y="268"/>
                    </a:lnTo>
                    <a:lnTo>
                      <a:pt x="0" y="269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" name="Freeform 666"/>
              <p:cNvSpPr>
                <a:spLocks noEditPoints="1"/>
              </p:cNvSpPr>
              <p:nvPr/>
            </p:nvSpPr>
            <p:spPr bwMode="auto">
              <a:xfrm>
                <a:off x="2633" y="1029"/>
                <a:ext cx="10" cy="910"/>
              </a:xfrm>
              <a:custGeom>
                <a:avLst/>
                <a:gdLst>
                  <a:gd name="T0" fmla="*/ 0 w 10"/>
                  <a:gd name="T1" fmla="*/ 740 h 910"/>
                  <a:gd name="T2" fmla="*/ 9 w 10"/>
                  <a:gd name="T3" fmla="*/ 747 h 910"/>
                  <a:gd name="T4" fmla="*/ 10 w 10"/>
                  <a:gd name="T5" fmla="*/ 749 h 910"/>
                  <a:gd name="T6" fmla="*/ 10 w 10"/>
                  <a:gd name="T7" fmla="*/ 910 h 910"/>
                  <a:gd name="T8" fmla="*/ 0 w 10"/>
                  <a:gd name="T9" fmla="*/ 907 h 910"/>
                  <a:gd name="T10" fmla="*/ 0 w 10"/>
                  <a:gd name="T11" fmla="*/ 740 h 910"/>
                  <a:gd name="T12" fmla="*/ 0 w 10"/>
                  <a:gd name="T13" fmla="*/ 484 h 910"/>
                  <a:gd name="T14" fmla="*/ 5 w 10"/>
                  <a:gd name="T15" fmla="*/ 497 h 910"/>
                  <a:gd name="T16" fmla="*/ 10 w 10"/>
                  <a:gd name="T17" fmla="*/ 510 h 910"/>
                  <a:gd name="T18" fmla="*/ 10 w 10"/>
                  <a:gd name="T19" fmla="*/ 654 h 910"/>
                  <a:gd name="T20" fmla="*/ 0 w 10"/>
                  <a:gd name="T21" fmla="*/ 661 h 910"/>
                  <a:gd name="T22" fmla="*/ 0 w 10"/>
                  <a:gd name="T23" fmla="*/ 484 h 910"/>
                  <a:gd name="T24" fmla="*/ 10 w 10"/>
                  <a:gd name="T25" fmla="*/ 0 h 910"/>
                  <a:gd name="T26" fmla="*/ 10 w 10"/>
                  <a:gd name="T27" fmla="*/ 262 h 910"/>
                  <a:gd name="T28" fmla="*/ 0 w 10"/>
                  <a:gd name="T29" fmla="*/ 267 h 910"/>
                  <a:gd name="T30" fmla="*/ 0 w 10"/>
                  <a:gd name="T31" fmla="*/ 3 h 910"/>
                  <a:gd name="T32" fmla="*/ 10 w 10"/>
                  <a:gd name="T33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910">
                    <a:moveTo>
                      <a:pt x="0" y="740"/>
                    </a:moveTo>
                    <a:lnTo>
                      <a:pt x="9" y="747"/>
                    </a:lnTo>
                    <a:lnTo>
                      <a:pt x="10" y="749"/>
                    </a:lnTo>
                    <a:lnTo>
                      <a:pt x="10" y="910"/>
                    </a:lnTo>
                    <a:lnTo>
                      <a:pt x="0" y="907"/>
                    </a:lnTo>
                    <a:lnTo>
                      <a:pt x="0" y="740"/>
                    </a:lnTo>
                    <a:close/>
                    <a:moveTo>
                      <a:pt x="0" y="484"/>
                    </a:moveTo>
                    <a:lnTo>
                      <a:pt x="5" y="497"/>
                    </a:lnTo>
                    <a:lnTo>
                      <a:pt x="10" y="510"/>
                    </a:lnTo>
                    <a:lnTo>
                      <a:pt x="10" y="654"/>
                    </a:lnTo>
                    <a:lnTo>
                      <a:pt x="0" y="661"/>
                    </a:lnTo>
                    <a:lnTo>
                      <a:pt x="0" y="484"/>
                    </a:lnTo>
                    <a:close/>
                    <a:moveTo>
                      <a:pt x="10" y="0"/>
                    </a:moveTo>
                    <a:lnTo>
                      <a:pt x="10" y="262"/>
                    </a:lnTo>
                    <a:lnTo>
                      <a:pt x="0" y="267"/>
                    </a:lnTo>
                    <a:lnTo>
                      <a:pt x="0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" name="Freeform 667"/>
              <p:cNvSpPr>
                <a:spLocks noEditPoints="1"/>
              </p:cNvSpPr>
              <p:nvPr/>
            </p:nvSpPr>
            <p:spPr bwMode="auto">
              <a:xfrm>
                <a:off x="2643" y="1026"/>
                <a:ext cx="11" cy="914"/>
              </a:xfrm>
              <a:custGeom>
                <a:avLst/>
                <a:gdLst>
                  <a:gd name="T0" fmla="*/ 0 w 11"/>
                  <a:gd name="T1" fmla="*/ 752 h 914"/>
                  <a:gd name="T2" fmla="*/ 7 w 11"/>
                  <a:gd name="T3" fmla="*/ 757 h 914"/>
                  <a:gd name="T4" fmla="*/ 11 w 11"/>
                  <a:gd name="T5" fmla="*/ 758 h 914"/>
                  <a:gd name="T6" fmla="*/ 11 w 11"/>
                  <a:gd name="T7" fmla="*/ 914 h 914"/>
                  <a:gd name="T8" fmla="*/ 6 w 11"/>
                  <a:gd name="T9" fmla="*/ 914 h 914"/>
                  <a:gd name="T10" fmla="*/ 0 w 11"/>
                  <a:gd name="T11" fmla="*/ 913 h 914"/>
                  <a:gd name="T12" fmla="*/ 0 w 11"/>
                  <a:gd name="T13" fmla="*/ 752 h 914"/>
                  <a:gd name="T14" fmla="*/ 0 w 11"/>
                  <a:gd name="T15" fmla="*/ 513 h 914"/>
                  <a:gd name="T16" fmla="*/ 3 w 11"/>
                  <a:gd name="T17" fmla="*/ 519 h 914"/>
                  <a:gd name="T18" fmla="*/ 8 w 11"/>
                  <a:gd name="T19" fmla="*/ 533 h 914"/>
                  <a:gd name="T20" fmla="*/ 11 w 11"/>
                  <a:gd name="T21" fmla="*/ 541 h 914"/>
                  <a:gd name="T22" fmla="*/ 11 w 11"/>
                  <a:gd name="T23" fmla="*/ 650 h 914"/>
                  <a:gd name="T24" fmla="*/ 11 w 11"/>
                  <a:gd name="T25" fmla="*/ 650 h 914"/>
                  <a:gd name="T26" fmla="*/ 10 w 11"/>
                  <a:gd name="T27" fmla="*/ 651 h 914"/>
                  <a:gd name="T28" fmla="*/ 0 w 11"/>
                  <a:gd name="T29" fmla="*/ 657 h 914"/>
                  <a:gd name="T30" fmla="*/ 0 w 11"/>
                  <a:gd name="T31" fmla="*/ 513 h 914"/>
                  <a:gd name="T32" fmla="*/ 11 w 11"/>
                  <a:gd name="T33" fmla="*/ 0 h 914"/>
                  <a:gd name="T34" fmla="*/ 11 w 11"/>
                  <a:gd name="T35" fmla="*/ 260 h 914"/>
                  <a:gd name="T36" fmla="*/ 0 w 11"/>
                  <a:gd name="T37" fmla="*/ 265 h 914"/>
                  <a:gd name="T38" fmla="*/ 0 w 11"/>
                  <a:gd name="T39" fmla="*/ 3 h 914"/>
                  <a:gd name="T40" fmla="*/ 11 w 11"/>
                  <a:gd name="T41" fmla="*/ 0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" h="914">
                    <a:moveTo>
                      <a:pt x="0" y="752"/>
                    </a:moveTo>
                    <a:lnTo>
                      <a:pt x="7" y="757"/>
                    </a:lnTo>
                    <a:lnTo>
                      <a:pt x="11" y="758"/>
                    </a:lnTo>
                    <a:lnTo>
                      <a:pt x="11" y="914"/>
                    </a:lnTo>
                    <a:lnTo>
                      <a:pt x="6" y="914"/>
                    </a:lnTo>
                    <a:lnTo>
                      <a:pt x="0" y="913"/>
                    </a:lnTo>
                    <a:lnTo>
                      <a:pt x="0" y="752"/>
                    </a:lnTo>
                    <a:close/>
                    <a:moveTo>
                      <a:pt x="0" y="513"/>
                    </a:moveTo>
                    <a:lnTo>
                      <a:pt x="3" y="519"/>
                    </a:lnTo>
                    <a:lnTo>
                      <a:pt x="8" y="533"/>
                    </a:lnTo>
                    <a:lnTo>
                      <a:pt x="11" y="541"/>
                    </a:lnTo>
                    <a:lnTo>
                      <a:pt x="11" y="650"/>
                    </a:lnTo>
                    <a:lnTo>
                      <a:pt x="11" y="650"/>
                    </a:lnTo>
                    <a:lnTo>
                      <a:pt x="10" y="651"/>
                    </a:lnTo>
                    <a:lnTo>
                      <a:pt x="0" y="657"/>
                    </a:lnTo>
                    <a:lnTo>
                      <a:pt x="0" y="513"/>
                    </a:lnTo>
                    <a:close/>
                    <a:moveTo>
                      <a:pt x="11" y="0"/>
                    </a:moveTo>
                    <a:lnTo>
                      <a:pt x="11" y="260"/>
                    </a:lnTo>
                    <a:lnTo>
                      <a:pt x="0" y="265"/>
                    </a:lnTo>
                    <a:lnTo>
                      <a:pt x="0" y="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" name="Freeform 668"/>
              <p:cNvSpPr>
                <a:spLocks noEditPoints="1"/>
              </p:cNvSpPr>
              <p:nvPr/>
            </p:nvSpPr>
            <p:spPr bwMode="auto">
              <a:xfrm>
                <a:off x="2654" y="1025"/>
                <a:ext cx="10" cy="916"/>
              </a:xfrm>
              <a:custGeom>
                <a:avLst/>
                <a:gdLst>
                  <a:gd name="T0" fmla="*/ 0 w 10"/>
                  <a:gd name="T1" fmla="*/ 759 h 916"/>
                  <a:gd name="T2" fmla="*/ 3 w 10"/>
                  <a:gd name="T3" fmla="*/ 762 h 916"/>
                  <a:gd name="T4" fmla="*/ 5 w 10"/>
                  <a:gd name="T5" fmla="*/ 763 h 916"/>
                  <a:gd name="T6" fmla="*/ 10 w 10"/>
                  <a:gd name="T7" fmla="*/ 766 h 916"/>
                  <a:gd name="T8" fmla="*/ 10 w 10"/>
                  <a:gd name="T9" fmla="*/ 916 h 916"/>
                  <a:gd name="T10" fmla="*/ 0 w 10"/>
                  <a:gd name="T11" fmla="*/ 915 h 916"/>
                  <a:gd name="T12" fmla="*/ 0 w 10"/>
                  <a:gd name="T13" fmla="*/ 759 h 916"/>
                  <a:gd name="T14" fmla="*/ 0 w 10"/>
                  <a:gd name="T15" fmla="*/ 542 h 916"/>
                  <a:gd name="T16" fmla="*/ 0 w 10"/>
                  <a:gd name="T17" fmla="*/ 543 h 916"/>
                  <a:gd name="T18" fmla="*/ 1 w 10"/>
                  <a:gd name="T19" fmla="*/ 546 h 916"/>
                  <a:gd name="T20" fmla="*/ 9 w 10"/>
                  <a:gd name="T21" fmla="*/ 571 h 916"/>
                  <a:gd name="T22" fmla="*/ 10 w 10"/>
                  <a:gd name="T23" fmla="*/ 577 h 916"/>
                  <a:gd name="T24" fmla="*/ 10 w 10"/>
                  <a:gd name="T25" fmla="*/ 624 h 916"/>
                  <a:gd name="T26" fmla="*/ 10 w 10"/>
                  <a:gd name="T27" fmla="*/ 624 h 916"/>
                  <a:gd name="T28" fmla="*/ 7 w 10"/>
                  <a:gd name="T29" fmla="*/ 636 h 916"/>
                  <a:gd name="T30" fmla="*/ 3 w 10"/>
                  <a:gd name="T31" fmla="*/ 645 h 916"/>
                  <a:gd name="T32" fmla="*/ 0 w 10"/>
                  <a:gd name="T33" fmla="*/ 651 h 916"/>
                  <a:gd name="T34" fmla="*/ 0 w 10"/>
                  <a:gd name="T35" fmla="*/ 542 h 916"/>
                  <a:gd name="T36" fmla="*/ 10 w 10"/>
                  <a:gd name="T37" fmla="*/ 0 h 916"/>
                  <a:gd name="T38" fmla="*/ 10 w 10"/>
                  <a:gd name="T39" fmla="*/ 254 h 916"/>
                  <a:gd name="T40" fmla="*/ 3 w 10"/>
                  <a:gd name="T41" fmla="*/ 259 h 916"/>
                  <a:gd name="T42" fmla="*/ 0 w 10"/>
                  <a:gd name="T43" fmla="*/ 261 h 916"/>
                  <a:gd name="T44" fmla="*/ 0 w 10"/>
                  <a:gd name="T45" fmla="*/ 1 h 916"/>
                  <a:gd name="T46" fmla="*/ 3 w 10"/>
                  <a:gd name="T47" fmla="*/ 0 h 916"/>
                  <a:gd name="T48" fmla="*/ 10 w 10"/>
                  <a:gd name="T49" fmla="*/ 0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" h="916">
                    <a:moveTo>
                      <a:pt x="0" y="759"/>
                    </a:moveTo>
                    <a:lnTo>
                      <a:pt x="3" y="762"/>
                    </a:lnTo>
                    <a:lnTo>
                      <a:pt x="5" y="763"/>
                    </a:lnTo>
                    <a:lnTo>
                      <a:pt x="10" y="766"/>
                    </a:lnTo>
                    <a:lnTo>
                      <a:pt x="10" y="916"/>
                    </a:lnTo>
                    <a:lnTo>
                      <a:pt x="0" y="915"/>
                    </a:lnTo>
                    <a:lnTo>
                      <a:pt x="0" y="759"/>
                    </a:lnTo>
                    <a:close/>
                    <a:moveTo>
                      <a:pt x="0" y="542"/>
                    </a:moveTo>
                    <a:lnTo>
                      <a:pt x="0" y="543"/>
                    </a:lnTo>
                    <a:lnTo>
                      <a:pt x="1" y="546"/>
                    </a:lnTo>
                    <a:lnTo>
                      <a:pt x="9" y="571"/>
                    </a:lnTo>
                    <a:lnTo>
                      <a:pt x="10" y="577"/>
                    </a:lnTo>
                    <a:lnTo>
                      <a:pt x="10" y="624"/>
                    </a:lnTo>
                    <a:lnTo>
                      <a:pt x="10" y="624"/>
                    </a:lnTo>
                    <a:lnTo>
                      <a:pt x="7" y="636"/>
                    </a:lnTo>
                    <a:lnTo>
                      <a:pt x="3" y="645"/>
                    </a:lnTo>
                    <a:lnTo>
                      <a:pt x="0" y="651"/>
                    </a:lnTo>
                    <a:lnTo>
                      <a:pt x="0" y="542"/>
                    </a:lnTo>
                    <a:close/>
                    <a:moveTo>
                      <a:pt x="10" y="0"/>
                    </a:moveTo>
                    <a:lnTo>
                      <a:pt x="10" y="254"/>
                    </a:lnTo>
                    <a:lnTo>
                      <a:pt x="3" y="259"/>
                    </a:lnTo>
                    <a:lnTo>
                      <a:pt x="0" y="261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" name="Freeform 669"/>
              <p:cNvSpPr>
                <a:spLocks noEditPoints="1"/>
              </p:cNvSpPr>
              <p:nvPr/>
            </p:nvSpPr>
            <p:spPr bwMode="auto">
              <a:xfrm>
                <a:off x="2664" y="1022"/>
                <a:ext cx="12" cy="919"/>
              </a:xfrm>
              <a:custGeom>
                <a:avLst/>
                <a:gdLst>
                  <a:gd name="T0" fmla="*/ 0 w 12"/>
                  <a:gd name="T1" fmla="*/ 769 h 919"/>
                  <a:gd name="T2" fmla="*/ 11 w 12"/>
                  <a:gd name="T3" fmla="*/ 775 h 919"/>
                  <a:gd name="T4" fmla="*/ 12 w 12"/>
                  <a:gd name="T5" fmla="*/ 777 h 919"/>
                  <a:gd name="T6" fmla="*/ 12 w 12"/>
                  <a:gd name="T7" fmla="*/ 919 h 919"/>
                  <a:gd name="T8" fmla="*/ 0 w 12"/>
                  <a:gd name="T9" fmla="*/ 919 h 919"/>
                  <a:gd name="T10" fmla="*/ 0 w 12"/>
                  <a:gd name="T11" fmla="*/ 769 h 919"/>
                  <a:gd name="T12" fmla="*/ 0 w 12"/>
                  <a:gd name="T13" fmla="*/ 580 h 919"/>
                  <a:gd name="T14" fmla="*/ 3 w 12"/>
                  <a:gd name="T15" fmla="*/ 595 h 919"/>
                  <a:gd name="T16" fmla="*/ 3 w 12"/>
                  <a:gd name="T17" fmla="*/ 613 h 919"/>
                  <a:gd name="T18" fmla="*/ 0 w 12"/>
                  <a:gd name="T19" fmla="*/ 627 h 919"/>
                  <a:gd name="T20" fmla="*/ 0 w 12"/>
                  <a:gd name="T21" fmla="*/ 580 h 919"/>
                  <a:gd name="T22" fmla="*/ 12 w 12"/>
                  <a:gd name="T23" fmla="*/ 0 h 919"/>
                  <a:gd name="T24" fmla="*/ 12 w 12"/>
                  <a:gd name="T25" fmla="*/ 250 h 919"/>
                  <a:gd name="T26" fmla="*/ 0 w 12"/>
                  <a:gd name="T27" fmla="*/ 257 h 919"/>
                  <a:gd name="T28" fmla="*/ 0 w 12"/>
                  <a:gd name="T29" fmla="*/ 3 h 919"/>
                  <a:gd name="T30" fmla="*/ 12 w 12"/>
                  <a:gd name="T31" fmla="*/ 0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" h="919">
                    <a:moveTo>
                      <a:pt x="0" y="769"/>
                    </a:moveTo>
                    <a:lnTo>
                      <a:pt x="11" y="775"/>
                    </a:lnTo>
                    <a:lnTo>
                      <a:pt x="12" y="777"/>
                    </a:lnTo>
                    <a:lnTo>
                      <a:pt x="12" y="919"/>
                    </a:lnTo>
                    <a:lnTo>
                      <a:pt x="0" y="919"/>
                    </a:lnTo>
                    <a:lnTo>
                      <a:pt x="0" y="769"/>
                    </a:lnTo>
                    <a:close/>
                    <a:moveTo>
                      <a:pt x="0" y="580"/>
                    </a:moveTo>
                    <a:lnTo>
                      <a:pt x="3" y="595"/>
                    </a:lnTo>
                    <a:lnTo>
                      <a:pt x="3" y="613"/>
                    </a:lnTo>
                    <a:lnTo>
                      <a:pt x="0" y="627"/>
                    </a:lnTo>
                    <a:lnTo>
                      <a:pt x="0" y="580"/>
                    </a:lnTo>
                    <a:close/>
                    <a:moveTo>
                      <a:pt x="12" y="0"/>
                    </a:moveTo>
                    <a:lnTo>
                      <a:pt x="12" y="250"/>
                    </a:lnTo>
                    <a:lnTo>
                      <a:pt x="0" y="257"/>
                    </a:lnTo>
                    <a:lnTo>
                      <a:pt x="0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" name="Freeform 670"/>
              <p:cNvSpPr>
                <a:spLocks noEditPoints="1"/>
              </p:cNvSpPr>
              <p:nvPr/>
            </p:nvSpPr>
            <p:spPr bwMode="auto">
              <a:xfrm>
                <a:off x="2676" y="1021"/>
                <a:ext cx="11" cy="922"/>
              </a:xfrm>
              <a:custGeom>
                <a:avLst/>
                <a:gdLst>
                  <a:gd name="T0" fmla="*/ 0 w 11"/>
                  <a:gd name="T1" fmla="*/ 778 h 922"/>
                  <a:gd name="T2" fmla="*/ 11 w 11"/>
                  <a:gd name="T3" fmla="*/ 789 h 922"/>
                  <a:gd name="T4" fmla="*/ 11 w 11"/>
                  <a:gd name="T5" fmla="*/ 789 h 922"/>
                  <a:gd name="T6" fmla="*/ 11 w 11"/>
                  <a:gd name="T7" fmla="*/ 922 h 922"/>
                  <a:gd name="T8" fmla="*/ 0 w 11"/>
                  <a:gd name="T9" fmla="*/ 920 h 922"/>
                  <a:gd name="T10" fmla="*/ 0 w 11"/>
                  <a:gd name="T11" fmla="*/ 778 h 922"/>
                  <a:gd name="T12" fmla="*/ 11 w 11"/>
                  <a:gd name="T13" fmla="*/ 0 h 922"/>
                  <a:gd name="T14" fmla="*/ 11 w 11"/>
                  <a:gd name="T15" fmla="*/ 245 h 922"/>
                  <a:gd name="T16" fmla="*/ 0 w 11"/>
                  <a:gd name="T17" fmla="*/ 251 h 922"/>
                  <a:gd name="T18" fmla="*/ 0 w 11"/>
                  <a:gd name="T19" fmla="*/ 1 h 922"/>
                  <a:gd name="T20" fmla="*/ 11 w 11"/>
                  <a:gd name="T21" fmla="*/ 0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922">
                    <a:moveTo>
                      <a:pt x="0" y="778"/>
                    </a:moveTo>
                    <a:lnTo>
                      <a:pt x="11" y="789"/>
                    </a:lnTo>
                    <a:lnTo>
                      <a:pt x="11" y="789"/>
                    </a:lnTo>
                    <a:lnTo>
                      <a:pt x="11" y="922"/>
                    </a:lnTo>
                    <a:lnTo>
                      <a:pt x="0" y="920"/>
                    </a:lnTo>
                    <a:lnTo>
                      <a:pt x="0" y="778"/>
                    </a:lnTo>
                    <a:close/>
                    <a:moveTo>
                      <a:pt x="11" y="0"/>
                    </a:moveTo>
                    <a:lnTo>
                      <a:pt x="11" y="245"/>
                    </a:lnTo>
                    <a:lnTo>
                      <a:pt x="0" y="251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" name="Freeform 671"/>
              <p:cNvSpPr>
                <a:spLocks noEditPoints="1"/>
              </p:cNvSpPr>
              <p:nvPr/>
            </p:nvSpPr>
            <p:spPr bwMode="auto">
              <a:xfrm>
                <a:off x="2687" y="1021"/>
                <a:ext cx="10" cy="923"/>
              </a:xfrm>
              <a:custGeom>
                <a:avLst/>
                <a:gdLst>
                  <a:gd name="T0" fmla="*/ 0 w 10"/>
                  <a:gd name="T1" fmla="*/ 789 h 923"/>
                  <a:gd name="T2" fmla="*/ 8 w 10"/>
                  <a:gd name="T3" fmla="*/ 806 h 923"/>
                  <a:gd name="T4" fmla="*/ 10 w 10"/>
                  <a:gd name="T5" fmla="*/ 814 h 923"/>
                  <a:gd name="T6" fmla="*/ 10 w 10"/>
                  <a:gd name="T7" fmla="*/ 923 h 923"/>
                  <a:gd name="T8" fmla="*/ 0 w 10"/>
                  <a:gd name="T9" fmla="*/ 922 h 923"/>
                  <a:gd name="T10" fmla="*/ 0 w 10"/>
                  <a:gd name="T11" fmla="*/ 789 h 923"/>
                  <a:gd name="T12" fmla="*/ 10 w 10"/>
                  <a:gd name="T13" fmla="*/ 0 h 923"/>
                  <a:gd name="T14" fmla="*/ 10 w 10"/>
                  <a:gd name="T15" fmla="*/ 238 h 923"/>
                  <a:gd name="T16" fmla="*/ 2 w 10"/>
                  <a:gd name="T17" fmla="*/ 244 h 923"/>
                  <a:gd name="T18" fmla="*/ 0 w 10"/>
                  <a:gd name="T19" fmla="*/ 245 h 923"/>
                  <a:gd name="T20" fmla="*/ 0 w 10"/>
                  <a:gd name="T21" fmla="*/ 0 h 923"/>
                  <a:gd name="T22" fmla="*/ 2 w 10"/>
                  <a:gd name="T23" fmla="*/ 0 h 923"/>
                  <a:gd name="T24" fmla="*/ 10 w 10"/>
                  <a:gd name="T25" fmla="*/ 0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923">
                    <a:moveTo>
                      <a:pt x="0" y="789"/>
                    </a:moveTo>
                    <a:lnTo>
                      <a:pt x="8" y="806"/>
                    </a:lnTo>
                    <a:lnTo>
                      <a:pt x="10" y="814"/>
                    </a:lnTo>
                    <a:lnTo>
                      <a:pt x="10" y="923"/>
                    </a:lnTo>
                    <a:lnTo>
                      <a:pt x="0" y="922"/>
                    </a:lnTo>
                    <a:lnTo>
                      <a:pt x="0" y="789"/>
                    </a:lnTo>
                    <a:close/>
                    <a:moveTo>
                      <a:pt x="10" y="0"/>
                    </a:moveTo>
                    <a:lnTo>
                      <a:pt x="10" y="238"/>
                    </a:lnTo>
                    <a:lnTo>
                      <a:pt x="2" y="244"/>
                    </a:lnTo>
                    <a:lnTo>
                      <a:pt x="0" y="24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" name="Freeform 672"/>
              <p:cNvSpPr>
                <a:spLocks noEditPoints="1"/>
              </p:cNvSpPr>
              <p:nvPr/>
            </p:nvSpPr>
            <p:spPr bwMode="auto">
              <a:xfrm>
                <a:off x="2697" y="1020"/>
                <a:ext cx="11" cy="924"/>
              </a:xfrm>
              <a:custGeom>
                <a:avLst/>
                <a:gdLst>
                  <a:gd name="T0" fmla="*/ 0 w 11"/>
                  <a:gd name="T1" fmla="*/ 815 h 924"/>
                  <a:gd name="T2" fmla="*/ 3 w 11"/>
                  <a:gd name="T3" fmla="*/ 826 h 924"/>
                  <a:gd name="T4" fmla="*/ 7 w 11"/>
                  <a:gd name="T5" fmla="*/ 845 h 924"/>
                  <a:gd name="T6" fmla="*/ 8 w 11"/>
                  <a:gd name="T7" fmla="*/ 865 h 924"/>
                  <a:gd name="T8" fmla="*/ 8 w 11"/>
                  <a:gd name="T9" fmla="*/ 883 h 924"/>
                  <a:gd name="T10" fmla="*/ 7 w 11"/>
                  <a:gd name="T11" fmla="*/ 899 h 924"/>
                  <a:gd name="T12" fmla="*/ 5 w 11"/>
                  <a:gd name="T13" fmla="*/ 912 h 924"/>
                  <a:gd name="T14" fmla="*/ 4 w 11"/>
                  <a:gd name="T15" fmla="*/ 921 h 924"/>
                  <a:gd name="T16" fmla="*/ 4 w 11"/>
                  <a:gd name="T17" fmla="*/ 924 h 924"/>
                  <a:gd name="T18" fmla="*/ 4 w 11"/>
                  <a:gd name="T19" fmla="*/ 924 h 924"/>
                  <a:gd name="T20" fmla="*/ 0 w 11"/>
                  <a:gd name="T21" fmla="*/ 924 h 924"/>
                  <a:gd name="T22" fmla="*/ 0 w 11"/>
                  <a:gd name="T23" fmla="*/ 815 h 924"/>
                  <a:gd name="T24" fmla="*/ 11 w 11"/>
                  <a:gd name="T25" fmla="*/ 0 h 924"/>
                  <a:gd name="T26" fmla="*/ 11 w 11"/>
                  <a:gd name="T27" fmla="*/ 233 h 924"/>
                  <a:gd name="T28" fmla="*/ 0 w 11"/>
                  <a:gd name="T29" fmla="*/ 239 h 924"/>
                  <a:gd name="T30" fmla="*/ 0 w 11"/>
                  <a:gd name="T31" fmla="*/ 1 h 924"/>
                  <a:gd name="T32" fmla="*/ 11 w 11"/>
                  <a:gd name="T33" fmla="*/ 0 h 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924">
                    <a:moveTo>
                      <a:pt x="0" y="815"/>
                    </a:moveTo>
                    <a:lnTo>
                      <a:pt x="3" y="826"/>
                    </a:lnTo>
                    <a:lnTo>
                      <a:pt x="7" y="845"/>
                    </a:lnTo>
                    <a:lnTo>
                      <a:pt x="8" y="865"/>
                    </a:lnTo>
                    <a:lnTo>
                      <a:pt x="8" y="883"/>
                    </a:lnTo>
                    <a:lnTo>
                      <a:pt x="7" y="899"/>
                    </a:lnTo>
                    <a:lnTo>
                      <a:pt x="5" y="912"/>
                    </a:lnTo>
                    <a:lnTo>
                      <a:pt x="4" y="921"/>
                    </a:lnTo>
                    <a:lnTo>
                      <a:pt x="4" y="924"/>
                    </a:lnTo>
                    <a:lnTo>
                      <a:pt x="4" y="924"/>
                    </a:lnTo>
                    <a:lnTo>
                      <a:pt x="0" y="924"/>
                    </a:lnTo>
                    <a:lnTo>
                      <a:pt x="0" y="815"/>
                    </a:lnTo>
                    <a:close/>
                    <a:moveTo>
                      <a:pt x="11" y="0"/>
                    </a:moveTo>
                    <a:lnTo>
                      <a:pt x="11" y="233"/>
                    </a:lnTo>
                    <a:lnTo>
                      <a:pt x="0" y="239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" name="Freeform 673"/>
              <p:cNvSpPr>
                <a:spLocks/>
              </p:cNvSpPr>
              <p:nvPr/>
            </p:nvSpPr>
            <p:spPr bwMode="auto">
              <a:xfrm>
                <a:off x="2708" y="1020"/>
                <a:ext cx="10" cy="233"/>
              </a:xfrm>
              <a:custGeom>
                <a:avLst/>
                <a:gdLst>
                  <a:gd name="T0" fmla="*/ 10 w 10"/>
                  <a:gd name="T1" fmla="*/ 0 h 233"/>
                  <a:gd name="T2" fmla="*/ 10 w 10"/>
                  <a:gd name="T3" fmla="*/ 225 h 233"/>
                  <a:gd name="T4" fmla="*/ 0 w 10"/>
                  <a:gd name="T5" fmla="*/ 233 h 233"/>
                  <a:gd name="T6" fmla="*/ 0 w 10"/>
                  <a:gd name="T7" fmla="*/ 0 h 233"/>
                  <a:gd name="T8" fmla="*/ 10 w 10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33">
                    <a:moveTo>
                      <a:pt x="10" y="0"/>
                    </a:moveTo>
                    <a:lnTo>
                      <a:pt x="10" y="225"/>
                    </a:lnTo>
                    <a:lnTo>
                      <a:pt x="0" y="233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0" name="Freeform 674"/>
              <p:cNvSpPr>
                <a:spLocks/>
              </p:cNvSpPr>
              <p:nvPr/>
            </p:nvSpPr>
            <p:spPr bwMode="auto">
              <a:xfrm>
                <a:off x="2718" y="1020"/>
                <a:ext cx="12" cy="225"/>
              </a:xfrm>
              <a:custGeom>
                <a:avLst/>
                <a:gdLst>
                  <a:gd name="T0" fmla="*/ 4 w 12"/>
                  <a:gd name="T1" fmla="*/ 0 h 225"/>
                  <a:gd name="T2" fmla="*/ 12 w 12"/>
                  <a:gd name="T3" fmla="*/ 0 h 225"/>
                  <a:gd name="T4" fmla="*/ 12 w 12"/>
                  <a:gd name="T5" fmla="*/ 218 h 225"/>
                  <a:gd name="T6" fmla="*/ 7 w 12"/>
                  <a:gd name="T7" fmla="*/ 222 h 225"/>
                  <a:gd name="T8" fmla="*/ 0 w 12"/>
                  <a:gd name="T9" fmla="*/ 225 h 225"/>
                  <a:gd name="T10" fmla="*/ 0 w 12"/>
                  <a:gd name="T11" fmla="*/ 0 h 225"/>
                  <a:gd name="T12" fmla="*/ 4 w 12"/>
                  <a:gd name="T13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225">
                    <a:moveTo>
                      <a:pt x="4" y="0"/>
                    </a:moveTo>
                    <a:lnTo>
                      <a:pt x="12" y="0"/>
                    </a:lnTo>
                    <a:lnTo>
                      <a:pt x="12" y="218"/>
                    </a:lnTo>
                    <a:lnTo>
                      <a:pt x="7" y="222"/>
                    </a:lnTo>
                    <a:lnTo>
                      <a:pt x="0" y="225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1" name="Freeform 675"/>
              <p:cNvSpPr>
                <a:spLocks/>
              </p:cNvSpPr>
              <p:nvPr/>
            </p:nvSpPr>
            <p:spPr bwMode="auto">
              <a:xfrm>
                <a:off x="2730" y="1020"/>
                <a:ext cx="10" cy="218"/>
              </a:xfrm>
              <a:custGeom>
                <a:avLst/>
                <a:gdLst>
                  <a:gd name="T0" fmla="*/ 0 w 10"/>
                  <a:gd name="T1" fmla="*/ 0 h 218"/>
                  <a:gd name="T2" fmla="*/ 10 w 10"/>
                  <a:gd name="T3" fmla="*/ 1 h 218"/>
                  <a:gd name="T4" fmla="*/ 10 w 10"/>
                  <a:gd name="T5" fmla="*/ 211 h 218"/>
                  <a:gd name="T6" fmla="*/ 0 w 10"/>
                  <a:gd name="T7" fmla="*/ 218 h 218"/>
                  <a:gd name="T8" fmla="*/ 0 w 10"/>
                  <a:gd name="T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18">
                    <a:moveTo>
                      <a:pt x="0" y="0"/>
                    </a:moveTo>
                    <a:lnTo>
                      <a:pt x="10" y="1"/>
                    </a:lnTo>
                    <a:lnTo>
                      <a:pt x="10" y="211"/>
                    </a:lnTo>
                    <a:lnTo>
                      <a:pt x="0" y="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2" name="Freeform 676"/>
              <p:cNvSpPr>
                <a:spLocks/>
              </p:cNvSpPr>
              <p:nvPr/>
            </p:nvSpPr>
            <p:spPr bwMode="auto">
              <a:xfrm>
                <a:off x="2740" y="1021"/>
                <a:ext cx="11" cy="210"/>
              </a:xfrm>
              <a:custGeom>
                <a:avLst/>
                <a:gdLst>
                  <a:gd name="T0" fmla="*/ 0 w 11"/>
                  <a:gd name="T1" fmla="*/ 0 h 210"/>
                  <a:gd name="T2" fmla="*/ 11 w 11"/>
                  <a:gd name="T3" fmla="*/ 0 h 210"/>
                  <a:gd name="T4" fmla="*/ 11 w 11"/>
                  <a:gd name="T5" fmla="*/ 200 h 210"/>
                  <a:gd name="T6" fmla="*/ 0 w 11"/>
                  <a:gd name="T7" fmla="*/ 210 h 210"/>
                  <a:gd name="T8" fmla="*/ 0 w 11"/>
                  <a:gd name="T9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0">
                    <a:moveTo>
                      <a:pt x="0" y="0"/>
                    </a:moveTo>
                    <a:lnTo>
                      <a:pt x="11" y="0"/>
                    </a:lnTo>
                    <a:lnTo>
                      <a:pt x="11" y="200"/>
                    </a:lnTo>
                    <a:lnTo>
                      <a:pt x="0" y="2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3" name="Freeform 677"/>
              <p:cNvSpPr>
                <a:spLocks/>
              </p:cNvSpPr>
              <p:nvPr/>
            </p:nvSpPr>
            <p:spPr bwMode="auto">
              <a:xfrm>
                <a:off x="2751" y="1021"/>
                <a:ext cx="10" cy="200"/>
              </a:xfrm>
              <a:custGeom>
                <a:avLst/>
                <a:gdLst>
                  <a:gd name="T0" fmla="*/ 0 w 10"/>
                  <a:gd name="T1" fmla="*/ 0 h 200"/>
                  <a:gd name="T2" fmla="*/ 4 w 10"/>
                  <a:gd name="T3" fmla="*/ 0 h 200"/>
                  <a:gd name="T4" fmla="*/ 10 w 10"/>
                  <a:gd name="T5" fmla="*/ 1 h 200"/>
                  <a:gd name="T6" fmla="*/ 10 w 10"/>
                  <a:gd name="T7" fmla="*/ 193 h 200"/>
                  <a:gd name="T8" fmla="*/ 9 w 10"/>
                  <a:gd name="T9" fmla="*/ 194 h 200"/>
                  <a:gd name="T10" fmla="*/ 8 w 10"/>
                  <a:gd name="T11" fmla="*/ 195 h 200"/>
                  <a:gd name="T12" fmla="*/ 0 w 10"/>
                  <a:gd name="T13" fmla="*/ 200 h 200"/>
                  <a:gd name="T14" fmla="*/ 0 w 10"/>
                  <a:gd name="T1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200">
                    <a:moveTo>
                      <a:pt x="0" y="0"/>
                    </a:moveTo>
                    <a:lnTo>
                      <a:pt x="4" y="0"/>
                    </a:lnTo>
                    <a:lnTo>
                      <a:pt x="10" y="1"/>
                    </a:lnTo>
                    <a:lnTo>
                      <a:pt x="10" y="193"/>
                    </a:lnTo>
                    <a:lnTo>
                      <a:pt x="9" y="194"/>
                    </a:lnTo>
                    <a:lnTo>
                      <a:pt x="8" y="195"/>
                    </a:lnTo>
                    <a:lnTo>
                      <a:pt x="0" y="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4" name="Freeform 678"/>
              <p:cNvSpPr>
                <a:spLocks/>
              </p:cNvSpPr>
              <p:nvPr/>
            </p:nvSpPr>
            <p:spPr bwMode="auto">
              <a:xfrm>
                <a:off x="2761" y="1022"/>
                <a:ext cx="12" cy="192"/>
              </a:xfrm>
              <a:custGeom>
                <a:avLst/>
                <a:gdLst>
                  <a:gd name="T0" fmla="*/ 0 w 12"/>
                  <a:gd name="T1" fmla="*/ 0 h 192"/>
                  <a:gd name="T2" fmla="*/ 12 w 12"/>
                  <a:gd name="T3" fmla="*/ 2 h 192"/>
                  <a:gd name="T4" fmla="*/ 12 w 12"/>
                  <a:gd name="T5" fmla="*/ 185 h 192"/>
                  <a:gd name="T6" fmla="*/ 4 w 12"/>
                  <a:gd name="T7" fmla="*/ 189 h 192"/>
                  <a:gd name="T8" fmla="*/ 0 w 12"/>
                  <a:gd name="T9" fmla="*/ 192 h 192"/>
                  <a:gd name="T10" fmla="*/ 0 w 12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92">
                    <a:moveTo>
                      <a:pt x="0" y="0"/>
                    </a:moveTo>
                    <a:lnTo>
                      <a:pt x="12" y="2"/>
                    </a:lnTo>
                    <a:lnTo>
                      <a:pt x="12" y="185"/>
                    </a:lnTo>
                    <a:lnTo>
                      <a:pt x="4" y="189"/>
                    </a:lnTo>
                    <a:lnTo>
                      <a:pt x="0" y="1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5" name="Freeform 679"/>
              <p:cNvSpPr>
                <a:spLocks/>
              </p:cNvSpPr>
              <p:nvPr/>
            </p:nvSpPr>
            <p:spPr bwMode="auto">
              <a:xfrm>
                <a:off x="2773" y="1024"/>
                <a:ext cx="11" cy="183"/>
              </a:xfrm>
              <a:custGeom>
                <a:avLst/>
                <a:gdLst>
                  <a:gd name="T0" fmla="*/ 0 w 11"/>
                  <a:gd name="T1" fmla="*/ 0 h 183"/>
                  <a:gd name="T2" fmla="*/ 11 w 11"/>
                  <a:gd name="T3" fmla="*/ 1 h 183"/>
                  <a:gd name="T4" fmla="*/ 11 w 11"/>
                  <a:gd name="T5" fmla="*/ 178 h 183"/>
                  <a:gd name="T6" fmla="*/ 0 w 11"/>
                  <a:gd name="T7" fmla="*/ 183 h 183"/>
                  <a:gd name="T8" fmla="*/ 0 w 11"/>
                  <a:gd name="T9" fmla="*/ 183 h 183"/>
                  <a:gd name="T10" fmla="*/ 0 w 11"/>
                  <a:gd name="T11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83">
                    <a:moveTo>
                      <a:pt x="0" y="0"/>
                    </a:moveTo>
                    <a:lnTo>
                      <a:pt x="11" y="1"/>
                    </a:lnTo>
                    <a:lnTo>
                      <a:pt x="11" y="178"/>
                    </a:lnTo>
                    <a:lnTo>
                      <a:pt x="0" y="183"/>
                    </a:lnTo>
                    <a:lnTo>
                      <a:pt x="0" y="1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6" name="Freeform 680"/>
              <p:cNvSpPr>
                <a:spLocks/>
              </p:cNvSpPr>
              <p:nvPr/>
            </p:nvSpPr>
            <p:spPr bwMode="auto">
              <a:xfrm>
                <a:off x="2784" y="1025"/>
                <a:ext cx="10" cy="177"/>
              </a:xfrm>
              <a:custGeom>
                <a:avLst/>
                <a:gdLst>
                  <a:gd name="T0" fmla="*/ 0 w 10"/>
                  <a:gd name="T1" fmla="*/ 0 h 177"/>
                  <a:gd name="T2" fmla="*/ 3 w 10"/>
                  <a:gd name="T3" fmla="*/ 0 h 177"/>
                  <a:gd name="T4" fmla="*/ 10 w 10"/>
                  <a:gd name="T5" fmla="*/ 1 h 177"/>
                  <a:gd name="T6" fmla="*/ 10 w 10"/>
                  <a:gd name="T7" fmla="*/ 172 h 177"/>
                  <a:gd name="T8" fmla="*/ 1 w 10"/>
                  <a:gd name="T9" fmla="*/ 175 h 177"/>
                  <a:gd name="T10" fmla="*/ 0 w 10"/>
                  <a:gd name="T11" fmla="*/ 177 h 177"/>
                  <a:gd name="T12" fmla="*/ 0 w 10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77">
                    <a:moveTo>
                      <a:pt x="0" y="0"/>
                    </a:moveTo>
                    <a:lnTo>
                      <a:pt x="3" y="0"/>
                    </a:lnTo>
                    <a:lnTo>
                      <a:pt x="10" y="1"/>
                    </a:lnTo>
                    <a:lnTo>
                      <a:pt x="10" y="172"/>
                    </a:lnTo>
                    <a:lnTo>
                      <a:pt x="1" y="175"/>
                    </a:lnTo>
                    <a:lnTo>
                      <a:pt x="0" y="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7" name="Freeform 681"/>
              <p:cNvSpPr>
                <a:spLocks/>
              </p:cNvSpPr>
              <p:nvPr/>
            </p:nvSpPr>
            <p:spPr bwMode="auto">
              <a:xfrm>
                <a:off x="2794" y="1026"/>
                <a:ext cx="11" cy="171"/>
              </a:xfrm>
              <a:custGeom>
                <a:avLst/>
                <a:gdLst>
                  <a:gd name="T0" fmla="*/ 0 w 11"/>
                  <a:gd name="T1" fmla="*/ 0 h 171"/>
                  <a:gd name="T2" fmla="*/ 11 w 11"/>
                  <a:gd name="T3" fmla="*/ 2 h 171"/>
                  <a:gd name="T4" fmla="*/ 11 w 11"/>
                  <a:gd name="T5" fmla="*/ 168 h 171"/>
                  <a:gd name="T6" fmla="*/ 5 w 11"/>
                  <a:gd name="T7" fmla="*/ 169 h 171"/>
                  <a:gd name="T8" fmla="*/ 0 w 11"/>
                  <a:gd name="T9" fmla="*/ 171 h 171"/>
                  <a:gd name="T10" fmla="*/ 0 w 11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71">
                    <a:moveTo>
                      <a:pt x="0" y="0"/>
                    </a:moveTo>
                    <a:lnTo>
                      <a:pt x="11" y="2"/>
                    </a:lnTo>
                    <a:lnTo>
                      <a:pt x="11" y="168"/>
                    </a:lnTo>
                    <a:lnTo>
                      <a:pt x="5" y="169"/>
                    </a:lnTo>
                    <a:lnTo>
                      <a:pt x="0" y="1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8" name="Freeform 682"/>
              <p:cNvSpPr>
                <a:spLocks/>
              </p:cNvSpPr>
              <p:nvPr/>
            </p:nvSpPr>
            <p:spPr bwMode="auto">
              <a:xfrm>
                <a:off x="2805" y="1028"/>
                <a:ext cx="10" cy="166"/>
              </a:xfrm>
              <a:custGeom>
                <a:avLst/>
                <a:gdLst>
                  <a:gd name="T0" fmla="*/ 0 w 10"/>
                  <a:gd name="T1" fmla="*/ 0 h 166"/>
                  <a:gd name="T2" fmla="*/ 10 w 10"/>
                  <a:gd name="T3" fmla="*/ 2 h 166"/>
                  <a:gd name="T4" fmla="*/ 10 w 10"/>
                  <a:gd name="T5" fmla="*/ 162 h 166"/>
                  <a:gd name="T6" fmla="*/ 0 w 10"/>
                  <a:gd name="T7" fmla="*/ 166 h 166"/>
                  <a:gd name="T8" fmla="*/ 0 w 10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66">
                    <a:moveTo>
                      <a:pt x="0" y="0"/>
                    </a:moveTo>
                    <a:lnTo>
                      <a:pt x="10" y="2"/>
                    </a:lnTo>
                    <a:lnTo>
                      <a:pt x="10" y="162"/>
                    </a:lnTo>
                    <a:lnTo>
                      <a:pt x="0" y="1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9" name="Freeform 683"/>
              <p:cNvSpPr>
                <a:spLocks/>
              </p:cNvSpPr>
              <p:nvPr/>
            </p:nvSpPr>
            <p:spPr bwMode="auto">
              <a:xfrm>
                <a:off x="2815" y="1030"/>
                <a:ext cx="12" cy="160"/>
              </a:xfrm>
              <a:custGeom>
                <a:avLst/>
                <a:gdLst>
                  <a:gd name="T0" fmla="*/ 0 w 12"/>
                  <a:gd name="T1" fmla="*/ 0 h 160"/>
                  <a:gd name="T2" fmla="*/ 4 w 12"/>
                  <a:gd name="T3" fmla="*/ 0 h 160"/>
                  <a:gd name="T4" fmla="*/ 12 w 12"/>
                  <a:gd name="T5" fmla="*/ 3 h 160"/>
                  <a:gd name="T6" fmla="*/ 12 w 12"/>
                  <a:gd name="T7" fmla="*/ 159 h 160"/>
                  <a:gd name="T8" fmla="*/ 1 w 12"/>
                  <a:gd name="T9" fmla="*/ 160 h 160"/>
                  <a:gd name="T10" fmla="*/ 0 w 12"/>
                  <a:gd name="T11" fmla="*/ 160 h 160"/>
                  <a:gd name="T12" fmla="*/ 0 w 12"/>
                  <a:gd name="T13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60">
                    <a:moveTo>
                      <a:pt x="0" y="0"/>
                    </a:moveTo>
                    <a:lnTo>
                      <a:pt x="4" y="0"/>
                    </a:lnTo>
                    <a:lnTo>
                      <a:pt x="12" y="3"/>
                    </a:lnTo>
                    <a:lnTo>
                      <a:pt x="12" y="159"/>
                    </a:lnTo>
                    <a:lnTo>
                      <a:pt x="1" y="160"/>
                    </a:lnTo>
                    <a:lnTo>
                      <a:pt x="0" y="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0" name="Freeform 684"/>
              <p:cNvSpPr>
                <a:spLocks/>
              </p:cNvSpPr>
              <p:nvPr/>
            </p:nvSpPr>
            <p:spPr bwMode="auto">
              <a:xfrm>
                <a:off x="2827" y="1033"/>
                <a:ext cx="10" cy="156"/>
              </a:xfrm>
              <a:custGeom>
                <a:avLst/>
                <a:gdLst>
                  <a:gd name="T0" fmla="*/ 0 w 10"/>
                  <a:gd name="T1" fmla="*/ 0 h 156"/>
                  <a:gd name="T2" fmla="*/ 10 w 10"/>
                  <a:gd name="T3" fmla="*/ 2 h 156"/>
                  <a:gd name="T4" fmla="*/ 10 w 10"/>
                  <a:gd name="T5" fmla="*/ 153 h 156"/>
                  <a:gd name="T6" fmla="*/ 0 w 10"/>
                  <a:gd name="T7" fmla="*/ 156 h 156"/>
                  <a:gd name="T8" fmla="*/ 0 w 10"/>
                  <a:gd name="T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56">
                    <a:moveTo>
                      <a:pt x="0" y="0"/>
                    </a:moveTo>
                    <a:lnTo>
                      <a:pt x="10" y="2"/>
                    </a:lnTo>
                    <a:lnTo>
                      <a:pt x="10" y="153"/>
                    </a:lnTo>
                    <a:lnTo>
                      <a:pt x="0" y="1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1" name="Freeform 685"/>
              <p:cNvSpPr>
                <a:spLocks/>
              </p:cNvSpPr>
              <p:nvPr/>
            </p:nvSpPr>
            <p:spPr bwMode="auto">
              <a:xfrm>
                <a:off x="2837" y="1035"/>
                <a:ext cx="11" cy="151"/>
              </a:xfrm>
              <a:custGeom>
                <a:avLst/>
                <a:gdLst>
                  <a:gd name="T0" fmla="*/ 0 w 11"/>
                  <a:gd name="T1" fmla="*/ 0 h 151"/>
                  <a:gd name="T2" fmla="*/ 11 w 11"/>
                  <a:gd name="T3" fmla="*/ 3 h 151"/>
                  <a:gd name="T4" fmla="*/ 11 w 11"/>
                  <a:gd name="T5" fmla="*/ 151 h 151"/>
                  <a:gd name="T6" fmla="*/ 0 w 11"/>
                  <a:gd name="T7" fmla="*/ 151 h 151"/>
                  <a:gd name="T8" fmla="*/ 0 w 11"/>
                  <a:gd name="T9" fmla="*/ 151 h 151"/>
                  <a:gd name="T10" fmla="*/ 0 w 11"/>
                  <a:gd name="T11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51">
                    <a:moveTo>
                      <a:pt x="0" y="0"/>
                    </a:moveTo>
                    <a:lnTo>
                      <a:pt x="11" y="3"/>
                    </a:lnTo>
                    <a:lnTo>
                      <a:pt x="11" y="151"/>
                    </a:lnTo>
                    <a:lnTo>
                      <a:pt x="0" y="151"/>
                    </a:lnTo>
                    <a:lnTo>
                      <a:pt x="0" y="1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2" name="Freeform 686"/>
              <p:cNvSpPr>
                <a:spLocks/>
              </p:cNvSpPr>
              <p:nvPr/>
            </p:nvSpPr>
            <p:spPr bwMode="auto">
              <a:xfrm>
                <a:off x="2848" y="1038"/>
                <a:ext cx="10" cy="148"/>
              </a:xfrm>
              <a:custGeom>
                <a:avLst/>
                <a:gdLst>
                  <a:gd name="T0" fmla="*/ 0 w 10"/>
                  <a:gd name="T1" fmla="*/ 0 h 148"/>
                  <a:gd name="T2" fmla="*/ 2 w 10"/>
                  <a:gd name="T3" fmla="*/ 0 h 148"/>
                  <a:gd name="T4" fmla="*/ 10 w 10"/>
                  <a:gd name="T5" fmla="*/ 3 h 148"/>
                  <a:gd name="T6" fmla="*/ 10 w 10"/>
                  <a:gd name="T7" fmla="*/ 147 h 148"/>
                  <a:gd name="T8" fmla="*/ 0 w 10"/>
                  <a:gd name="T9" fmla="*/ 148 h 148"/>
                  <a:gd name="T10" fmla="*/ 0 w 10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48">
                    <a:moveTo>
                      <a:pt x="0" y="0"/>
                    </a:moveTo>
                    <a:lnTo>
                      <a:pt x="2" y="0"/>
                    </a:lnTo>
                    <a:lnTo>
                      <a:pt x="10" y="3"/>
                    </a:lnTo>
                    <a:lnTo>
                      <a:pt x="10" y="147"/>
                    </a:lnTo>
                    <a:lnTo>
                      <a:pt x="0" y="1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3" name="Freeform 687"/>
              <p:cNvSpPr>
                <a:spLocks/>
              </p:cNvSpPr>
              <p:nvPr/>
            </p:nvSpPr>
            <p:spPr bwMode="auto">
              <a:xfrm>
                <a:off x="2858" y="1041"/>
                <a:ext cx="11" cy="144"/>
              </a:xfrm>
              <a:custGeom>
                <a:avLst/>
                <a:gdLst>
                  <a:gd name="T0" fmla="*/ 0 w 11"/>
                  <a:gd name="T1" fmla="*/ 0 h 144"/>
                  <a:gd name="T2" fmla="*/ 11 w 11"/>
                  <a:gd name="T3" fmla="*/ 2 h 144"/>
                  <a:gd name="T4" fmla="*/ 11 w 11"/>
                  <a:gd name="T5" fmla="*/ 144 h 144"/>
                  <a:gd name="T6" fmla="*/ 3 w 11"/>
                  <a:gd name="T7" fmla="*/ 144 h 144"/>
                  <a:gd name="T8" fmla="*/ 0 w 11"/>
                  <a:gd name="T9" fmla="*/ 144 h 144"/>
                  <a:gd name="T10" fmla="*/ 0 w 11"/>
                  <a:gd name="T11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44">
                    <a:moveTo>
                      <a:pt x="0" y="0"/>
                    </a:moveTo>
                    <a:lnTo>
                      <a:pt x="11" y="2"/>
                    </a:lnTo>
                    <a:lnTo>
                      <a:pt x="11" y="144"/>
                    </a:lnTo>
                    <a:lnTo>
                      <a:pt x="3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4" name="Freeform 688"/>
              <p:cNvSpPr>
                <a:spLocks/>
              </p:cNvSpPr>
              <p:nvPr/>
            </p:nvSpPr>
            <p:spPr bwMode="auto">
              <a:xfrm>
                <a:off x="2869" y="1043"/>
                <a:ext cx="11" cy="142"/>
              </a:xfrm>
              <a:custGeom>
                <a:avLst/>
                <a:gdLst>
                  <a:gd name="T0" fmla="*/ 0 w 11"/>
                  <a:gd name="T1" fmla="*/ 0 h 142"/>
                  <a:gd name="T2" fmla="*/ 11 w 11"/>
                  <a:gd name="T3" fmla="*/ 4 h 142"/>
                  <a:gd name="T4" fmla="*/ 11 w 11"/>
                  <a:gd name="T5" fmla="*/ 142 h 142"/>
                  <a:gd name="T6" fmla="*/ 0 w 11"/>
                  <a:gd name="T7" fmla="*/ 142 h 142"/>
                  <a:gd name="T8" fmla="*/ 0 w 11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42">
                    <a:moveTo>
                      <a:pt x="0" y="0"/>
                    </a:moveTo>
                    <a:lnTo>
                      <a:pt x="11" y="4"/>
                    </a:lnTo>
                    <a:lnTo>
                      <a:pt x="11" y="142"/>
                    </a:lnTo>
                    <a:lnTo>
                      <a:pt x="0" y="1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5" name="Freeform 689"/>
              <p:cNvSpPr>
                <a:spLocks/>
              </p:cNvSpPr>
              <p:nvPr/>
            </p:nvSpPr>
            <p:spPr bwMode="auto">
              <a:xfrm>
                <a:off x="2880" y="1047"/>
                <a:ext cx="11" cy="138"/>
              </a:xfrm>
              <a:custGeom>
                <a:avLst/>
                <a:gdLst>
                  <a:gd name="T0" fmla="*/ 0 w 11"/>
                  <a:gd name="T1" fmla="*/ 0 h 138"/>
                  <a:gd name="T2" fmla="*/ 0 w 11"/>
                  <a:gd name="T3" fmla="*/ 0 h 138"/>
                  <a:gd name="T4" fmla="*/ 11 w 11"/>
                  <a:gd name="T5" fmla="*/ 3 h 138"/>
                  <a:gd name="T6" fmla="*/ 11 w 11"/>
                  <a:gd name="T7" fmla="*/ 138 h 138"/>
                  <a:gd name="T8" fmla="*/ 8 w 11"/>
                  <a:gd name="T9" fmla="*/ 138 h 138"/>
                  <a:gd name="T10" fmla="*/ 0 w 11"/>
                  <a:gd name="T11" fmla="*/ 138 h 138"/>
                  <a:gd name="T12" fmla="*/ 0 w 11"/>
                  <a:gd name="T13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38">
                    <a:moveTo>
                      <a:pt x="0" y="0"/>
                    </a:moveTo>
                    <a:lnTo>
                      <a:pt x="0" y="0"/>
                    </a:lnTo>
                    <a:lnTo>
                      <a:pt x="11" y="3"/>
                    </a:lnTo>
                    <a:lnTo>
                      <a:pt x="11" y="138"/>
                    </a:lnTo>
                    <a:lnTo>
                      <a:pt x="8" y="138"/>
                    </a:lnTo>
                    <a:lnTo>
                      <a:pt x="0" y="1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6" name="Freeform 690"/>
              <p:cNvSpPr>
                <a:spLocks/>
              </p:cNvSpPr>
              <p:nvPr/>
            </p:nvSpPr>
            <p:spPr bwMode="auto">
              <a:xfrm>
                <a:off x="2891" y="1050"/>
                <a:ext cx="10" cy="136"/>
              </a:xfrm>
              <a:custGeom>
                <a:avLst/>
                <a:gdLst>
                  <a:gd name="T0" fmla="*/ 0 w 10"/>
                  <a:gd name="T1" fmla="*/ 0 h 136"/>
                  <a:gd name="T2" fmla="*/ 10 w 10"/>
                  <a:gd name="T3" fmla="*/ 4 h 136"/>
                  <a:gd name="T4" fmla="*/ 10 w 10"/>
                  <a:gd name="T5" fmla="*/ 136 h 136"/>
                  <a:gd name="T6" fmla="*/ 0 w 10"/>
                  <a:gd name="T7" fmla="*/ 135 h 136"/>
                  <a:gd name="T8" fmla="*/ 0 w 10"/>
                  <a:gd name="T9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6">
                    <a:moveTo>
                      <a:pt x="0" y="0"/>
                    </a:moveTo>
                    <a:lnTo>
                      <a:pt x="10" y="4"/>
                    </a:lnTo>
                    <a:lnTo>
                      <a:pt x="10" y="136"/>
                    </a:lnTo>
                    <a:lnTo>
                      <a:pt x="0" y="1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7" name="Freeform 691"/>
              <p:cNvSpPr>
                <a:spLocks/>
              </p:cNvSpPr>
              <p:nvPr/>
            </p:nvSpPr>
            <p:spPr bwMode="auto">
              <a:xfrm>
                <a:off x="2901" y="1054"/>
                <a:ext cx="11" cy="133"/>
              </a:xfrm>
              <a:custGeom>
                <a:avLst/>
                <a:gdLst>
                  <a:gd name="T0" fmla="*/ 0 w 11"/>
                  <a:gd name="T1" fmla="*/ 0 h 133"/>
                  <a:gd name="T2" fmla="*/ 7 w 11"/>
                  <a:gd name="T3" fmla="*/ 2 h 133"/>
                  <a:gd name="T4" fmla="*/ 11 w 11"/>
                  <a:gd name="T5" fmla="*/ 4 h 133"/>
                  <a:gd name="T6" fmla="*/ 11 w 11"/>
                  <a:gd name="T7" fmla="*/ 133 h 133"/>
                  <a:gd name="T8" fmla="*/ 0 w 11"/>
                  <a:gd name="T9" fmla="*/ 132 h 133"/>
                  <a:gd name="T10" fmla="*/ 0 w 11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33">
                    <a:moveTo>
                      <a:pt x="0" y="0"/>
                    </a:moveTo>
                    <a:lnTo>
                      <a:pt x="7" y="2"/>
                    </a:lnTo>
                    <a:lnTo>
                      <a:pt x="11" y="4"/>
                    </a:lnTo>
                    <a:lnTo>
                      <a:pt x="11" y="133"/>
                    </a:lnTo>
                    <a:lnTo>
                      <a:pt x="0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8" name="Freeform 692"/>
              <p:cNvSpPr>
                <a:spLocks/>
              </p:cNvSpPr>
              <p:nvPr/>
            </p:nvSpPr>
            <p:spPr bwMode="auto">
              <a:xfrm>
                <a:off x="2912" y="1058"/>
                <a:ext cx="12" cy="132"/>
              </a:xfrm>
              <a:custGeom>
                <a:avLst/>
                <a:gdLst>
                  <a:gd name="T0" fmla="*/ 0 w 12"/>
                  <a:gd name="T1" fmla="*/ 0 h 132"/>
                  <a:gd name="T2" fmla="*/ 12 w 12"/>
                  <a:gd name="T3" fmla="*/ 4 h 132"/>
                  <a:gd name="T4" fmla="*/ 12 w 12"/>
                  <a:gd name="T5" fmla="*/ 132 h 132"/>
                  <a:gd name="T6" fmla="*/ 8 w 12"/>
                  <a:gd name="T7" fmla="*/ 131 h 132"/>
                  <a:gd name="T8" fmla="*/ 0 w 12"/>
                  <a:gd name="T9" fmla="*/ 129 h 132"/>
                  <a:gd name="T10" fmla="*/ 0 w 12"/>
                  <a:gd name="T1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32">
                    <a:moveTo>
                      <a:pt x="0" y="0"/>
                    </a:moveTo>
                    <a:lnTo>
                      <a:pt x="12" y="4"/>
                    </a:lnTo>
                    <a:lnTo>
                      <a:pt x="12" y="132"/>
                    </a:lnTo>
                    <a:lnTo>
                      <a:pt x="8" y="131"/>
                    </a:lnTo>
                    <a:lnTo>
                      <a:pt x="0" y="1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9" name="Freeform 693"/>
              <p:cNvSpPr>
                <a:spLocks/>
              </p:cNvSpPr>
              <p:nvPr/>
            </p:nvSpPr>
            <p:spPr bwMode="auto">
              <a:xfrm>
                <a:off x="2924" y="1062"/>
                <a:ext cx="10" cy="131"/>
              </a:xfrm>
              <a:custGeom>
                <a:avLst/>
                <a:gdLst>
                  <a:gd name="T0" fmla="*/ 0 w 10"/>
                  <a:gd name="T1" fmla="*/ 0 h 131"/>
                  <a:gd name="T2" fmla="*/ 10 w 10"/>
                  <a:gd name="T3" fmla="*/ 4 h 131"/>
                  <a:gd name="T4" fmla="*/ 10 w 10"/>
                  <a:gd name="T5" fmla="*/ 131 h 131"/>
                  <a:gd name="T6" fmla="*/ 0 w 10"/>
                  <a:gd name="T7" fmla="*/ 128 h 131"/>
                  <a:gd name="T8" fmla="*/ 0 w 10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1">
                    <a:moveTo>
                      <a:pt x="0" y="0"/>
                    </a:moveTo>
                    <a:lnTo>
                      <a:pt x="10" y="4"/>
                    </a:lnTo>
                    <a:lnTo>
                      <a:pt x="10" y="131"/>
                    </a:lnTo>
                    <a:lnTo>
                      <a:pt x="0" y="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0" name="Freeform 694"/>
              <p:cNvSpPr>
                <a:spLocks/>
              </p:cNvSpPr>
              <p:nvPr/>
            </p:nvSpPr>
            <p:spPr bwMode="auto">
              <a:xfrm>
                <a:off x="2934" y="1066"/>
                <a:ext cx="11" cy="129"/>
              </a:xfrm>
              <a:custGeom>
                <a:avLst/>
                <a:gdLst>
                  <a:gd name="T0" fmla="*/ 0 w 11"/>
                  <a:gd name="T1" fmla="*/ 0 h 129"/>
                  <a:gd name="T2" fmla="*/ 0 w 11"/>
                  <a:gd name="T3" fmla="*/ 0 h 129"/>
                  <a:gd name="T4" fmla="*/ 11 w 11"/>
                  <a:gd name="T5" fmla="*/ 4 h 129"/>
                  <a:gd name="T6" fmla="*/ 11 w 11"/>
                  <a:gd name="T7" fmla="*/ 52 h 129"/>
                  <a:gd name="T8" fmla="*/ 7 w 11"/>
                  <a:gd name="T9" fmla="*/ 52 h 129"/>
                  <a:gd name="T10" fmla="*/ 3 w 11"/>
                  <a:gd name="T11" fmla="*/ 53 h 129"/>
                  <a:gd name="T12" fmla="*/ 11 w 11"/>
                  <a:gd name="T13" fmla="*/ 60 h 129"/>
                  <a:gd name="T14" fmla="*/ 11 w 11"/>
                  <a:gd name="T15" fmla="*/ 129 h 129"/>
                  <a:gd name="T16" fmla="*/ 0 w 11"/>
                  <a:gd name="T17" fmla="*/ 127 h 129"/>
                  <a:gd name="T18" fmla="*/ 0 w 11"/>
                  <a:gd name="T19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29">
                    <a:moveTo>
                      <a:pt x="0" y="0"/>
                    </a:moveTo>
                    <a:lnTo>
                      <a:pt x="0" y="0"/>
                    </a:lnTo>
                    <a:lnTo>
                      <a:pt x="11" y="4"/>
                    </a:lnTo>
                    <a:lnTo>
                      <a:pt x="11" y="52"/>
                    </a:lnTo>
                    <a:lnTo>
                      <a:pt x="7" y="52"/>
                    </a:lnTo>
                    <a:lnTo>
                      <a:pt x="3" y="53"/>
                    </a:lnTo>
                    <a:lnTo>
                      <a:pt x="11" y="60"/>
                    </a:lnTo>
                    <a:lnTo>
                      <a:pt x="11" y="129"/>
                    </a:lnTo>
                    <a:lnTo>
                      <a:pt x="0" y="1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1" name="Freeform 695"/>
              <p:cNvSpPr>
                <a:spLocks noEditPoints="1"/>
              </p:cNvSpPr>
              <p:nvPr/>
            </p:nvSpPr>
            <p:spPr bwMode="auto">
              <a:xfrm>
                <a:off x="2945" y="1070"/>
                <a:ext cx="10" cy="128"/>
              </a:xfrm>
              <a:custGeom>
                <a:avLst/>
                <a:gdLst>
                  <a:gd name="T0" fmla="*/ 0 w 10"/>
                  <a:gd name="T1" fmla="*/ 56 h 128"/>
                  <a:gd name="T2" fmla="*/ 7 w 10"/>
                  <a:gd name="T3" fmla="*/ 62 h 128"/>
                  <a:gd name="T4" fmla="*/ 10 w 10"/>
                  <a:gd name="T5" fmla="*/ 65 h 128"/>
                  <a:gd name="T6" fmla="*/ 10 w 10"/>
                  <a:gd name="T7" fmla="*/ 128 h 128"/>
                  <a:gd name="T8" fmla="*/ 9 w 10"/>
                  <a:gd name="T9" fmla="*/ 127 h 128"/>
                  <a:gd name="T10" fmla="*/ 0 w 10"/>
                  <a:gd name="T11" fmla="*/ 125 h 128"/>
                  <a:gd name="T12" fmla="*/ 0 w 10"/>
                  <a:gd name="T13" fmla="*/ 56 h 128"/>
                  <a:gd name="T14" fmla="*/ 0 w 10"/>
                  <a:gd name="T15" fmla="*/ 0 h 128"/>
                  <a:gd name="T16" fmla="*/ 10 w 10"/>
                  <a:gd name="T17" fmla="*/ 5 h 128"/>
                  <a:gd name="T18" fmla="*/ 10 w 10"/>
                  <a:gd name="T19" fmla="*/ 47 h 128"/>
                  <a:gd name="T20" fmla="*/ 6 w 10"/>
                  <a:gd name="T21" fmla="*/ 47 h 128"/>
                  <a:gd name="T22" fmla="*/ 0 w 10"/>
                  <a:gd name="T23" fmla="*/ 48 h 128"/>
                  <a:gd name="T24" fmla="*/ 0 w 10"/>
                  <a:gd name="T2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8">
                    <a:moveTo>
                      <a:pt x="0" y="56"/>
                    </a:moveTo>
                    <a:lnTo>
                      <a:pt x="7" y="62"/>
                    </a:lnTo>
                    <a:lnTo>
                      <a:pt x="10" y="65"/>
                    </a:lnTo>
                    <a:lnTo>
                      <a:pt x="10" y="128"/>
                    </a:lnTo>
                    <a:lnTo>
                      <a:pt x="9" y="127"/>
                    </a:lnTo>
                    <a:lnTo>
                      <a:pt x="0" y="125"/>
                    </a:lnTo>
                    <a:lnTo>
                      <a:pt x="0" y="56"/>
                    </a:lnTo>
                    <a:close/>
                    <a:moveTo>
                      <a:pt x="0" y="0"/>
                    </a:moveTo>
                    <a:lnTo>
                      <a:pt x="10" y="5"/>
                    </a:lnTo>
                    <a:lnTo>
                      <a:pt x="10" y="47"/>
                    </a:lnTo>
                    <a:lnTo>
                      <a:pt x="6" y="47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2" name="Freeform 696"/>
              <p:cNvSpPr>
                <a:spLocks noEditPoints="1"/>
              </p:cNvSpPr>
              <p:nvPr/>
            </p:nvSpPr>
            <p:spPr bwMode="auto">
              <a:xfrm>
                <a:off x="2955" y="1075"/>
                <a:ext cx="11" cy="125"/>
              </a:xfrm>
              <a:custGeom>
                <a:avLst/>
                <a:gdLst>
                  <a:gd name="T0" fmla="*/ 0 w 11"/>
                  <a:gd name="T1" fmla="*/ 60 h 125"/>
                  <a:gd name="T2" fmla="*/ 11 w 11"/>
                  <a:gd name="T3" fmla="*/ 70 h 125"/>
                  <a:gd name="T4" fmla="*/ 11 w 11"/>
                  <a:gd name="T5" fmla="*/ 125 h 125"/>
                  <a:gd name="T6" fmla="*/ 0 w 11"/>
                  <a:gd name="T7" fmla="*/ 123 h 125"/>
                  <a:gd name="T8" fmla="*/ 0 w 11"/>
                  <a:gd name="T9" fmla="*/ 60 h 125"/>
                  <a:gd name="T10" fmla="*/ 0 w 11"/>
                  <a:gd name="T11" fmla="*/ 0 h 125"/>
                  <a:gd name="T12" fmla="*/ 3 w 11"/>
                  <a:gd name="T13" fmla="*/ 0 h 125"/>
                  <a:gd name="T14" fmla="*/ 11 w 11"/>
                  <a:gd name="T15" fmla="*/ 4 h 125"/>
                  <a:gd name="T16" fmla="*/ 11 w 11"/>
                  <a:gd name="T17" fmla="*/ 40 h 125"/>
                  <a:gd name="T18" fmla="*/ 0 w 11"/>
                  <a:gd name="T19" fmla="*/ 42 h 125"/>
                  <a:gd name="T20" fmla="*/ 0 w 11"/>
                  <a:gd name="T21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125">
                    <a:moveTo>
                      <a:pt x="0" y="60"/>
                    </a:moveTo>
                    <a:lnTo>
                      <a:pt x="11" y="70"/>
                    </a:lnTo>
                    <a:lnTo>
                      <a:pt x="11" y="125"/>
                    </a:lnTo>
                    <a:lnTo>
                      <a:pt x="0" y="123"/>
                    </a:lnTo>
                    <a:lnTo>
                      <a:pt x="0" y="60"/>
                    </a:lnTo>
                    <a:close/>
                    <a:moveTo>
                      <a:pt x="0" y="0"/>
                    </a:moveTo>
                    <a:lnTo>
                      <a:pt x="3" y="0"/>
                    </a:lnTo>
                    <a:lnTo>
                      <a:pt x="11" y="4"/>
                    </a:lnTo>
                    <a:lnTo>
                      <a:pt x="11" y="40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3" name="Freeform 697"/>
              <p:cNvSpPr>
                <a:spLocks noEditPoints="1"/>
              </p:cNvSpPr>
              <p:nvPr/>
            </p:nvSpPr>
            <p:spPr bwMode="auto">
              <a:xfrm>
                <a:off x="2966" y="1079"/>
                <a:ext cx="11" cy="125"/>
              </a:xfrm>
              <a:custGeom>
                <a:avLst/>
                <a:gdLst>
                  <a:gd name="T0" fmla="*/ 0 w 11"/>
                  <a:gd name="T1" fmla="*/ 66 h 125"/>
                  <a:gd name="T2" fmla="*/ 1 w 11"/>
                  <a:gd name="T3" fmla="*/ 68 h 125"/>
                  <a:gd name="T4" fmla="*/ 11 w 11"/>
                  <a:gd name="T5" fmla="*/ 78 h 125"/>
                  <a:gd name="T6" fmla="*/ 11 w 11"/>
                  <a:gd name="T7" fmla="*/ 125 h 125"/>
                  <a:gd name="T8" fmla="*/ 0 w 11"/>
                  <a:gd name="T9" fmla="*/ 121 h 125"/>
                  <a:gd name="T10" fmla="*/ 0 w 11"/>
                  <a:gd name="T11" fmla="*/ 66 h 125"/>
                  <a:gd name="T12" fmla="*/ 0 w 11"/>
                  <a:gd name="T13" fmla="*/ 0 h 125"/>
                  <a:gd name="T14" fmla="*/ 11 w 11"/>
                  <a:gd name="T15" fmla="*/ 5 h 125"/>
                  <a:gd name="T16" fmla="*/ 11 w 11"/>
                  <a:gd name="T17" fmla="*/ 35 h 125"/>
                  <a:gd name="T18" fmla="*/ 1 w 11"/>
                  <a:gd name="T19" fmla="*/ 35 h 125"/>
                  <a:gd name="T20" fmla="*/ 0 w 11"/>
                  <a:gd name="T21" fmla="*/ 36 h 125"/>
                  <a:gd name="T22" fmla="*/ 0 w 11"/>
                  <a:gd name="T2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5">
                    <a:moveTo>
                      <a:pt x="0" y="66"/>
                    </a:moveTo>
                    <a:lnTo>
                      <a:pt x="1" y="68"/>
                    </a:lnTo>
                    <a:lnTo>
                      <a:pt x="11" y="78"/>
                    </a:lnTo>
                    <a:lnTo>
                      <a:pt x="11" y="125"/>
                    </a:lnTo>
                    <a:lnTo>
                      <a:pt x="0" y="121"/>
                    </a:lnTo>
                    <a:lnTo>
                      <a:pt x="0" y="66"/>
                    </a:lnTo>
                    <a:close/>
                    <a:moveTo>
                      <a:pt x="0" y="0"/>
                    </a:moveTo>
                    <a:lnTo>
                      <a:pt x="11" y="5"/>
                    </a:lnTo>
                    <a:lnTo>
                      <a:pt x="11" y="35"/>
                    </a:lnTo>
                    <a:lnTo>
                      <a:pt x="1" y="35"/>
                    </a:lnTo>
                    <a:lnTo>
                      <a:pt x="0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4" name="Freeform 698"/>
              <p:cNvSpPr>
                <a:spLocks noEditPoints="1"/>
              </p:cNvSpPr>
              <p:nvPr/>
            </p:nvSpPr>
            <p:spPr bwMode="auto">
              <a:xfrm>
                <a:off x="2977" y="1084"/>
                <a:ext cx="11" cy="124"/>
              </a:xfrm>
              <a:custGeom>
                <a:avLst/>
                <a:gdLst>
                  <a:gd name="T0" fmla="*/ 0 w 11"/>
                  <a:gd name="T1" fmla="*/ 73 h 124"/>
                  <a:gd name="T2" fmla="*/ 4 w 11"/>
                  <a:gd name="T3" fmla="*/ 78 h 124"/>
                  <a:gd name="T4" fmla="*/ 11 w 11"/>
                  <a:gd name="T5" fmla="*/ 85 h 124"/>
                  <a:gd name="T6" fmla="*/ 11 w 11"/>
                  <a:gd name="T7" fmla="*/ 124 h 124"/>
                  <a:gd name="T8" fmla="*/ 0 w 11"/>
                  <a:gd name="T9" fmla="*/ 120 h 124"/>
                  <a:gd name="T10" fmla="*/ 0 w 11"/>
                  <a:gd name="T11" fmla="*/ 73 h 124"/>
                  <a:gd name="T12" fmla="*/ 0 w 11"/>
                  <a:gd name="T13" fmla="*/ 0 h 124"/>
                  <a:gd name="T14" fmla="*/ 2 w 11"/>
                  <a:gd name="T15" fmla="*/ 1 h 124"/>
                  <a:gd name="T16" fmla="*/ 11 w 11"/>
                  <a:gd name="T17" fmla="*/ 5 h 124"/>
                  <a:gd name="T18" fmla="*/ 11 w 11"/>
                  <a:gd name="T19" fmla="*/ 29 h 124"/>
                  <a:gd name="T20" fmla="*/ 9 w 11"/>
                  <a:gd name="T21" fmla="*/ 29 h 124"/>
                  <a:gd name="T22" fmla="*/ 0 w 11"/>
                  <a:gd name="T23" fmla="*/ 30 h 124"/>
                  <a:gd name="T24" fmla="*/ 0 w 11"/>
                  <a:gd name="T2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124">
                    <a:moveTo>
                      <a:pt x="0" y="73"/>
                    </a:moveTo>
                    <a:lnTo>
                      <a:pt x="4" y="78"/>
                    </a:lnTo>
                    <a:lnTo>
                      <a:pt x="11" y="85"/>
                    </a:lnTo>
                    <a:lnTo>
                      <a:pt x="11" y="124"/>
                    </a:lnTo>
                    <a:lnTo>
                      <a:pt x="0" y="120"/>
                    </a:lnTo>
                    <a:lnTo>
                      <a:pt x="0" y="73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1" y="5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0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5" name="Freeform 699"/>
              <p:cNvSpPr>
                <a:spLocks noEditPoints="1"/>
              </p:cNvSpPr>
              <p:nvPr/>
            </p:nvSpPr>
            <p:spPr bwMode="auto">
              <a:xfrm>
                <a:off x="2988" y="1089"/>
                <a:ext cx="10" cy="123"/>
              </a:xfrm>
              <a:custGeom>
                <a:avLst/>
                <a:gdLst>
                  <a:gd name="T0" fmla="*/ 0 w 10"/>
                  <a:gd name="T1" fmla="*/ 80 h 123"/>
                  <a:gd name="T2" fmla="*/ 6 w 10"/>
                  <a:gd name="T3" fmla="*/ 89 h 123"/>
                  <a:gd name="T4" fmla="*/ 10 w 10"/>
                  <a:gd name="T5" fmla="*/ 93 h 123"/>
                  <a:gd name="T6" fmla="*/ 10 w 10"/>
                  <a:gd name="T7" fmla="*/ 123 h 123"/>
                  <a:gd name="T8" fmla="*/ 2 w 10"/>
                  <a:gd name="T9" fmla="*/ 121 h 123"/>
                  <a:gd name="T10" fmla="*/ 0 w 10"/>
                  <a:gd name="T11" fmla="*/ 119 h 123"/>
                  <a:gd name="T12" fmla="*/ 0 w 10"/>
                  <a:gd name="T13" fmla="*/ 80 h 123"/>
                  <a:gd name="T14" fmla="*/ 0 w 10"/>
                  <a:gd name="T15" fmla="*/ 0 h 123"/>
                  <a:gd name="T16" fmla="*/ 9 w 10"/>
                  <a:gd name="T17" fmla="*/ 4 h 123"/>
                  <a:gd name="T18" fmla="*/ 10 w 10"/>
                  <a:gd name="T19" fmla="*/ 5 h 123"/>
                  <a:gd name="T20" fmla="*/ 10 w 10"/>
                  <a:gd name="T21" fmla="*/ 22 h 123"/>
                  <a:gd name="T22" fmla="*/ 0 w 10"/>
                  <a:gd name="T23" fmla="*/ 24 h 123"/>
                  <a:gd name="T24" fmla="*/ 0 w 10"/>
                  <a:gd name="T2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3">
                    <a:moveTo>
                      <a:pt x="0" y="80"/>
                    </a:moveTo>
                    <a:lnTo>
                      <a:pt x="6" y="89"/>
                    </a:lnTo>
                    <a:lnTo>
                      <a:pt x="10" y="93"/>
                    </a:lnTo>
                    <a:lnTo>
                      <a:pt x="10" y="123"/>
                    </a:lnTo>
                    <a:lnTo>
                      <a:pt x="2" y="121"/>
                    </a:lnTo>
                    <a:lnTo>
                      <a:pt x="0" y="119"/>
                    </a:lnTo>
                    <a:lnTo>
                      <a:pt x="0" y="80"/>
                    </a:lnTo>
                    <a:close/>
                    <a:moveTo>
                      <a:pt x="0" y="0"/>
                    </a:moveTo>
                    <a:lnTo>
                      <a:pt x="9" y="4"/>
                    </a:lnTo>
                    <a:lnTo>
                      <a:pt x="10" y="5"/>
                    </a:lnTo>
                    <a:lnTo>
                      <a:pt x="10" y="22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6" name="Freeform 700"/>
              <p:cNvSpPr>
                <a:spLocks noEditPoints="1"/>
              </p:cNvSpPr>
              <p:nvPr/>
            </p:nvSpPr>
            <p:spPr bwMode="auto">
              <a:xfrm>
                <a:off x="2998" y="1094"/>
                <a:ext cx="11" cy="123"/>
              </a:xfrm>
              <a:custGeom>
                <a:avLst/>
                <a:gdLst>
                  <a:gd name="T0" fmla="*/ 0 w 11"/>
                  <a:gd name="T1" fmla="*/ 88 h 123"/>
                  <a:gd name="T2" fmla="*/ 8 w 11"/>
                  <a:gd name="T3" fmla="*/ 99 h 123"/>
                  <a:gd name="T4" fmla="*/ 11 w 11"/>
                  <a:gd name="T5" fmla="*/ 103 h 123"/>
                  <a:gd name="T6" fmla="*/ 11 w 11"/>
                  <a:gd name="T7" fmla="*/ 123 h 123"/>
                  <a:gd name="T8" fmla="*/ 0 w 11"/>
                  <a:gd name="T9" fmla="*/ 118 h 123"/>
                  <a:gd name="T10" fmla="*/ 0 w 11"/>
                  <a:gd name="T11" fmla="*/ 88 h 123"/>
                  <a:gd name="T12" fmla="*/ 0 w 11"/>
                  <a:gd name="T13" fmla="*/ 0 h 123"/>
                  <a:gd name="T14" fmla="*/ 11 w 11"/>
                  <a:gd name="T15" fmla="*/ 6 h 123"/>
                  <a:gd name="T16" fmla="*/ 11 w 11"/>
                  <a:gd name="T17" fmla="*/ 17 h 123"/>
                  <a:gd name="T18" fmla="*/ 11 w 11"/>
                  <a:gd name="T19" fmla="*/ 17 h 123"/>
                  <a:gd name="T20" fmla="*/ 0 w 11"/>
                  <a:gd name="T21" fmla="*/ 17 h 123"/>
                  <a:gd name="T22" fmla="*/ 0 w 11"/>
                  <a:gd name="T23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3">
                    <a:moveTo>
                      <a:pt x="0" y="88"/>
                    </a:moveTo>
                    <a:lnTo>
                      <a:pt x="8" y="99"/>
                    </a:lnTo>
                    <a:lnTo>
                      <a:pt x="11" y="103"/>
                    </a:lnTo>
                    <a:lnTo>
                      <a:pt x="11" y="123"/>
                    </a:lnTo>
                    <a:lnTo>
                      <a:pt x="0" y="118"/>
                    </a:lnTo>
                    <a:lnTo>
                      <a:pt x="0" y="88"/>
                    </a:lnTo>
                    <a:close/>
                    <a:moveTo>
                      <a:pt x="0" y="0"/>
                    </a:moveTo>
                    <a:lnTo>
                      <a:pt x="11" y="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7" name="Freeform 701"/>
              <p:cNvSpPr>
                <a:spLocks noEditPoints="1"/>
              </p:cNvSpPr>
              <p:nvPr/>
            </p:nvSpPr>
            <p:spPr bwMode="auto">
              <a:xfrm>
                <a:off x="3009" y="1100"/>
                <a:ext cx="12" cy="121"/>
              </a:xfrm>
              <a:custGeom>
                <a:avLst/>
                <a:gdLst>
                  <a:gd name="T0" fmla="*/ 0 w 12"/>
                  <a:gd name="T1" fmla="*/ 97 h 121"/>
                  <a:gd name="T2" fmla="*/ 8 w 12"/>
                  <a:gd name="T3" fmla="*/ 106 h 121"/>
                  <a:gd name="T4" fmla="*/ 12 w 12"/>
                  <a:gd name="T5" fmla="*/ 111 h 121"/>
                  <a:gd name="T6" fmla="*/ 12 w 12"/>
                  <a:gd name="T7" fmla="*/ 121 h 121"/>
                  <a:gd name="T8" fmla="*/ 0 w 12"/>
                  <a:gd name="T9" fmla="*/ 117 h 121"/>
                  <a:gd name="T10" fmla="*/ 0 w 12"/>
                  <a:gd name="T11" fmla="*/ 97 h 121"/>
                  <a:gd name="T12" fmla="*/ 0 w 12"/>
                  <a:gd name="T13" fmla="*/ 0 h 121"/>
                  <a:gd name="T14" fmla="*/ 2 w 12"/>
                  <a:gd name="T15" fmla="*/ 1 h 121"/>
                  <a:gd name="T16" fmla="*/ 12 w 12"/>
                  <a:gd name="T17" fmla="*/ 5 h 121"/>
                  <a:gd name="T18" fmla="*/ 12 w 12"/>
                  <a:gd name="T19" fmla="*/ 11 h 121"/>
                  <a:gd name="T20" fmla="*/ 0 w 12"/>
                  <a:gd name="T21" fmla="*/ 11 h 121"/>
                  <a:gd name="T22" fmla="*/ 0 w 12"/>
                  <a:gd name="T2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121">
                    <a:moveTo>
                      <a:pt x="0" y="97"/>
                    </a:moveTo>
                    <a:lnTo>
                      <a:pt x="8" y="106"/>
                    </a:lnTo>
                    <a:lnTo>
                      <a:pt x="12" y="111"/>
                    </a:lnTo>
                    <a:lnTo>
                      <a:pt x="12" y="121"/>
                    </a:lnTo>
                    <a:lnTo>
                      <a:pt x="0" y="117"/>
                    </a:lnTo>
                    <a:lnTo>
                      <a:pt x="0" y="97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2" y="5"/>
                    </a:lnTo>
                    <a:lnTo>
                      <a:pt x="12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8" name="Freeform 702"/>
              <p:cNvSpPr>
                <a:spLocks noEditPoints="1"/>
              </p:cNvSpPr>
              <p:nvPr/>
            </p:nvSpPr>
            <p:spPr bwMode="auto">
              <a:xfrm>
                <a:off x="3021" y="1105"/>
                <a:ext cx="10" cy="122"/>
              </a:xfrm>
              <a:custGeom>
                <a:avLst/>
                <a:gdLst>
                  <a:gd name="T0" fmla="*/ 0 w 10"/>
                  <a:gd name="T1" fmla="*/ 106 h 122"/>
                  <a:gd name="T2" fmla="*/ 3 w 10"/>
                  <a:gd name="T3" fmla="*/ 112 h 122"/>
                  <a:gd name="T4" fmla="*/ 7 w 10"/>
                  <a:gd name="T5" fmla="*/ 119 h 122"/>
                  <a:gd name="T6" fmla="*/ 10 w 10"/>
                  <a:gd name="T7" fmla="*/ 122 h 122"/>
                  <a:gd name="T8" fmla="*/ 0 w 10"/>
                  <a:gd name="T9" fmla="*/ 116 h 122"/>
                  <a:gd name="T10" fmla="*/ 0 w 10"/>
                  <a:gd name="T11" fmla="*/ 106 h 122"/>
                  <a:gd name="T12" fmla="*/ 0 w 10"/>
                  <a:gd name="T13" fmla="*/ 0 h 122"/>
                  <a:gd name="T14" fmla="*/ 1 w 10"/>
                  <a:gd name="T15" fmla="*/ 1 h 122"/>
                  <a:gd name="T16" fmla="*/ 7 w 10"/>
                  <a:gd name="T17" fmla="*/ 5 h 122"/>
                  <a:gd name="T18" fmla="*/ 10 w 10"/>
                  <a:gd name="T19" fmla="*/ 6 h 122"/>
                  <a:gd name="T20" fmla="*/ 0 w 10"/>
                  <a:gd name="T21" fmla="*/ 6 h 122"/>
                  <a:gd name="T22" fmla="*/ 0 w 10"/>
                  <a:gd name="T23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" h="122">
                    <a:moveTo>
                      <a:pt x="0" y="106"/>
                    </a:moveTo>
                    <a:lnTo>
                      <a:pt x="3" y="112"/>
                    </a:lnTo>
                    <a:lnTo>
                      <a:pt x="7" y="119"/>
                    </a:lnTo>
                    <a:lnTo>
                      <a:pt x="10" y="122"/>
                    </a:lnTo>
                    <a:lnTo>
                      <a:pt x="0" y="116"/>
                    </a:lnTo>
                    <a:lnTo>
                      <a:pt x="0" y="106"/>
                    </a:lnTo>
                    <a:close/>
                    <a:moveTo>
                      <a:pt x="0" y="0"/>
                    </a:moveTo>
                    <a:lnTo>
                      <a:pt x="1" y="1"/>
                    </a:lnTo>
                    <a:lnTo>
                      <a:pt x="7" y="5"/>
                    </a:lnTo>
                    <a:lnTo>
                      <a:pt x="10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9" name="Freeform 703"/>
              <p:cNvSpPr>
                <a:spLocks noEditPoints="1"/>
              </p:cNvSpPr>
              <p:nvPr/>
            </p:nvSpPr>
            <p:spPr bwMode="auto">
              <a:xfrm>
                <a:off x="3031" y="1111"/>
                <a:ext cx="0" cy="116"/>
              </a:xfrm>
              <a:custGeom>
                <a:avLst/>
                <a:gdLst>
                  <a:gd name="T0" fmla="*/ 116 h 116"/>
                  <a:gd name="T1" fmla="*/ 116 h 116"/>
                  <a:gd name="T2" fmla="*/ 116 h 116"/>
                  <a:gd name="T3" fmla="*/ 116 h 116"/>
                  <a:gd name="T4" fmla="*/ 0 h 116"/>
                  <a:gd name="T5" fmla="*/ 0 h 116"/>
                  <a:gd name="T6" fmla="*/ 0 h 116"/>
                  <a:gd name="T7" fmla="*/ 0 h 11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</a:cxnLst>
                <a:rect l="0" t="0" r="r" b="b"/>
                <a:pathLst>
                  <a:path h="116">
                    <a:moveTo>
                      <a:pt x="0" y="116"/>
                    </a:moveTo>
                    <a:lnTo>
                      <a:pt x="0" y="116"/>
                    </a:lnTo>
                    <a:lnTo>
                      <a:pt x="0" y="116"/>
                    </a:lnTo>
                    <a:lnTo>
                      <a:pt x="0" y="116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0" name="Freeform 704"/>
              <p:cNvSpPr>
                <a:spLocks/>
              </p:cNvSpPr>
              <p:nvPr/>
            </p:nvSpPr>
            <p:spPr bwMode="auto">
              <a:xfrm>
                <a:off x="2916" y="1922"/>
                <a:ext cx="80" cy="120"/>
              </a:xfrm>
              <a:custGeom>
                <a:avLst/>
                <a:gdLst>
                  <a:gd name="T0" fmla="*/ 30 w 80"/>
                  <a:gd name="T1" fmla="*/ 0 h 120"/>
                  <a:gd name="T2" fmla="*/ 80 w 80"/>
                  <a:gd name="T3" fmla="*/ 44 h 120"/>
                  <a:gd name="T4" fmla="*/ 56 w 80"/>
                  <a:gd name="T5" fmla="*/ 120 h 120"/>
                  <a:gd name="T6" fmla="*/ 0 w 80"/>
                  <a:gd name="T7" fmla="*/ 72 h 120"/>
                  <a:gd name="T8" fmla="*/ 30 w 80"/>
                  <a:gd name="T9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" h="120">
                    <a:moveTo>
                      <a:pt x="30" y="0"/>
                    </a:moveTo>
                    <a:lnTo>
                      <a:pt x="80" y="44"/>
                    </a:lnTo>
                    <a:lnTo>
                      <a:pt x="56" y="120"/>
                    </a:lnTo>
                    <a:lnTo>
                      <a:pt x="0" y="7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1" name="Freeform 705"/>
              <p:cNvSpPr>
                <a:spLocks/>
              </p:cNvSpPr>
              <p:nvPr/>
            </p:nvSpPr>
            <p:spPr bwMode="auto">
              <a:xfrm>
                <a:off x="3903" y="1351"/>
                <a:ext cx="43" cy="131"/>
              </a:xfrm>
              <a:custGeom>
                <a:avLst/>
                <a:gdLst>
                  <a:gd name="T0" fmla="*/ 9 w 43"/>
                  <a:gd name="T1" fmla="*/ 0 h 131"/>
                  <a:gd name="T2" fmla="*/ 12 w 43"/>
                  <a:gd name="T3" fmla="*/ 0 h 131"/>
                  <a:gd name="T4" fmla="*/ 14 w 43"/>
                  <a:gd name="T5" fmla="*/ 3 h 131"/>
                  <a:gd name="T6" fmla="*/ 17 w 43"/>
                  <a:gd name="T7" fmla="*/ 5 h 131"/>
                  <a:gd name="T8" fmla="*/ 22 w 43"/>
                  <a:gd name="T9" fmla="*/ 12 h 131"/>
                  <a:gd name="T10" fmla="*/ 29 w 43"/>
                  <a:gd name="T11" fmla="*/ 22 h 131"/>
                  <a:gd name="T12" fmla="*/ 35 w 43"/>
                  <a:gd name="T13" fmla="*/ 38 h 131"/>
                  <a:gd name="T14" fmla="*/ 40 w 43"/>
                  <a:gd name="T15" fmla="*/ 55 h 131"/>
                  <a:gd name="T16" fmla="*/ 43 w 43"/>
                  <a:gd name="T17" fmla="*/ 76 h 131"/>
                  <a:gd name="T18" fmla="*/ 40 w 43"/>
                  <a:gd name="T19" fmla="*/ 101 h 131"/>
                  <a:gd name="T20" fmla="*/ 31 w 43"/>
                  <a:gd name="T21" fmla="*/ 127 h 131"/>
                  <a:gd name="T22" fmla="*/ 30 w 43"/>
                  <a:gd name="T23" fmla="*/ 130 h 131"/>
                  <a:gd name="T24" fmla="*/ 27 w 43"/>
                  <a:gd name="T25" fmla="*/ 131 h 131"/>
                  <a:gd name="T26" fmla="*/ 25 w 43"/>
                  <a:gd name="T27" fmla="*/ 131 h 131"/>
                  <a:gd name="T28" fmla="*/ 21 w 43"/>
                  <a:gd name="T29" fmla="*/ 131 h 131"/>
                  <a:gd name="T30" fmla="*/ 18 w 43"/>
                  <a:gd name="T31" fmla="*/ 128 h 131"/>
                  <a:gd name="T32" fmla="*/ 17 w 43"/>
                  <a:gd name="T33" fmla="*/ 126 h 131"/>
                  <a:gd name="T34" fmla="*/ 16 w 43"/>
                  <a:gd name="T35" fmla="*/ 123 h 131"/>
                  <a:gd name="T36" fmla="*/ 17 w 43"/>
                  <a:gd name="T37" fmla="*/ 120 h 131"/>
                  <a:gd name="T38" fmla="*/ 25 w 43"/>
                  <a:gd name="T39" fmla="*/ 97 h 131"/>
                  <a:gd name="T40" fmla="*/ 26 w 43"/>
                  <a:gd name="T41" fmla="*/ 77 h 131"/>
                  <a:gd name="T42" fmla="*/ 25 w 43"/>
                  <a:gd name="T43" fmla="*/ 59 h 131"/>
                  <a:gd name="T44" fmla="*/ 21 w 43"/>
                  <a:gd name="T45" fmla="*/ 43 h 131"/>
                  <a:gd name="T46" fmla="*/ 14 w 43"/>
                  <a:gd name="T47" fmla="*/ 31 h 131"/>
                  <a:gd name="T48" fmla="*/ 9 w 43"/>
                  <a:gd name="T49" fmla="*/ 21 h 131"/>
                  <a:gd name="T50" fmla="*/ 5 w 43"/>
                  <a:gd name="T51" fmla="*/ 16 h 131"/>
                  <a:gd name="T52" fmla="*/ 2 w 43"/>
                  <a:gd name="T53" fmla="*/ 13 h 131"/>
                  <a:gd name="T54" fmla="*/ 1 w 43"/>
                  <a:gd name="T55" fmla="*/ 10 h 131"/>
                  <a:gd name="T56" fmla="*/ 0 w 43"/>
                  <a:gd name="T57" fmla="*/ 8 h 131"/>
                  <a:gd name="T58" fmla="*/ 1 w 43"/>
                  <a:gd name="T59" fmla="*/ 5 h 131"/>
                  <a:gd name="T60" fmla="*/ 2 w 43"/>
                  <a:gd name="T61" fmla="*/ 3 h 131"/>
                  <a:gd name="T62" fmla="*/ 5 w 43"/>
                  <a:gd name="T63" fmla="*/ 0 h 131"/>
                  <a:gd name="T64" fmla="*/ 9 w 43"/>
                  <a:gd name="T65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" h="131">
                    <a:moveTo>
                      <a:pt x="9" y="0"/>
                    </a:moveTo>
                    <a:lnTo>
                      <a:pt x="12" y="0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2"/>
                    </a:lnTo>
                    <a:lnTo>
                      <a:pt x="29" y="22"/>
                    </a:lnTo>
                    <a:lnTo>
                      <a:pt x="35" y="38"/>
                    </a:lnTo>
                    <a:lnTo>
                      <a:pt x="40" y="55"/>
                    </a:lnTo>
                    <a:lnTo>
                      <a:pt x="43" y="76"/>
                    </a:lnTo>
                    <a:lnTo>
                      <a:pt x="40" y="101"/>
                    </a:lnTo>
                    <a:lnTo>
                      <a:pt x="31" y="127"/>
                    </a:lnTo>
                    <a:lnTo>
                      <a:pt x="30" y="130"/>
                    </a:lnTo>
                    <a:lnTo>
                      <a:pt x="27" y="131"/>
                    </a:lnTo>
                    <a:lnTo>
                      <a:pt x="25" y="131"/>
                    </a:lnTo>
                    <a:lnTo>
                      <a:pt x="21" y="131"/>
                    </a:lnTo>
                    <a:lnTo>
                      <a:pt x="18" y="128"/>
                    </a:lnTo>
                    <a:lnTo>
                      <a:pt x="17" y="126"/>
                    </a:lnTo>
                    <a:lnTo>
                      <a:pt x="16" y="123"/>
                    </a:lnTo>
                    <a:lnTo>
                      <a:pt x="17" y="120"/>
                    </a:lnTo>
                    <a:lnTo>
                      <a:pt x="25" y="97"/>
                    </a:lnTo>
                    <a:lnTo>
                      <a:pt x="26" y="77"/>
                    </a:lnTo>
                    <a:lnTo>
                      <a:pt x="25" y="59"/>
                    </a:lnTo>
                    <a:lnTo>
                      <a:pt x="21" y="43"/>
                    </a:lnTo>
                    <a:lnTo>
                      <a:pt x="14" y="31"/>
                    </a:lnTo>
                    <a:lnTo>
                      <a:pt x="9" y="21"/>
                    </a:lnTo>
                    <a:lnTo>
                      <a:pt x="5" y="16"/>
                    </a:lnTo>
                    <a:lnTo>
                      <a:pt x="2" y="13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2" name="Freeform 706"/>
              <p:cNvSpPr>
                <a:spLocks/>
              </p:cNvSpPr>
              <p:nvPr/>
            </p:nvSpPr>
            <p:spPr bwMode="auto">
              <a:xfrm>
                <a:off x="3953" y="1322"/>
                <a:ext cx="52" cy="176"/>
              </a:xfrm>
              <a:custGeom>
                <a:avLst/>
                <a:gdLst>
                  <a:gd name="T0" fmla="*/ 7 w 52"/>
                  <a:gd name="T1" fmla="*/ 0 h 176"/>
                  <a:gd name="T2" fmla="*/ 11 w 52"/>
                  <a:gd name="T3" fmla="*/ 1 h 176"/>
                  <a:gd name="T4" fmla="*/ 14 w 52"/>
                  <a:gd name="T5" fmla="*/ 3 h 176"/>
                  <a:gd name="T6" fmla="*/ 17 w 52"/>
                  <a:gd name="T7" fmla="*/ 5 h 176"/>
                  <a:gd name="T8" fmla="*/ 22 w 52"/>
                  <a:gd name="T9" fmla="*/ 13 h 176"/>
                  <a:gd name="T10" fmla="*/ 30 w 52"/>
                  <a:gd name="T11" fmla="*/ 25 h 176"/>
                  <a:gd name="T12" fmla="*/ 38 w 52"/>
                  <a:gd name="T13" fmla="*/ 41 h 176"/>
                  <a:gd name="T14" fmla="*/ 45 w 52"/>
                  <a:gd name="T15" fmla="*/ 60 h 176"/>
                  <a:gd name="T16" fmla="*/ 51 w 52"/>
                  <a:gd name="T17" fmla="*/ 84 h 176"/>
                  <a:gd name="T18" fmla="*/ 52 w 52"/>
                  <a:gd name="T19" fmla="*/ 110 h 176"/>
                  <a:gd name="T20" fmla="*/ 48 w 52"/>
                  <a:gd name="T21" fmla="*/ 139 h 176"/>
                  <a:gd name="T22" fmla="*/ 38 w 52"/>
                  <a:gd name="T23" fmla="*/ 170 h 176"/>
                  <a:gd name="T24" fmla="*/ 35 w 52"/>
                  <a:gd name="T25" fmla="*/ 173 h 176"/>
                  <a:gd name="T26" fmla="*/ 32 w 52"/>
                  <a:gd name="T27" fmla="*/ 176 h 176"/>
                  <a:gd name="T28" fmla="*/ 30 w 52"/>
                  <a:gd name="T29" fmla="*/ 176 h 176"/>
                  <a:gd name="T30" fmla="*/ 27 w 52"/>
                  <a:gd name="T31" fmla="*/ 176 h 176"/>
                  <a:gd name="T32" fmla="*/ 24 w 52"/>
                  <a:gd name="T33" fmla="*/ 173 h 176"/>
                  <a:gd name="T34" fmla="*/ 22 w 52"/>
                  <a:gd name="T35" fmla="*/ 170 h 176"/>
                  <a:gd name="T36" fmla="*/ 22 w 52"/>
                  <a:gd name="T37" fmla="*/ 168 h 176"/>
                  <a:gd name="T38" fmla="*/ 22 w 52"/>
                  <a:gd name="T39" fmla="*/ 164 h 176"/>
                  <a:gd name="T40" fmla="*/ 32 w 52"/>
                  <a:gd name="T41" fmla="*/ 136 h 176"/>
                  <a:gd name="T42" fmla="*/ 36 w 52"/>
                  <a:gd name="T43" fmla="*/ 110 h 176"/>
                  <a:gd name="T44" fmla="*/ 35 w 52"/>
                  <a:gd name="T45" fmla="*/ 87 h 176"/>
                  <a:gd name="T46" fmla="*/ 31 w 52"/>
                  <a:gd name="T47" fmla="*/ 67 h 176"/>
                  <a:gd name="T48" fmla="*/ 24 w 52"/>
                  <a:gd name="T49" fmla="*/ 49 h 176"/>
                  <a:gd name="T50" fmla="*/ 17 w 52"/>
                  <a:gd name="T51" fmla="*/ 34 h 176"/>
                  <a:gd name="T52" fmla="*/ 10 w 52"/>
                  <a:gd name="T53" fmla="*/ 24 h 176"/>
                  <a:gd name="T54" fmla="*/ 5 w 52"/>
                  <a:gd name="T55" fmla="*/ 17 h 176"/>
                  <a:gd name="T56" fmla="*/ 2 w 52"/>
                  <a:gd name="T57" fmla="*/ 15 h 176"/>
                  <a:gd name="T58" fmla="*/ 1 w 52"/>
                  <a:gd name="T59" fmla="*/ 12 h 176"/>
                  <a:gd name="T60" fmla="*/ 0 w 52"/>
                  <a:gd name="T61" fmla="*/ 8 h 176"/>
                  <a:gd name="T62" fmla="*/ 1 w 52"/>
                  <a:gd name="T63" fmla="*/ 5 h 176"/>
                  <a:gd name="T64" fmla="*/ 2 w 52"/>
                  <a:gd name="T65" fmla="*/ 3 h 176"/>
                  <a:gd name="T66" fmla="*/ 5 w 52"/>
                  <a:gd name="T67" fmla="*/ 1 h 176"/>
                  <a:gd name="T68" fmla="*/ 7 w 52"/>
                  <a:gd name="T6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2" h="176">
                    <a:moveTo>
                      <a:pt x="7" y="0"/>
                    </a:moveTo>
                    <a:lnTo>
                      <a:pt x="11" y="1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3"/>
                    </a:lnTo>
                    <a:lnTo>
                      <a:pt x="30" y="25"/>
                    </a:lnTo>
                    <a:lnTo>
                      <a:pt x="38" y="41"/>
                    </a:lnTo>
                    <a:lnTo>
                      <a:pt x="45" y="60"/>
                    </a:lnTo>
                    <a:lnTo>
                      <a:pt x="51" y="84"/>
                    </a:lnTo>
                    <a:lnTo>
                      <a:pt x="52" y="110"/>
                    </a:lnTo>
                    <a:lnTo>
                      <a:pt x="48" y="139"/>
                    </a:lnTo>
                    <a:lnTo>
                      <a:pt x="38" y="170"/>
                    </a:lnTo>
                    <a:lnTo>
                      <a:pt x="35" y="173"/>
                    </a:lnTo>
                    <a:lnTo>
                      <a:pt x="32" y="176"/>
                    </a:lnTo>
                    <a:lnTo>
                      <a:pt x="30" y="176"/>
                    </a:lnTo>
                    <a:lnTo>
                      <a:pt x="27" y="176"/>
                    </a:lnTo>
                    <a:lnTo>
                      <a:pt x="24" y="173"/>
                    </a:lnTo>
                    <a:lnTo>
                      <a:pt x="22" y="170"/>
                    </a:lnTo>
                    <a:lnTo>
                      <a:pt x="22" y="168"/>
                    </a:lnTo>
                    <a:lnTo>
                      <a:pt x="22" y="164"/>
                    </a:lnTo>
                    <a:lnTo>
                      <a:pt x="32" y="136"/>
                    </a:lnTo>
                    <a:lnTo>
                      <a:pt x="36" y="110"/>
                    </a:lnTo>
                    <a:lnTo>
                      <a:pt x="35" y="87"/>
                    </a:lnTo>
                    <a:lnTo>
                      <a:pt x="31" y="67"/>
                    </a:lnTo>
                    <a:lnTo>
                      <a:pt x="24" y="49"/>
                    </a:lnTo>
                    <a:lnTo>
                      <a:pt x="17" y="34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2" y="15"/>
                    </a:lnTo>
                    <a:lnTo>
                      <a:pt x="1" y="12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3" name="Freeform 707"/>
              <p:cNvSpPr>
                <a:spLocks/>
              </p:cNvSpPr>
              <p:nvPr/>
            </p:nvSpPr>
            <p:spPr bwMode="auto">
              <a:xfrm>
                <a:off x="4017" y="1276"/>
                <a:ext cx="69" cy="257"/>
              </a:xfrm>
              <a:custGeom>
                <a:avLst/>
                <a:gdLst>
                  <a:gd name="T0" fmla="*/ 8 w 69"/>
                  <a:gd name="T1" fmla="*/ 0 h 257"/>
                  <a:gd name="T2" fmla="*/ 10 w 69"/>
                  <a:gd name="T3" fmla="*/ 0 h 257"/>
                  <a:gd name="T4" fmla="*/ 13 w 69"/>
                  <a:gd name="T5" fmla="*/ 3 h 257"/>
                  <a:gd name="T6" fmla="*/ 15 w 69"/>
                  <a:gd name="T7" fmla="*/ 6 h 257"/>
                  <a:gd name="T8" fmla="*/ 22 w 69"/>
                  <a:gd name="T9" fmla="*/ 12 h 257"/>
                  <a:gd name="T10" fmla="*/ 30 w 69"/>
                  <a:gd name="T11" fmla="*/ 25 h 257"/>
                  <a:gd name="T12" fmla="*/ 40 w 69"/>
                  <a:gd name="T13" fmla="*/ 41 h 257"/>
                  <a:gd name="T14" fmla="*/ 51 w 69"/>
                  <a:gd name="T15" fmla="*/ 62 h 257"/>
                  <a:gd name="T16" fmla="*/ 60 w 69"/>
                  <a:gd name="T17" fmla="*/ 85 h 257"/>
                  <a:gd name="T18" fmla="*/ 66 w 69"/>
                  <a:gd name="T19" fmla="*/ 113 h 257"/>
                  <a:gd name="T20" fmla="*/ 69 w 69"/>
                  <a:gd name="T21" fmla="*/ 143 h 257"/>
                  <a:gd name="T22" fmla="*/ 69 w 69"/>
                  <a:gd name="T23" fmla="*/ 177 h 257"/>
                  <a:gd name="T24" fmla="*/ 61 w 69"/>
                  <a:gd name="T25" fmla="*/ 212 h 257"/>
                  <a:gd name="T26" fmla="*/ 48 w 69"/>
                  <a:gd name="T27" fmla="*/ 252 h 257"/>
                  <a:gd name="T28" fmla="*/ 46 w 69"/>
                  <a:gd name="T29" fmla="*/ 254 h 257"/>
                  <a:gd name="T30" fmla="*/ 44 w 69"/>
                  <a:gd name="T31" fmla="*/ 256 h 257"/>
                  <a:gd name="T32" fmla="*/ 40 w 69"/>
                  <a:gd name="T33" fmla="*/ 257 h 257"/>
                  <a:gd name="T34" fmla="*/ 38 w 69"/>
                  <a:gd name="T35" fmla="*/ 256 h 257"/>
                  <a:gd name="T36" fmla="*/ 35 w 69"/>
                  <a:gd name="T37" fmla="*/ 254 h 257"/>
                  <a:gd name="T38" fmla="*/ 32 w 69"/>
                  <a:gd name="T39" fmla="*/ 252 h 257"/>
                  <a:gd name="T40" fmla="*/ 32 w 69"/>
                  <a:gd name="T41" fmla="*/ 248 h 257"/>
                  <a:gd name="T42" fmla="*/ 34 w 69"/>
                  <a:gd name="T43" fmla="*/ 245 h 257"/>
                  <a:gd name="T44" fmla="*/ 46 w 69"/>
                  <a:gd name="T45" fmla="*/ 210 h 257"/>
                  <a:gd name="T46" fmla="*/ 52 w 69"/>
                  <a:gd name="T47" fmla="*/ 176 h 257"/>
                  <a:gd name="T48" fmla="*/ 53 w 69"/>
                  <a:gd name="T49" fmla="*/ 144 h 257"/>
                  <a:gd name="T50" fmla="*/ 51 w 69"/>
                  <a:gd name="T51" fmla="*/ 117 h 257"/>
                  <a:gd name="T52" fmla="*/ 46 w 69"/>
                  <a:gd name="T53" fmla="*/ 92 h 257"/>
                  <a:gd name="T54" fmla="*/ 38 w 69"/>
                  <a:gd name="T55" fmla="*/ 70 h 257"/>
                  <a:gd name="T56" fmla="*/ 29 w 69"/>
                  <a:gd name="T57" fmla="*/ 51 h 257"/>
                  <a:gd name="T58" fmla="*/ 19 w 69"/>
                  <a:gd name="T59" fmla="*/ 36 h 257"/>
                  <a:gd name="T60" fmla="*/ 10 w 69"/>
                  <a:gd name="T61" fmla="*/ 24 h 257"/>
                  <a:gd name="T62" fmla="*/ 5 w 69"/>
                  <a:gd name="T63" fmla="*/ 17 h 257"/>
                  <a:gd name="T64" fmla="*/ 1 w 69"/>
                  <a:gd name="T65" fmla="*/ 13 h 257"/>
                  <a:gd name="T66" fmla="*/ 0 w 69"/>
                  <a:gd name="T67" fmla="*/ 11 h 257"/>
                  <a:gd name="T68" fmla="*/ 0 w 69"/>
                  <a:gd name="T69" fmla="*/ 8 h 257"/>
                  <a:gd name="T70" fmla="*/ 0 w 69"/>
                  <a:gd name="T71" fmla="*/ 6 h 257"/>
                  <a:gd name="T72" fmla="*/ 2 w 69"/>
                  <a:gd name="T73" fmla="*/ 3 h 257"/>
                  <a:gd name="T74" fmla="*/ 5 w 69"/>
                  <a:gd name="T75" fmla="*/ 0 h 257"/>
                  <a:gd name="T76" fmla="*/ 8 w 69"/>
                  <a:gd name="T77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9" h="257">
                    <a:moveTo>
                      <a:pt x="8" y="0"/>
                    </a:moveTo>
                    <a:lnTo>
                      <a:pt x="10" y="0"/>
                    </a:lnTo>
                    <a:lnTo>
                      <a:pt x="13" y="3"/>
                    </a:lnTo>
                    <a:lnTo>
                      <a:pt x="15" y="6"/>
                    </a:lnTo>
                    <a:lnTo>
                      <a:pt x="22" y="12"/>
                    </a:lnTo>
                    <a:lnTo>
                      <a:pt x="30" y="25"/>
                    </a:lnTo>
                    <a:lnTo>
                      <a:pt x="40" y="41"/>
                    </a:lnTo>
                    <a:lnTo>
                      <a:pt x="51" y="62"/>
                    </a:lnTo>
                    <a:lnTo>
                      <a:pt x="60" y="85"/>
                    </a:lnTo>
                    <a:lnTo>
                      <a:pt x="66" y="113"/>
                    </a:lnTo>
                    <a:lnTo>
                      <a:pt x="69" y="143"/>
                    </a:lnTo>
                    <a:lnTo>
                      <a:pt x="69" y="177"/>
                    </a:lnTo>
                    <a:lnTo>
                      <a:pt x="61" y="212"/>
                    </a:lnTo>
                    <a:lnTo>
                      <a:pt x="48" y="252"/>
                    </a:lnTo>
                    <a:lnTo>
                      <a:pt x="46" y="254"/>
                    </a:lnTo>
                    <a:lnTo>
                      <a:pt x="44" y="256"/>
                    </a:lnTo>
                    <a:lnTo>
                      <a:pt x="40" y="257"/>
                    </a:lnTo>
                    <a:lnTo>
                      <a:pt x="38" y="256"/>
                    </a:lnTo>
                    <a:lnTo>
                      <a:pt x="35" y="254"/>
                    </a:lnTo>
                    <a:lnTo>
                      <a:pt x="32" y="252"/>
                    </a:lnTo>
                    <a:lnTo>
                      <a:pt x="32" y="248"/>
                    </a:lnTo>
                    <a:lnTo>
                      <a:pt x="34" y="245"/>
                    </a:lnTo>
                    <a:lnTo>
                      <a:pt x="46" y="210"/>
                    </a:lnTo>
                    <a:lnTo>
                      <a:pt x="52" y="176"/>
                    </a:lnTo>
                    <a:lnTo>
                      <a:pt x="53" y="144"/>
                    </a:lnTo>
                    <a:lnTo>
                      <a:pt x="51" y="117"/>
                    </a:lnTo>
                    <a:lnTo>
                      <a:pt x="46" y="92"/>
                    </a:lnTo>
                    <a:lnTo>
                      <a:pt x="38" y="70"/>
                    </a:lnTo>
                    <a:lnTo>
                      <a:pt x="29" y="51"/>
                    </a:lnTo>
                    <a:lnTo>
                      <a:pt x="19" y="36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4" name="Freeform 708"/>
              <p:cNvSpPr>
                <a:spLocks/>
              </p:cNvSpPr>
              <p:nvPr/>
            </p:nvSpPr>
            <p:spPr bwMode="auto">
              <a:xfrm>
                <a:off x="3382" y="1382"/>
                <a:ext cx="127" cy="176"/>
              </a:xfrm>
              <a:custGeom>
                <a:avLst/>
                <a:gdLst>
                  <a:gd name="T0" fmla="*/ 105 w 127"/>
                  <a:gd name="T1" fmla="*/ 0 h 176"/>
                  <a:gd name="T2" fmla="*/ 127 w 127"/>
                  <a:gd name="T3" fmla="*/ 161 h 176"/>
                  <a:gd name="T4" fmla="*/ 26 w 127"/>
                  <a:gd name="T5" fmla="*/ 176 h 176"/>
                  <a:gd name="T6" fmla="*/ 0 w 127"/>
                  <a:gd name="T7" fmla="*/ 16 h 176"/>
                  <a:gd name="T8" fmla="*/ 105 w 127"/>
                  <a:gd name="T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176">
                    <a:moveTo>
                      <a:pt x="105" y="0"/>
                    </a:moveTo>
                    <a:lnTo>
                      <a:pt x="127" y="161"/>
                    </a:lnTo>
                    <a:lnTo>
                      <a:pt x="26" y="176"/>
                    </a:lnTo>
                    <a:lnTo>
                      <a:pt x="0" y="16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5" name="Freeform 709"/>
              <p:cNvSpPr>
                <a:spLocks/>
              </p:cNvSpPr>
              <p:nvPr/>
            </p:nvSpPr>
            <p:spPr bwMode="auto">
              <a:xfrm>
                <a:off x="3479" y="1626"/>
                <a:ext cx="9" cy="102"/>
              </a:xfrm>
              <a:custGeom>
                <a:avLst/>
                <a:gdLst>
                  <a:gd name="T0" fmla="*/ 9 w 9"/>
                  <a:gd name="T1" fmla="*/ 0 h 102"/>
                  <a:gd name="T2" fmla="*/ 9 w 9"/>
                  <a:gd name="T3" fmla="*/ 0 h 102"/>
                  <a:gd name="T4" fmla="*/ 9 w 9"/>
                  <a:gd name="T5" fmla="*/ 102 h 102"/>
                  <a:gd name="T6" fmla="*/ 6 w 9"/>
                  <a:gd name="T7" fmla="*/ 94 h 102"/>
                  <a:gd name="T8" fmla="*/ 2 w 9"/>
                  <a:gd name="T9" fmla="*/ 78 h 102"/>
                  <a:gd name="T10" fmla="*/ 0 w 9"/>
                  <a:gd name="T11" fmla="*/ 61 h 102"/>
                  <a:gd name="T12" fmla="*/ 0 w 9"/>
                  <a:gd name="T13" fmla="*/ 42 h 102"/>
                  <a:gd name="T14" fmla="*/ 2 w 9"/>
                  <a:gd name="T15" fmla="*/ 21 h 102"/>
                  <a:gd name="T16" fmla="*/ 9 w 9"/>
                  <a:gd name="T1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02">
                    <a:moveTo>
                      <a:pt x="9" y="0"/>
                    </a:moveTo>
                    <a:lnTo>
                      <a:pt x="9" y="0"/>
                    </a:lnTo>
                    <a:lnTo>
                      <a:pt x="9" y="102"/>
                    </a:lnTo>
                    <a:lnTo>
                      <a:pt x="6" y="94"/>
                    </a:lnTo>
                    <a:lnTo>
                      <a:pt x="2" y="78"/>
                    </a:lnTo>
                    <a:lnTo>
                      <a:pt x="0" y="61"/>
                    </a:lnTo>
                    <a:lnTo>
                      <a:pt x="0" y="42"/>
                    </a:lnTo>
                    <a:lnTo>
                      <a:pt x="2" y="2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6" name="Freeform 710"/>
              <p:cNvSpPr>
                <a:spLocks/>
              </p:cNvSpPr>
              <p:nvPr/>
            </p:nvSpPr>
            <p:spPr bwMode="auto">
              <a:xfrm>
                <a:off x="3488" y="1626"/>
                <a:ext cx="10" cy="115"/>
              </a:xfrm>
              <a:custGeom>
                <a:avLst/>
                <a:gdLst>
                  <a:gd name="T0" fmla="*/ 0 w 10"/>
                  <a:gd name="T1" fmla="*/ 0 h 115"/>
                  <a:gd name="T2" fmla="*/ 10 w 10"/>
                  <a:gd name="T3" fmla="*/ 0 h 115"/>
                  <a:gd name="T4" fmla="*/ 10 w 10"/>
                  <a:gd name="T5" fmla="*/ 115 h 115"/>
                  <a:gd name="T6" fmla="*/ 5 w 10"/>
                  <a:gd name="T7" fmla="*/ 115 h 115"/>
                  <a:gd name="T8" fmla="*/ 4 w 10"/>
                  <a:gd name="T9" fmla="*/ 112 h 115"/>
                  <a:gd name="T10" fmla="*/ 1 w 10"/>
                  <a:gd name="T11" fmla="*/ 105 h 115"/>
                  <a:gd name="T12" fmla="*/ 0 w 10"/>
                  <a:gd name="T13" fmla="*/ 102 h 115"/>
                  <a:gd name="T14" fmla="*/ 0 w 10"/>
                  <a:gd name="T1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15">
                    <a:moveTo>
                      <a:pt x="0" y="0"/>
                    </a:moveTo>
                    <a:lnTo>
                      <a:pt x="10" y="0"/>
                    </a:lnTo>
                    <a:lnTo>
                      <a:pt x="10" y="115"/>
                    </a:lnTo>
                    <a:lnTo>
                      <a:pt x="5" y="115"/>
                    </a:lnTo>
                    <a:lnTo>
                      <a:pt x="4" y="112"/>
                    </a:lnTo>
                    <a:lnTo>
                      <a:pt x="1" y="105"/>
                    </a:lnTo>
                    <a:lnTo>
                      <a:pt x="0" y="1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7" name="Freeform 711"/>
              <p:cNvSpPr>
                <a:spLocks/>
              </p:cNvSpPr>
              <p:nvPr/>
            </p:nvSpPr>
            <p:spPr bwMode="auto">
              <a:xfrm>
                <a:off x="3498" y="1626"/>
                <a:ext cx="11" cy="116"/>
              </a:xfrm>
              <a:custGeom>
                <a:avLst/>
                <a:gdLst>
                  <a:gd name="T0" fmla="*/ 0 w 11"/>
                  <a:gd name="T1" fmla="*/ 0 h 116"/>
                  <a:gd name="T2" fmla="*/ 11 w 11"/>
                  <a:gd name="T3" fmla="*/ 0 h 116"/>
                  <a:gd name="T4" fmla="*/ 11 w 11"/>
                  <a:gd name="T5" fmla="*/ 116 h 116"/>
                  <a:gd name="T6" fmla="*/ 0 w 11"/>
                  <a:gd name="T7" fmla="*/ 115 h 116"/>
                  <a:gd name="T8" fmla="*/ 0 w 11"/>
                  <a:gd name="T9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16">
                    <a:moveTo>
                      <a:pt x="0" y="0"/>
                    </a:moveTo>
                    <a:lnTo>
                      <a:pt x="11" y="0"/>
                    </a:lnTo>
                    <a:lnTo>
                      <a:pt x="11" y="116"/>
                    </a:lnTo>
                    <a:lnTo>
                      <a:pt x="0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8" name="Freeform 712"/>
              <p:cNvSpPr>
                <a:spLocks/>
              </p:cNvSpPr>
              <p:nvPr/>
            </p:nvSpPr>
            <p:spPr bwMode="auto">
              <a:xfrm>
                <a:off x="3509" y="1626"/>
                <a:ext cx="10" cy="118"/>
              </a:xfrm>
              <a:custGeom>
                <a:avLst/>
                <a:gdLst>
                  <a:gd name="T0" fmla="*/ 0 w 10"/>
                  <a:gd name="T1" fmla="*/ 0 h 118"/>
                  <a:gd name="T2" fmla="*/ 0 w 10"/>
                  <a:gd name="T3" fmla="*/ 0 h 118"/>
                  <a:gd name="T4" fmla="*/ 2 w 10"/>
                  <a:gd name="T5" fmla="*/ 3 h 118"/>
                  <a:gd name="T6" fmla="*/ 6 w 10"/>
                  <a:gd name="T7" fmla="*/ 10 h 118"/>
                  <a:gd name="T8" fmla="*/ 10 w 10"/>
                  <a:gd name="T9" fmla="*/ 18 h 118"/>
                  <a:gd name="T10" fmla="*/ 10 w 10"/>
                  <a:gd name="T11" fmla="*/ 111 h 118"/>
                  <a:gd name="T12" fmla="*/ 6 w 10"/>
                  <a:gd name="T13" fmla="*/ 118 h 118"/>
                  <a:gd name="T14" fmla="*/ 6 w 10"/>
                  <a:gd name="T15" fmla="*/ 118 h 118"/>
                  <a:gd name="T16" fmla="*/ 0 w 10"/>
                  <a:gd name="T17" fmla="*/ 116 h 118"/>
                  <a:gd name="T18" fmla="*/ 0 w 10"/>
                  <a:gd name="T19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118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0" y="111"/>
                    </a:lnTo>
                    <a:lnTo>
                      <a:pt x="6" y="118"/>
                    </a:lnTo>
                    <a:lnTo>
                      <a:pt x="6" y="118"/>
                    </a:lnTo>
                    <a:lnTo>
                      <a:pt x="0" y="1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9" name="Freeform 713"/>
              <p:cNvSpPr>
                <a:spLocks/>
              </p:cNvSpPr>
              <p:nvPr/>
            </p:nvSpPr>
            <p:spPr bwMode="auto">
              <a:xfrm>
                <a:off x="3519" y="1644"/>
                <a:ext cx="9" cy="93"/>
              </a:xfrm>
              <a:custGeom>
                <a:avLst/>
                <a:gdLst>
                  <a:gd name="T0" fmla="*/ 0 w 9"/>
                  <a:gd name="T1" fmla="*/ 0 h 93"/>
                  <a:gd name="T2" fmla="*/ 2 w 9"/>
                  <a:gd name="T3" fmla="*/ 5 h 93"/>
                  <a:gd name="T4" fmla="*/ 7 w 9"/>
                  <a:gd name="T5" fmla="*/ 24 h 93"/>
                  <a:gd name="T6" fmla="*/ 9 w 9"/>
                  <a:gd name="T7" fmla="*/ 47 h 93"/>
                  <a:gd name="T8" fmla="*/ 8 w 9"/>
                  <a:gd name="T9" fmla="*/ 74 h 93"/>
                  <a:gd name="T10" fmla="*/ 0 w 9"/>
                  <a:gd name="T11" fmla="*/ 93 h 93"/>
                  <a:gd name="T12" fmla="*/ 0 w 9"/>
                  <a:gd name="T13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93">
                    <a:moveTo>
                      <a:pt x="0" y="0"/>
                    </a:moveTo>
                    <a:lnTo>
                      <a:pt x="2" y="5"/>
                    </a:lnTo>
                    <a:lnTo>
                      <a:pt x="7" y="24"/>
                    </a:lnTo>
                    <a:lnTo>
                      <a:pt x="9" y="47"/>
                    </a:lnTo>
                    <a:lnTo>
                      <a:pt x="8" y="74"/>
                    </a:lnTo>
                    <a:lnTo>
                      <a:pt x="0" y="9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0" name="Freeform 714"/>
              <p:cNvSpPr>
                <a:spLocks/>
              </p:cNvSpPr>
              <p:nvPr/>
            </p:nvSpPr>
            <p:spPr bwMode="auto">
              <a:xfrm>
                <a:off x="2812" y="1185"/>
                <a:ext cx="258" cy="78"/>
              </a:xfrm>
              <a:custGeom>
                <a:avLst/>
                <a:gdLst>
                  <a:gd name="T0" fmla="*/ 49 w 258"/>
                  <a:gd name="T1" fmla="*/ 0 h 78"/>
                  <a:gd name="T2" fmla="*/ 76 w 258"/>
                  <a:gd name="T3" fmla="*/ 0 h 78"/>
                  <a:gd name="T4" fmla="*/ 108 w 258"/>
                  <a:gd name="T5" fmla="*/ 4 h 78"/>
                  <a:gd name="T6" fmla="*/ 142 w 258"/>
                  <a:gd name="T7" fmla="*/ 12 h 78"/>
                  <a:gd name="T8" fmla="*/ 178 w 258"/>
                  <a:gd name="T9" fmla="*/ 25 h 78"/>
                  <a:gd name="T10" fmla="*/ 219 w 258"/>
                  <a:gd name="T11" fmla="*/ 42 h 78"/>
                  <a:gd name="T12" fmla="*/ 222 w 258"/>
                  <a:gd name="T13" fmla="*/ 44 h 78"/>
                  <a:gd name="T14" fmla="*/ 228 w 258"/>
                  <a:gd name="T15" fmla="*/ 51 h 78"/>
                  <a:gd name="T16" fmla="*/ 239 w 258"/>
                  <a:gd name="T17" fmla="*/ 60 h 78"/>
                  <a:gd name="T18" fmla="*/ 252 w 258"/>
                  <a:gd name="T19" fmla="*/ 73 h 78"/>
                  <a:gd name="T20" fmla="*/ 258 w 258"/>
                  <a:gd name="T21" fmla="*/ 78 h 78"/>
                  <a:gd name="T22" fmla="*/ 0 w 258"/>
                  <a:gd name="T23" fmla="*/ 6 h 78"/>
                  <a:gd name="T24" fmla="*/ 4 w 258"/>
                  <a:gd name="T25" fmla="*/ 5 h 78"/>
                  <a:gd name="T26" fmla="*/ 25 w 258"/>
                  <a:gd name="T27" fmla="*/ 1 h 78"/>
                  <a:gd name="T28" fmla="*/ 49 w 258"/>
                  <a:gd name="T2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58" h="78">
                    <a:moveTo>
                      <a:pt x="49" y="0"/>
                    </a:moveTo>
                    <a:lnTo>
                      <a:pt x="76" y="0"/>
                    </a:lnTo>
                    <a:lnTo>
                      <a:pt x="108" y="4"/>
                    </a:lnTo>
                    <a:lnTo>
                      <a:pt x="142" y="12"/>
                    </a:lnTo>
                    <a:lnTo>
                      <a:pt x="178" y="25"/>
                    </a:lnTo>
                    <a:lnTo>
                      <a:pt x="219" y="42"/>
                    </a:lnTo>
                    <a:lnTo>
                      <a:pt x="222" y="44"/>
                    </a:lnTo>
                    <a:lnTo>
                      <a:pt x="228" y="51"/>
                    </a:lnTo>
                    <a:lnTo>
                      <a:pt x="239" y="60"/>
                    </a:lnTo>
                    <a:lnTo>
                      <a:pt x="252" y="73"/>
                    </a:lnTo>
                    <a:lnTo>
                      <a:pt x="258" y="78"/>
                    </a:lnTo>
                    <a:lnTo>
                      <a:pt x="0" y="6"/>
                    </a:lnTo>
                    <a:lnTo>
                      <a:pt x="4" y="5"/>
                    </a:lnTo>
                    <a:lnTo>
                      <a:pt x="25" y="1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1" name="Freeform 715"/>
              <p:cNvSpPr>
                <a:spLocks/>
              </p:cNvSpPr>
              <p:nvPr/>
            </p:nvSpPr>
            <p:spPr bwMode="auto">
              <a:xfrm>
                <a:off x="2794" y="1191"/>
                <a:ext cx="292" cy="88"/>
              </a:xfrm>
              <a:custGeom>
                <a:avLst/>
                <a:gdLst>
                  <a:gd name="T0" fmla="*/ 18 w 292"/>
                  <a:gd name="T1" fmla="*/ 0 h 88"/>
                  <a:gd name="T2" fmla="*/ 276 w 292"/>
                  <a:gd name="T3" fmla="*/ 72 h 88"/>
                  <a:gd name="T4" fmla="*/ 285 w 292"/>
                  <a:gd name="T5" fmla="*/ 81 h 88"/>
                  <a:gd name="T6" fmla="*/ 292 w 292"/>
                  <a:gd name="T7" fmla="*/ 88 h 88"/>
                  <a:gd name="T8" fmla="*/ 0 w 292"/>
                  <a:gd name="T9" fmla="*/ 7 h 88"/>
                  <a:gd name="T10" fmla="*/ 5 w 292"/>
                  <a:gd name="T11" fmla="*/ 4 h 88"/>
                  <a:gd name="T12" fmla="*/ 18 w 292"/>
                  <a:gd name="T13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2" h="88">
                    <a:moveTo>
                      <a:pt x="18" y="0"/>
                    </a:moveTo>
                    <a:lnTo>
                      <a:pt x="276" y="72"/>
                    </a:lnTo>
                    <a:lnTo>
                      <a:pt x="285" y="81"/>
                    </a:lnTo>
                    <a:lnTo>
                      <a:pt x="292" y="88"/>
                    </a:lnTo>
                    <a:lnTo>
                      <a:pt x="0" y="7"/>
                    </a:lnTo>
                    <a:lnTo>
                      <a:pt x="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2" name="Freeform 716"/>
              <p:cNvSpPr>
                <a:spLocks/>
              </p:cNvSpPr>
              <p:nvPr/>
            </p:nvSpPr>
            <p:spPr bwMode="auto">
              <a:xfrm>
                <a:off x="2778" y="1198"/>
                <a:ext cx="322" cy="97"/>
              </a:xfrm>
              <a:custGeom>
                <a:avLst/>
                <a:gdLst>
                  <a:gd name="T0" fmla="*/ 16 w 322"/>
                  <a:gd name="T1" fmla="*/ 0 h 97"/>
                  <a:gd name="T2" fmla="*/ 308 w 322"/>
                  <a:gd name="T3" fmla="*/ 81 h 97"/>
                  <a:gd name="T4" fmla="*/ 317 w 322"/>
                  <a:gd name="T5" fmla="*/ 90 h 97"/>
                  <a:gd name="T6" fmla="*/ 322 w 322"/>
                  <a:gd name="T7" fmla="*/ 97 h 97"/>
                  <a:gd name="T8" fmla="*/ 0 w 322"/>
                  <a:gd name="T9" fmla="*/ 6 h 97"/>
                  <a:gd name="T10" fmla="*/ 7 w 322"/>
                  <a:gd name="T11" fmla="*/ 2 h 97"/>
                  <a:gd name="T12" fmla="*/ 16 w 322"/>
                  <a:gd name="T13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2" h="97">
                    <a:moveTo>
                      <a:pt x="16" y="0"/>
                    </a:moveTo>
                    <a:lnTo>
                      <a:pt x="308" y="81"/>
                    </a:lnTo>
                    <a:lnTo>
                      <a:pt x="317" y="90"/>
                    </a:lnTo>
                    <a:lnTo>
                      <a:pt x="322" y="9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3" name="Freeform 717"/>
              <p:cNvSpPr>
                <a:spLocks/>
              </p:cNvSpPr>
              <p:nvPr/>
            </p:nvSpPr>
            <p:spPr bwMode="auto">
              <a:xfrm>
                <a:off x="2765" y="1204"/>
                <a:ext cx="350" cy="105"/>
              </a:xfrm>
              <a:custGeom>
                <a:avLst/>
                <a:gdLst>
                  <a:gd name="T0" fmla="*/ 13 w 350"/>
                  <a:gd name="T1" fmla="*/ 0 h 105"/>
                  <a:gd name="T2" fmla="*/ 335 w 350"/>
                  <a:gd name="T3" fmla="*/ 91 h 105"/>
                  <a:gd name="T4" fmla="*/ 346 w 350"/>
                  <a:gd name="T5" fmla="*/ 101 h 105"/>
                  <a:gd name="T6" fmla="*/ 350 w 350"/>
                  <a:gd name="T7" fmla="*/ 105 h 105"/>
                  <a:gd name="T8" fmla="*/ 0 w 350"/>
                  <a:gd name="T9" fmla="*/ 8 h 105"/>
                  <a:gd name="T10" fmla="*/ 0 w 350"/>
                  <a:gd name="T11" fmla="*/ 7 h 105"/>
                  <a:gd name="T12" fmla="*/ 8 w 350"/>
                  <a:gd name="T13" fmla="*/ 3 h 105"/>
                  <a:gd name="T14" fmla="*/ 13 w 350"/>
                  <a:gd name="T15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0" h="105">
                    <a:moveTo>
                      <a:pt x="13" y="0"/>
                    </a:moveTo>
                    <a:lnTo>
                      <a:pt x="335" y="91"/>
                    </a:lnTo>
                    <a:lnTo>
                      <a:pt x="346" y="101"/>
                    </a:lnTo>
                    <a:lnTo>
                      <a:pt x="350" y="105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8" y="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4" name="Freeform 718"/>
              <p:cNvSpPr>
                <a:spLocks/>
              </p:cNvSpPr>
              <p:nvPr/>
            </p:nvSpPr>
            <p:spPr bwMode="auto">
              <a:xfrm>
                <a:off x="2753" y="1212"/>
                <a:ext cx="374" cy="113"/>
              </a:xfrm>
              <a:custGeom>
                <a:avLst/>
                <a:gdLst>
                  <a:gd name="T0" fmla="*/ 12 w 374"/>
                  <a:gd name="T1" fmla="*/ 0 h 113"/>
                  <a:gd name="T2" fmla="*/ 362 w 374"/>
                  <a:gd name="T3" fmla="*/ 97 h 113"/>
                  <a:gd name="T4" fmla="*/ 372 w 374"/>
                  <a:gd name="T5" fmla="*/ 109 h 113"/>
                  <a:gd name="T6" fmla="*/ 374 w 374"/>
                  <a:gd name="T7" fmla="*/ 113 h 113"/>
                  <a:gd name="T8" fmla="*/ 0 w 374"/>
                  <a:gd name="T9" fmla="*/ 8 h 113"/>
                  <a:gd name="T10" fmla="*/ 6 w 374"/>
                  <a:gd name="T11" fmla="*/ 4 h 113"/>
                  <a:gd name="T12" fmla="*/ 7 w 374"/>
                  <a:gd name="T13" fmla="*/ 3 h 113"/>
                  <a:gd name="T14" fmla="*/ 12 w 374"/>
                  <a:gd name="T1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4" h="113">
                    <a:moveTo>
                      <a:pt x="12" y="0"/>
                    </a:moveTo>
                    <a:lnTo>
                      <a:pt x="362" y="97"/>
                    </a:lnTo>
                    <a:lnTo>
                      <a:pt x="372" y="109"/>
                    </a:lnTo>
                    <a:lnTo>
                      <a:pt x="374" y="113"/>
                    </a:lnTo>
                    <a:lnTo>
                      <a:pt x="0" y="8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5" name="Freeform 719"/>
              <p:cNvSpPr>
                <a:spLocks/>
              </p:cNvSpPr>
              <p:nvPr/>
            </p:nvSpPr>
            <p:spPr bwMode="auto">
              <a:xfrm>
                <a:off x="2743" y="1220"/>
                <a:ext cx="478" cy="141"/>
              </a:xfrm>
              <a:custGeom>
                <a:avLst/>
                <a:gdLst>
                  <a:gd name="T0" fmla="*/ 10 w 478"/>
                  <a:gd name="T1" fmla="*/ 0 h 141"/>
                  <a:gd name="T2" fmla="*/ 384 w 478"/>
                  <a:gd name="T3" fmla="*/ 105 h 141"/>
                  <a:gd name="T4" fmla="*/ 394 w 478"/>
                  <a:gd name="T5" fmla="*/ 118 h 141"/>
                  <a:gd name="T6" fmla="*/ 397 w 478"/>
                  <a:gd name="T7" fmla="*/ 118 h 141"/>
                  <a:gd name="T8" fmla="*/ 403 w 478"/>
                  <a:gd name="T9" fmla="*/ 119 h 141"/>
                  <a:gd name="T10" fmla="*/ 414 w 478"/>
                  <a:gd name="T11" fmla="*/ 122 h 141"/>
                  <a:gd name="T12" fmla="*/ 427 w 478"/>
                  <a:gd name="T13" fmla="*/ 124 h 141"/>
                  <a:gd name="T14" fmla="*/ 442 w 478"/>
                  <a:gd name="T15" fmla="*/ 128 h 141"/>
                  <a:gd name="T16" fmla="*/ 457 w 478"/>
                  <a:gd name="T17" fmla="*/ 134 h 141"/>
                  <a:gd name="T18" fmla="*/ 473 w 478"/>
                  <a:gd name="T19" fmla="*/ 139 h 141"/>
                  <a:gd name="T20" fmla="*/ 478 w 478"/>
                  <a:gd name="T21" fmla="*/ 141 h 141"/>
                  <a:gd name="T22" fmla="*/ 0 w 478"/>
                  <a:gd name="T23" fmla="*/ 8 h 141"/>
                  <a:gd name="T24" fmla="*/ 10 w 478"/>
                  <a:gd name="T25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8" h="141">
                    <a:moveTo>
                      <a:pt x="10" y="0"/>
                    </a:moveTo>
                    <a:lnTo>
                      <a:pt x="384" y="105"/>
                    </a:lnTo>
                    <a:lnTo>
                      <a:pt x="394" y="118"/>
                    </a:lnTo>
                    <a:lnTo>
                      <a:pt x="397" y="118"/>
                    </a:lnTo>
                    <a:lnTo>
                      <a:pt x="403" y="119"/>
                    </a:lnTo>
                    <a:lnTo>
                      <a:pt x="414" y="122"/>
                    </a:lnTo>
                    <a:lnTo>
                      <a:pt x="427" y="124"/>
                    </a:lnTo>
                    <a:lnTo>
                      <a:pt x="442" y="128"/>
                    </a:lnTo>
                    <a:lnTo>
                      <a:pt x="457" y="134"/>
                    </a:lnTo>
                    <a:lnTo>
                      <a:pt x="473" y="139"/>
                    </a:lnTo>
                    <a:lnTo>
                      <a:pt x="478" y="141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6" name="Freeform 720"/>
              <p:cNvSpPr>
                <a:spLocks/>
              </p:cNvSpPr>
              <p:nvPr/>
            </p:nvSpPr>
            <p:spPr bwMode="auto">
              <a:xfrm>
                <a:off x="2733" y="1228"/>
                <a:ext cx="514" cy="153"/>
              </a:xfrm>
              <a:custGeom>
                <a:avLst/>
                <a:gdLst>
                  <a:gd name="T0" fmla="*/ 10 w 514"/>
                  <a:gd name="T1" fmla="*/ 0 h 153"/>
                  <a:gd name="T2" fmla="*/ 488 w 514"/>
                  <a:gd name="T3" fmla="*/ 133 h 153"/>
                  <a:gd name="T4" fmla="*/ 497 w 514"/>
                  <a:gd name="T5" fmla="*/ 139 h 153"/>
                  <a:gd name="T6" fmla="*/ 509 w 514"/>
                  <a:gd name="T7" fmla="*/ 147 h 153"/>
                  <a:gd name="T8" fmla="*/ 514 w 514"/>
                  <a:gd name="T9" fmla="*/ 153 h 153"/>
                  <a:gd name="T10" fmla="*/ 0 w 514"/>
                  <a:gd name="T11" fmla="*/ 8 h 153"/>
                  <a:gd name="T12" fmla="*/ 10 w 514"/>
                  <a:gd name="T1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4" h="153">
                    <a:moveTo>
                      <a:pt x="10" y="0"/>
                    </a:moveTo>
                    <a:lnTo>
                      <a:pt x="488" y="133"/>
                    </a:lnTo>
                    <a:lnTo>
                      <a:pt x="497" y="139"/>
                    </a:lnTo>
                    <a:lnTo>
                      <a:pt x="509" y="147"/>
                    </a:lnTo>
                    <a:lnTo>
                      <a:pt x="514" y="153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7" name="Freeform 721"/>
              <p:cNvSpPr>
                <a:spLocks/>
              </p:cNvSpPr>
              <p:nvPr/>
            </p:nvSpPr>
            <p:spPr bwMode="auto">
              <a:xfrm>
                <a:off x="2721" y="1236"/>
                <a:ext cx="534" cy="158"/>
              </a:xfrm>
              <a:custGeom>
                <a:avLst/>
                <a:gdLst>
                  <a:gd name="T0" fmla="*/ 12 w 534"/>
                  <a:gd name="T1" fmla="*/ 0 h 158"/>
                  <a:gd name="T2" fmla="*/ 526 w 534"/>
                  <a:gd name="T3" fmla="*/ 145 h 158"/>
                  <a:gd name="T4" fmla="*/ 530 w 534"/>
                  <a:gd name="T5" fmla="*/ 148 h 158"/>
                  <a:gd name="T6" fmla="*/ 534 w 534"/>
                  <a:gd name="T7" fmla="*/ 158 h 158"/>
                  <a:gd name="T8" fmla="*/ 534 w 534"/>
                  <a:gd name="T9" fmla="*/ 158 h 158"/>
                  <a:gd name="T10" fmla="*/ 0 w 534"/>
                  <a:gd name="T11" fmla="*/ 8 h 158"/>
                  <a:gd name="T12" fmla="*/ 4 w 534"/>
                  <a:gd name="T13" fmla="*/ 6 h 158"/>
                  <a:gd name="T14" fmla="*/ 12 w 534"/>
                  <a:gd name="T15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4" h="158">
                    <a:moveTo>
                      <a:pt x="12" y="0"/>
                    </a:moveTo>
                    <a:lnTo>
                      <a:pt x="526" y="145"/>
                    </a:lnTo>
                    <a:lnTo>
                      <a:pt x="530" y="148"/>
                    </a:lnTo>
                    <a:lnTo>
                      <a:pt x="534" y="158"/>
                    </a:lnTo>
                    <a:lnTo>
                      <a:pt x="534" y="158"/>
                    </a:lnTo>
                    <a:lnTo>
                      <a:pt x="0" y="8"/>
                    </a:lnTo>
                    <a:lnTo>
                      <a:pt x="4" y="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8" name="Freeform 722"/>
              <p:cNvSpPr>
                <a:spLocks/>
              </p:cNvSpPr>
              <p:nvPr/>
            </p:nvSpPr>
            <p:spPr bwMode="auto">
              <a:xfrm>
                <a:off x="2709" y="1244"/>
                <a:ext cx="546" cy="161"/>
              </a:xfrm>
              <a:custGeom>
                <a:avLst/>
                <a:gdLst>
                  <a:gd name="T0" fmla="*/ 12 w 546"/>
                  <a:gd name="T1" fmla="*/ 0 h 161"/>
                  <a:gd name="T2" fmla="*/ 546 w 546"/>
                  <a:gd name="T3" fmla="*/ 150 h 161"/>
                  <a:gd name="T4" fmla="*/ 546 w 546"/>
                  <a:gd name="T5" fmla="*/ 161 h 161"/>
                  <a:gd name="T6" fmla="*/ 546 w 546"/>
                  <a:gd name="T7" fmla="*/ 161 h 161"/>
                  <a:gd name="T8" fmla="*/ 0 w 546"/>
                  <a:gd name="T9" fmla="*/ 7 h 161"/>
                  <a:gd name="T10" fmla="*/ 12 w 546"/>
                  <a:gd name="T11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1">
                    <a:moveTo>
                      <a:pt x="12" y="0"/>
                    </a:moveTo>
                    <a:lnTo>
                      <a:pt x="546" y="150"/>
                    </a:lnTo>
                    <a:lnTo>
                      <a:pt x="546" y="161"/>
                    </a:lnTo>
                    <a:lnTo>
                      <a:pt x="546" y="161"/>
                    </a:lnTo>
                    <a:lnTo>
                      <a:pt x="0" y="7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9" name="Freeform 723"/>
              <p:cNvSpPr>
                <a:spLocks/>
              </p:cNvSpPr>
              <p:nvPr/>
            </p:nvSpPr>
            <p:spPr bwMode="auto">
              <a:xfrm>
                <a:off x="2697" y="1251"/>
                <a:ext cx="558" cy="164"/>
              </a:xfrm>
              <a:custGeom>
                <a:avLst/>
                <a:gdLst>
                  <a:gd name="T0" fmla="*/ 12 w 558"/>
                  <a:gd name="T1" fmla="*/ 0 h 164"/>
                  <a:gd name="T2" fmla="*/ 558 w 558"/>
                  <a:gd name="T3" fmla="*/ 154 h 164"/>
                  <a:gd name="T4" fmla="*/ 553 w 558"/>
                  <a:gd name="T5" fmla="*/ 164 h 164"/>
                  <a:gd name="T6" fmla="*/ 0 w 558"/>
                  <a:gd name="T7" fmla="*/ 8 h 164"/>
                  <a:gd name="T8" fmla="*/ 12 w 558"/>
                  <a:gd name="T9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8" h="164">
                    <a:moveTo>
                      <a:pt x="12" y="0"/>
                    </a:moveTo>
                    <a:lnTo>
                      <a:pt x="558" y="154"/>
                    </a:lnTo>
                    <a:lnTo>
                      <a:pt x="553" y="164"/>
                    </a:lnTo>
                    <a:lnTo>
                      <a:pt x="0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0" name="Freeform 724"/>
              <p:cNvSpPr>
                <a:spLocks/>
              </p:cNvSpPr>
              <p:nvPr/>
            </p:nvSpPr>
            <p:spPr bwMode="auto">
              <a:xfrm>
                <a:off x="2684" y="1259"/>
                <a:ext cx="566" cy="165"/>
              </a:xfrm>
              <a:custGeom>
                <a:avLst/>
                <a:gdLst>
                  <a:gd name="T0" fmla="*/ 13 w 566"/>
                  <a:gd name="T1" fmla="*/ 0 h 165"/>
                  <a:gd name="T2" fmla="*/ 566 w 566"/>
                  <a:gd name="T3" fmla="*/ 156 h 165"/>
                  <a:gd name="T4" fmla="*/ 564 w 566"/>
                  <a:gd name="T5" fmla="*/ 159 h 165"/>
                  <a:gd name="T6" fmla="*/ 559 w 566"/>
                  <a:gd name="T7" fmla="*/ 165 h 165"/>
                  <a:gd name="T8" fmla="*/ 0 w 566"/>
                  <a:gd name="T9" fmla="*/ 8 h 165"/>
                  <a:gd name="T10" fmla="*/ 5 w 566"/>
                  <a:gd name="T11" fmla="*/ 6 h 165"/>
                  <a:gd name="T12" fmla="*/ 13 w 566"/>
                  <a:gd name="T13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165">
                    <a:moveTo>
                      <a:pt x="13" y="0"/>
                    </a:moveTo>
                    <a:lnTo>
                      <a:pt x="566" y="156"/>
                    </a:lnTo>
                    <a:lnTo>
                      <a:pt x="564" y="159"/>
                    </a:lnTo>
                    <a:lnTo>
                      <a:pt x="559" y="165"/>
                    </a:lnTo>
                    <a:lnTo>
                      <a:pt x="0" y="8"/>
                    </a:lnTo>
                    <a:lnTo>
                      <a:pt x="5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1" name="Freeform 725"/>
              <p:cNvSpPr>
                <a:spLocks/>
              </p:cNvSpPr>
              <p:nvPr/>
            </p:nvSpPr>
            <p:spPr bwMode="auto">
              <a:xfrm>
                <a:off x="2671" y="1267"/>
                <a:ext cx="572" cy="166"/>
              </a:xfrm>
              <a:custGeom>
                <a:avLst/>
                <a:gdLst>
                  <a:gd name="T0" fmla="*/ 13 w 572"/>
                  <a:gd name="T1" fmla="*/ 0 h 166"/>
                  <a:gd name="T2" fmla="*/ 572 w 572"/>
                  <a:gd name="T3" fmla="*/ 157 h 166"/>
                  <a:gd name="T4" fmla="*/ 564 w 572"/>
                  <a:gd name="T5" fmla="*/ 164 h 166"/>
                  <a:gd name="T6" fmla="*/ 563 w 572"/>
                  <a:gd name="T7" fmla="*/ 166 h 166"/>
                  <a:gd name="T8" fmla="*/ 0 w 572"/>
                  <a:gd name="T9" fmla="*/ 8 h 166"/>
                  <a:gd name="T10" fmla="*/ 13 w 572"/>
                  <a:gd name="T11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2" h="166">
                    <a:moveTo>
                      <a:pt x="13" y="0"/>
                    </a:moveTo>
                    <a:lnTo>
                      <a:pt x="572" y="157"/>
                    </a:lnTo>
                    <a:lnTo>
                      <a:pt x="564" y="164"/>
                    </a:lnTo>
                    <a:lnTo>
                      <a:pt x="563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9"/>
              </a:solidFill>
              <a:ln w="0">
                <a:solidFill>
                  <a:srgbClr val="FFDE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2" name="Freeform 726"/>
              <p:cNvSpPr>
                <a:spLocks/>
              </p:cNvSpPr>
              <p:nvPr/>
            </p:nvSpPr>
            <p:spPr bwMode="auto">
              <a:xfrm>
                <a:off x="2658" y="1275"/>
                <a:ext cx="576" cy="166"/>
              </a:xfrm>
              <a:custGeom>
                <a:avLst/>
                <a:gdLst>
                  <a:gd name="T0" fmla="*/ 13 w 576"/>
                  <a:gd name="T1" fmla="*/ 0 h 166"/>
                  <a:gd name="T2" fmla="*/ 576 w 576"/>
                  <a:gd name="T3" fmla="*/ 158 h 166"/>
                  <a:gd name="T4" fmla="*/ 564 w 576"/>
                  <a:gd name="T5" fmla="*/ 166 h 166"/>
                  <a:gd name="T6" fmla="*/ 0 w 576"/>
                  <a:gd name="T7" fmla="*/ 8 h 166"/>
                  <a:gd name="T8" fmla="*/ 13 w 576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6" h="166">
                    <a:moveTo>
                      <a:pt x="13" y="0"/>
                    </a:moveTo>
                    <a:lnTo>
                      <a:pt x="576" y="158"/>
                    </a:lnTo>
                    <a:lnTo>
                      <a:pt x="564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DA9"/>
              </a:solidFill>
              <a:ln w="0">
                <a:solidFill>
                  <a:srgbClr val="FFDD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3" name="Freeform 727"/>
              <p:cNvSpPr>
                <a:spLocks/>
              </p:cNvSpPr>
              <p:nvPr/>
            </p:nvSpPr>
            <p:spPr bwMode="auto">
              <a:xfrm>
                <a:off x="2643" y="1283"/>
                <a:ext cx="579" cy="167"/>
              </a:xfrm>
              <a:custGeom>
                <a:avLst/>
                <a:gdLst>
                  <a:gd name="T0" fmla="*/ 15 w 579"/>
                  <a:gd name="T1" fmla="*/ 0 h 167"/>
                  <a:gd name="T2" fmla="*/ 579 w 579"/>
                  <a:gd name="T3" fmla="*/ 158 h 167"/>
                  <a:gd name="T4" fmla="*/ 573 w 579"/>
                  <a:gd name="T5" fmla="*/ 164 h 167"/>
                  <a:gd name="T6" fmla="*/ 573 w 579"/>
                  <a:gd name="T7" fmla="*/ 165 h 167"/>
                  <a:gd name="T8" fmla="*/ 574 w 579"/>
                  <a:gd name="T9" fmla="*/ 167 h 167"/>
                  <a:gd name="T10" fmla="*/ 0 w 579"/>
                  <a:gd name="T11" fmla="*/ 8 h 167"/>
                  <a:gd name="T12" fmla="*/ 14 w 579"/>
                  <a:gd name="T13" fmla="*/ 1 h 167"/>
                  <a:gd name="T14" fmla="*/ 15 w 579"/>
                  <a:gd name="T15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9" h="167">
                    <a:moveTo>
                      <a:pt x="15" y="0"/>
                    </a:moveTo>
                    <a:lnTo>
                      <a:pt x="579" y="158"/>
                    </a:lnTo>
                    <a:lnTo>
                      <a:pt x="573" y="164"/>
                    </a:lnTo>
                    <a:lnTo>
                      <a:pt x="573" y="165"/>
                    </a:lnTo>
                    <a:lnTo>
                      <a:pt x="574" y="167"/>
                    </a:lnTo>
                    <a:lnTo>
                      <a:pt x="0" y="8"/>
                    </a:lnTo>
                    <a:lnTo>
                      <a:pt x="14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DA8"/>
              </a:solidFill>
              <a:ln w="0">
                <a:solidFill>
                  <a:srgbClr val="FFDD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4" name="Freeform 728"/>
              <p:cNvSpPr>
                <a:spLocks/>
              </p:cNvSpPr>
              <p:nvPr/>
            </p:nvSpPr>
            <p:spPr bwMode="auto">
              <a:xfrm>
                <a:off x="2630" y="1291"/>
                <a:ext cx="589" cy="171"/>
              </a:xfrm>
              <a:custGeom>
                <a:avLst/>
                <a:gdLst>
                  <a:gd name="T0" fmla="*/ 13 w 589"/>
                  <a:gd name="T1" fmla="*/ 0 h 171"/>
                  <a:gd name="T2" fmla="*/ 587 w 589"/>
                  <a:gd name="T3" fmla="*/ 159 h 171"/>
                  <a:gd name="T4" fmla="*/ 587 w 589"/>
                  <a:gd name="T5" fmla="*/ 162 h 171"/>
                  <a:gd name="T6" fmla="*/ 589 w 589"/>
                  <a:gd name="T7" fmla="*/ 171 h 171"/>
                  <a:gd name="T8" fmla="*/ 0 w 589"/>
                  <a:gd name="T9" fmla="*/ 6 h 171"/>
                  <a:gd name="T10" fmla="*/ 13 w 589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9" h="171">
                    <a:moveTo>
                      <a:pt x="13" y="0"/>
                    </a:moveTo>
                    <a:lnTo>
                      <a:pt x="587" y="159"/>
                    </a:lnTo>
                    <a:lnTo>
                      <a:pt x="587" y="162"/>
                    </a:lnTo>
                    <a:lnTo>
                      <a:pt x="589" y="171"/>
                    </a:lnTo>
                    <a:lnTo>
                      <a:pt x="0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5" name="Freeform 729"/>
              <p:cNvSpPr>
                <a:spLocks/>
              </p:cNvSpPr>
              <p:nvPr/>
            </p:nvSpPr>
            <p:spPr bwMode="auto">
              <a:xfrm>
                <a:off x="2615" y="1297"/>
                <a:ext cx="607" cy="177"/>
              </a:xfrm>
              <a:custGeom>
                <a:avLst/>
                <a:gdLst>
                  <a:gd name="T0" fmla="*/ 15 w 607"/>
                  <a:gd name="T1" fmla="*/ 0 h 177"/>
                  <a:gd name="T2" fmla="*/ 604 w 607"/>
                  <a:gd name="T3" fmla="*/ 165 h 177"/>
                  <a:gd name="T4" fmla="*/ 604 w 607"/>
                  <a:gd name="T5" fmla="*/ 165 h 177"/>
                  <a:gd name="T6" fmla="*/ 607 w 607"/>
                  <a:gd name="T7" fmla="*/ 177 h 177"/>
                  <a:gd name="T8" fmla="*/ 0 w 607"/>
                  <a:gd name="T9" fmla="*/ 8 h 177"/>
                  <a:gd name="T10" fmla="*/ 10 w 607"/>
                  <a:gd name="T11" fmla="*/ 3 h 177"/>
                  <a:gd name="T12" fmla="*/ 15 w 607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7" h="177">
                    <a:moveTo>
                      <a:pt x="15" y="0"/>
                    </a:moveTo>
                    <a:lnTo>
                      <a:pt x="604" y="165"/>
                    </a:lnTo>
                    <a:lnTo>
                      <a:pt x="604" y="165"/>
                    </a:lnTo>
                    <a:lnTo>
                      <a:pt x="607" y="177"/>
                    </a:lnTo>
                    <a:lnTo>
                      <a:pt x="0" y="8"/>
                    </a:lnTo>
                    <a:lnTo>
                      <a:pt x="10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6" name="Freeform 730"/>
              <p:cNvSpPr>
                <a:spLocks/>
              </p:cNvSpPr>
              <p:nvPr/>
            </p:nvSpPr>
            <p:spPr bwMode="auto">
              <a:xfrm>
                <a:off x="2600" y="1305"/>
                <a:ext cx="625" cy="182"/>
              </a:xfrm>
              <a:custGeom>
                <a:avLst/>
                <a:gdLst>
                  <a:gd name="T0" fmla="*/ 15 w 625"/>
                  <a:gd name="T1" fmla="*/ 0 h 182"/>
                  <a:gd name="T2" fmla="*/ 622 w 625"/>
                  <a:gd name="T3" fmla="*/ 169 h 182"/>
                  <a:gd name="T4" fmla="*/ 622 w 625"/>
                  <a:gd name="T5" fmla="*/ 170 h 182"/>
                  <a:gd name="T6" fmla="*/ 625 w 625"/>
                  <a:gd name="T7" fmla="*/ 182 h 182"/>
                  <a:gd name="T8" fmla="*/ 0 w 625"/>
                  <a:gd name="T9" fmla="*/ 7 h 182"/>
                  <a:gd name="T10" fmla="*/ 15 w 625"/>
                  <a:gd name="T11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5" h="182">
                    <a:moveTo>
                      <a:pt x="15" y="0"/>
                    </a:moveTo>
                    <a:lnTo>
                      <a:pt x="622" y="169"/>
                    </a:lnTo>
                    <a:lnTo>
                      <a:pt x="622" y="170"/>
                    </a:lnTo>
                    <a:lnTo>
                      <a:pt x="625" y="182"/>
                    </a:lnTo>
                    <a:lnTo>
                      <a:pt x="0" y="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7" name="Freeform 731"/>
              <p:cNvSpPr>
                <a:spLocks/>
              </p:cNvSpPr>
              <p:nvPr/>
            </p:nvSpPr>
            <p:spPr bwMode="auto">
              <a:xfrm>
                <a:off x="2585" y="1312"/>
                <a:ext cx="641" cy="187"/>
              </a:xfrm>
              <a:custGeom>
                <a:avLst/>
                <a:gdLst>
                  <a:gd name="T0" fmla="*/ 15 w 641"/>
                  <a:gd name="T1" fmla="*/ 0 h 187"/>
                  <a:gd name="T2" fmla="*/ 640 w 641"/>
                  <a:gd name="T3" fmla="*/ 175 h 187"/>
                  <a:gd name="T4" fmla="*/ 640 w 641"/>
                  <a:gd name="T5" fmla="*/ 178 h 187"/>
                  <a:gd name="T6" fmla="*/ 641 w 641"/>
                  <a:gd name="T7" fmla="*/ 187 h 187"/>
                  <a:gd name="T8" fmla="*/ 0 w 641"/>
                  <a:gd name="T9" fmla="*/ 6 h 187"/>
                  <a:gd name="T10" fmla="*/ 11 w 641"/>
                  <a:gd name="T11" fmla="*/ 1 h 187"/>
                  <a:gd name="T12" fmla="*/ 15 w 641"/>
                  <a:gd name="T13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1" h="187">
                    <a:moveTo>
                      <a:pt x="15" y="0"/>
                    </a:moveTo>
                    <a:lnTo>
                      <a:pt x="640" y="175"/>
                    </a:lnTo>
                    <a:lnTo>
                      <a:pt x="640" y="178"/>
                    </a:lnTo>
                    <a:lnTo>
                      <a:pt x="641" y="187"/>
                    </a:lnTo>
                    <a:lnTo>
                      <a:pt x="0" y="6"/>
                    </a:lnTo>
                    <a:lnTo>
                      <a:pt x="11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8" name="Freeform 732"/>
              <p:cNvSpPr>
                <a:spLocks/>
              </p:cNvSpPr>
              <p:nvPr/>
            </p:nvSpPr>
            <p:spPr bwMode="auto">
              <a:xfrm>
                <a:off x="2568" y="1318"/>
                <a:ext cx="661" cy="193"/>
              </a:xfrm>
              <a:custGeom>
                <a:avLst/>
                <a:gdLst>
                  <a:gd name="T0" fmla="*/ 17 w 661"/>
                  <a:gd name="T1" fmla="*/ 0 h 193"/>
                  <a:gd name="T2" fmla="*/ 658 w 661"/>
                  <a:gd name="T3" fmla="*/ 181 h 193"/>
                  <a:gd name="T4" fmla="*/ 659 w 661"/>
                  <a:gd name="T5" fmla="*/ 189 h 193"/>
                  <a:gd name="T6" fmla="*/ 661 w 661"/>
                  <a:gd name="T7" fmla="*/ 193 h 193"/>
                  <a:gd name="T8" fmla="*/ 0 w 661"/>
                  <a:gd name="T9" fmla="*/ 7 h 193"/>
                  <a:gd name="T10" fmla="*/ 2 w 661"/>
                  <a:gd name="T11" fmla="*/ 5 h 193"/>
                  <a:gd name="T12" fmla="*/ 17 w 661"/>
                  <a:gd name="T13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1" h="193">
                    <a:moveTo>
                      <a:pt x="17" y="0"/>
                    </a:moveTo>
                    <a:lnTo>
                      <a:pt x="658" y="181"/>
                    </a:lnTo>
                    <a:lnTo>
                      <a:pt x="659" y="189"/>
                    </a:lnTo>
                    <a:lnTo>
                      <a:pt x="661" y="193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9" name="Freeform 733"/>
              <p:cNvSpPr>
                <a:spLocks/>
              </p:cNvSpPr>
              <p:nvPr/>
            </p:nvSpPr>
            <p:spPr bwMode="auto">
              <a:xfrm>
                <a:off x="2551" y="1325"/>
                <a:ext cx="679" cy="196"/>
              </a:xfrm>
              <a:custGeom>
                <a:avLst/>
                <a:gdLst>
                  <a:gd name="T0" fmla="*/ 17 w 679"/>
                  <a:gd name="T1" fmla="*/ 0 h 196"/>
                  <a:gd name="T2" fmla="*/ 678 w 679"/>
                  <a:gd name="T3" fmla="*/ 186 h 196"/>
                  <a:gd name="T4" fmla="*/ 679 w 679"/>
                  <a:gd name="T5" fmla="*/ 196 h 196"/>
                  <a:gd name="T6" fmla="*/ 0 w 679"/>
                  <a:gd name="T7" fmla="*/ 6 h 196"/>
                  <a:gd name="T8" fmla="*/ 17 w 679"/>
                  <a:gd name="T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9" h="196">
                    <a:moveTo>
                      <a:pt x="17" y="0"/>
                    </a:moveTo>
                    <a:lnTo>
                      <a:pt x="678" y="186"/>
                    </a:lnTo>
                    <a:lnTo>
                      <a:pt x="679" y="196"/>
                    </a:lnTo>
                    <a:lnTo>
                      <a:pt x="0" y="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0" name="Freeform 734"/>
              <p:cNvSpPr>
                <a:spLocks/>
              </p:cNvSpPr>
              <p:nvPr/>
            </p:nvSpPr>
            <p:spPr bwMode="auto">
              <a:xfrm>
                <a:off x="2534" y="1331"/>
                <a:ext cx="697" cy="202"/>
              </a:xfrm>
              <a:custGeom>
                <a:avLst/>
                <a:gdLst>
                  <a:gd name="T0" fmla="*/ 17 w 697"/>
                  <a:gd name="T1" fmla="*/ 0 h 202"/>
                  <a:gd name="T2" fmla="*/ 696 w 697"/>
                  <a:gd name="T3" fmla="*/ 190 h 202"/>
                  <a:gd name="T4" fmla="*/ 697 w 697"/>
                  <a:gd name="T5" fmla="*/ 195 h 202"/>
                  <a:gd name="T6" fmla="*/ 697 w 697"/>
                  <a:gd name="T7" fmla="*/ 202 h 202"/>
                  <a:gd name="T8" fmla="*/ 0 w 697"/>
                  <a:gd name="T9" fmla="*/ 7 h 202"/>
                  <a:gd name="T10" fmla="*/ 0 w 697"/>
                  <a:gd name="T11" fmla="*/ 7 h 202"/>
                  <a:gd name="T12" fmla="*/ 15 w 697"/>
                  <a:gd name="T13" fmla="*/ 2 h 202"/>
                  <a:gd name="T14" fmla="*/ 17 w 697"/>
                  <a:gd name="T15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7" h="202">
                    <a:moveTo>
                      <a:pt x="17" y="0"/>
                    </a:moveTo>
                    <a:lnTo>
                      <a:pt x="696" y="190"/>
                    </a:lnTo>
                    <a:lnTo>
                      <a:pt x="697" y="195"/>
                    </a:lnTo>
                    <a:lnTo>
                      <a:pt x="697" y="202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5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1" name="Freeform 735"/>
              <p:cNvSpPr>
                <a:spLocks/>
              </p:cNvSpPr>
              <p:nvPr/>
            </p:nvSpPr>
            <p:spPr bwMode="auto">
              <a:xfrm>
                <a:off x="2519" y="1338"/>
                <a:ext cx="714" cy="207"/>
              </a:xfrm>
              <a:custGeom>
                <a:avLst/>
                <a:gdLst>
                  <a:gd name="T0" fmla="*/ 15 w 714"/>
                  <a:gd name="T1" fmla="*/ 0 h 207"/>
                  <a:gd name="T2" fmla="*/ 712 w 714"/>
                  <a:gd name="T3" fmla="*/ 195 h 207"/>
                  <a:gd name="T4" fmla="*/ 714 w 714"/>
                  <a:gd name="T5" fmla="*/ 207 h 207"/>
                  <a:gd name="T6" fmla="*/ 5 w 714"/>
                  <a:gd name="T7" fmla="*/ 9 h 207"/>
                  <a:gd name="T8" fmla="*/ 0 w 714"/>
                  <a:gd name="T9" fmla="*/ 4 h 207"/>
                  <a:gd name="T10" fmla="*/ 4 w 714"/>
                  <a:gd name="T11" fmla="*/ 3 h 207"/>
                  <a:gd name="T12" fmla="*/ 15 w 714"/>
                  <a:gd name="T13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4" h="207">
                    <a:moveTo>
                      <a:pt x="15" y="0"/>
                    </a:moveTo>
                    <a:lnTo>
                      <a:pt x="712" y="195"/>
                    </a:lnTo>
                    <a:lnTo>
                      <a:pt x="714" y="207"/>
                    </a:lnTo>
                    <a:lnTo>
                      <a:pt x="5" y="9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2" name="Freeform 736"/>
              <p:cNvSpPr>
                <a:spLocks/>
              </p:cNvSpPr>
              <p:nvPr/>
            </p:nvSpPr>
            <p:spPr bwMode="auto">
              <a:xfrm>
                <a:off x="2524" y="1347"/>
                <a:ext cx="710" cy="210"/>
              </a:xfrm>
              <a:custGeom>
                <a:avLst/>
                <a:gdLst>
                  <a:gd name="T0" fmla="*/ 0 w 710"/>
                  <a:gd name="T1" fmla="*/ 0 h 210"/>
                  <a:gd name="T2" fmla="*/ 709 w 710"/>
                  <a:gd name="T3" fmla="*/ 198 h 210"/>
                  <a:gd name="T4" fmla="*/ 709 w 710"/>
                  <a:gd name="T5" fmla="*/ 202 h 210"/>
                  <a:gd name="T6" fmla="*/ 710 w 710"/>
                  <a:gd name="T7" fmla="*/ 210 h 210"/>
                  <a:gd name="T8" fmla="*/ 17 w 710"/>
                  <a:gd name="T9" fmla="*/ 16 h 210"/>
                  <a:gd name="T10" fmla="*/ 15 w 710"/>
                  <a:gd name="T11" fmla="*/ 13 h 210"/>
                  <a:gd name="T12" fmla="*/ 0 w 710"/>
                  <a:gd name="T13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0" h="210">
                    <a:moveTo>
                      <a:pt x="0" y="0"/>
                    </a:moveTo>
                    <a:lnTo>
                      <a:pt x="709" y="198"/>
                    </a:lnTo>
                    <a:lnTo>
                      <a:pt x="709" y="202"/>
                    </a:lnTo>
                    <a:lnTo>
                      <a:pt x="710" y="210"/>
                    </a:lnTo>
                    <a:lnTo>
                      <a:pt x="17" y="16"/>
                    </a:lnTo>
                    <a:lnTo>
                      <a:pt x="15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3" name="Freeform 737"/>
              <p:cNvSpPr>
                <a:spLocks/>
              </p:cNvSpPr>
              <p:nvPr/>
            </p:nvSpPr>
            <p:spPr bwMode="auto">
              <a:xfrm>
                <a:off x="2541" y="1363"/>
                <a:ext cx="693" cy="205"/>
              </a:xfrm>
              <a:custGeom>
                <a:avLst/>
                <a:gdLst>
                  <a:gd name="T0" fmla="*/ 0 w 693"/>
                  <a:gd name="T1" fmla="*/ 0 h 205"/>
                  <a:gd name="T2" fmla="*/ 693 w 693"/>
                  <a:gd name="T3" fmla="*/ 194 h 205"/>
                  <a:gd name="T4" fmla="*/ 693 w 693"/>
                  <a:gd name="T5" fmla="*/ 205 h 205"/>
                  <a:gd name="T6" fmla="*/ 12 w 693"/>
                  <a:gd name="T7" fmla="*/ 14 h 205"/>
                  <a:gd name="T8" fmla="*/ 0 w 693"/>
                  <a:gd name="T9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3" h="205">
                    <a:moveTo>
                      <a:pt x="0" y="0"/>
                    </a:moveTo>
                    <a:lnTo>
                      <a:pt x="693" y="194"/>
                    </a:lnTo>
                    <a:lnTo>
                      <a:pt x="693" y="205"/>
                    </a:lnTo>
                    <a:lnTo>
                      <a:pt x="12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4" name="Freeform 738"/>
              <p:cNvSpPr>
                <a:spLocks/>
              </p:cNvSpPr>
              <p:nvPr/>
            </p:nvSpPr>
            <p:spPr bwMode="auto">
              <a:xfrm>
                <a:off x="2553" y="1377"/>
                <a:ext cx="682" cy="202"/>
              </a:xfrm>
              <a:custGeom>
                <a:avLst/>
                <a:gdLst>
                  <a:gd name="T0" fmla="*/ 0 w 682"/>
                  <a:gd name="T1" fmla="*/ 0 h 202"/>
                  <a:gd name="T2" fmla="*/ 681 w 682"/>
                  <a:gd name="T3" fmla="*/ 191 h 202"/>
                  <a:gd name="T4" fmla="*/ 682 w 682"/>
                  <a:gd name="T5" fmla="*/ 195 h 202"/>
                  <a:gd name="T6" fmla="*/ 682 w 682"/>
                  <a:gd name="T7" fmla="*/ 202 h 202"/>
                  <a:gd name="T8" fmla="*/ 12 w 682"/>
                  <a:gd name="T9" fmla="*/ 15 h 202"/>
                  <a:gd name="T10" fmla="*/ 4 w 682"/>
                  <a:gd name="T11" fmla="*/ 4 h 202"/>
                  <a:gd name="T12" fmla="*/ 0 w 682"/>
                  <a:gd name="T13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2" h="202">
                    <a:moveTo>
                      <a:pt x="0" y="0"/>
                    </a:moveTo>
                    <a:lnTo>
                      <a:pt x="681" y="191"/>
                    </a:lnTo>
                    <a:lnTo>
                      <a:pt x="682" y="195"/>
                    </a:lnTo>
                    <a:lnTo>
                      <a:pt x="682" y="202"/>
                    </a:lnTo>
                    <a:lnTo>
                      <a:pt x="12" y="15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4"/>
              </a:solidFill>
              <a:ln w="0">
                <a:solidFill>
                  <a:srgbClr val="FFD9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5" name="Freeform 739"/>
              <p:cNvSpPr>
                <a:spLocks/>
              </p:cNvSpPr>
              <p:nvPr/>
            </p:nvSpPr>
            <p:spPr bwMode="auto">
              <a:xfrm>
                <a:off x="2565" y="1392"/>
                <a:ext cx="670" cy="199"/>
              </a:xfrm>
              <a:custGeom>
                <a:avLst/>
                <a:gdLst>
                  <a:gd name="T0" fmla="*/ 0 w 670"/>
                  <a:gd name="T1" fmla="*/ 0 h 199"/>
                  <a:gd name="T2" fmla="*/ 670 w 670"/>
                  <a:gd name="T3" fmla="*/ 187 h 199"/>
                  <a:gd name="T4" fmla="*/ 670 w 670"/>
                  <a:gd name="T5" fmla="*/ 199 h 199"/>
                  <a:gd name="T6" fmla="*/ 9 w 670"/>
                  <a:gd name="T7" fmla="*/ 14 h 199"/>
                  <a:gd name="T8" fmla="*/ 9 w 670"/>
                  <a:gd name="T9" fmla="*/ 13 h 199"/>
                  <a:gd name="T10" fmla="*/ 0 w 670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0" h="199">
                    <a:moveTo>
                      <a:pt x="0" y="0"/>
                    </a:moveTo>
                    <a:lnTo>
                      <a:pt x="670" y="187"/>
                    </a:lnTo>
                    <a:lnTo>
                      <a:pt x="670" y="199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6" name="Freeform 740"/>
              <p:cNvSpPr>
                <a:spLocks/>
              </p:cNvSpPr>
              <p:nvPr/>
            </p:nvSpPr>
            <p:spPr bwMode="auto">
              <a:xfrm>
                <a:off x="2574" y="1406"/>
                <a:ext cx="661" cy="196"/>
              </a:xfrm>
              <a:custGeom>
                <a:avLst/>
                <a:gdLst>
                  <a:gd name="T0" fmla="*/ 0 w 661"/>
                  <a:gd name="T1" fmla="*/ 0 h 196"/>
                  <a:gd name="T2" fmla="*/ 661 w 661"/>
                  <a:gd name="T3" fmla="*/ 185 h 196"/>
                  <a:gd name="T4" fmla="*/ 661 w 661"/>
                  <a:gd name="T5" fmla="*/ 191 h 196"/>
                  <a:gd name="T6" fmla="*/ 661 w 661"/>
                  <a:gd name="T7" fmla="*/ 196 h 196"/>
                  <a:gd name="T8" fmla="*/ 9 w 661"/>
                  <a:gd name="T9" fmla="*/ 13 h 196"/>
                  <a:gd name="T10" fmla="*/ 0 w 661"/>
                  <a:gd name="T11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1" h="196">
                    <a:moveTo>
                      <a:pt x="0" y="0"/>
                    </a:moveTo>
                    <a:lnTo>
                      <a:pt x="661" y="185"/>
                    </a:lnTo>
                    <a:lnTo>
                      <a:pt x="661" y="191"/>
                    </a:lnTo>
                    <a:lnTo>
                      <a:pt x="661" y="196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7" name="Freeform 741"/>
              <p:cNvSpPr>
                <a:spLocks/>
              </p:cNvSpPr>
              <p:nvPr/>
            </p:nvSpPr>
            <p:spPr bwMode="auto">
              <a:xfrm>
                <a:off x="2583" y="1419"/>
                <a:ext cx="652" cy="194"/>
              </a:xfrm>
              <a:custGeom>
                <a:avLst/>
                <a:gdLst>
                  <a:gd name="T0" fmla="*/ 0 w 652"/>
                  <a:gd name="T1" fmla="*/ 0 h 194"/>
                  <a:gd name="T2" fmla="*/ 652 w 652"/>
                  <a:gd name="T3" fmla="*/ 183 h 194"/>
                  <a:gd name="T4" fmla="*/ 652 w 652"/>
                  <a:gd name="T5" fmla="*/ 194 h 194"/>
                  <a:gd name="T6" fmla="*/ 8 w 652"/>
                  <a:gd name="T7" fmla="*/ 14 h 194"/>
                  <a:gd name="T8" fmla="*/ 7 w 652"/>
                  <a:gd name="T9" fmla="*/ 12 h 194"/>
                  <a:gd name="T10" fmla="*/ 0 w 652"/>
                  <a:gd name="T11" fmla="*/ 0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2" h="194">
                    <a:moveTo>
                      <a:pt x="0" y="0"/>
                    </a:moveTo>
                    <a:lnTo>
                      <a:pt x="652" y="183"/>
                    </a:lnTo>
                    <a:lnTo>
                      <a:pt x="652" y="194"/>
                    </a:lnTo>
                    <a:lnTo>
                      <a:pt x="8" y="14"/>
                    </a:lnTo>
                    <a:lnTo>
                      <a:pt x="7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8" name="Freeform 742"/>
              <p:cNvSpPr>
                <a:spLocks/>
              </p:cNvSpPr>
              <p:nvPr/>
            </p:nvSpPr>
            <p:spPr bwMode="auto">
              <a:xfrm>
                <a:off x="2591" y="1433"/>
                <a:ext cx="644" cy="192"/>
              </a:xfrm>
              <a:custGeom>
                <a:avLst/>
                <a:gdLst>
                  <a:gd name="T0" fmla="*/ 0 w 644"/>
                  <a:gd name="T1" fmla="*/ 0 h 192"/>
                  <a:gd name="T2" fmla="*/ 644 w 644"/>
                  <a:gd name="T3" fmla="*/ 180 h 192"/>
                  <a:gd name="T4" fmla="*/ 644 w 644"/>
                  <a:gd name="T5" fmla="*/ 190 h 192"/>
                  <a:gd name="T6" fmla="*/ 644 w 644"/>
                  <a:gd name="T7" fmla="*/ 192 h 192"/>
                  <a:gd name="T8" fmla="*/ 8 w 644"/>
                  <a:gd name="T9" fmla="*/ 14 h 192"/>
                  <a:gd name="T10" fmla="*/ 0 w 644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4" h="192">
                    <a:moveTo>
                      <a:pt x="0" y="0"/>
                    </a:moveTo>
                    <a:lnTo>
                      <a:pt x="644" y="180"/>
                    </a:lnTo>
                    <a:lnTo>
                      <a:pt x="644" y="190"/>
                    </a:lnTo>
                    <a:lnTo>
                      <a:pt x="644" y="192"/>
                    </a:lnTo>
                    <a:lnTo>
                      <a:pt x="8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9" name="Freeform 743"/>
              <p:cNvSpPr>
                <a:spLocks/>
              </p:cNvSpPr>
              <p:nvPr/>
            </p:nvSpPr>
            <p:spPr bwMode="auto">
              <a:xfrm>
                <a:off x="2599" y="1447"/>
                <a:ext cx="636" cy="188"/>
              </a:xfrm>
              <a:custGeom>
                <a:avLst/>
                <a:gdLst>
                  <a:gd name="T0" fmla="*/ 0 w 636"/>
                  <a:gd name="T1" fmla="*/ 0 h 188"/>
                  <a:gd name="T2" fmla="*/ 636 w 636"/>
                  <a:gd name="T3" fmla="*/ 178 h 188"/>
                  <a:gd name="T4" fmla="*/ 635 w 636"/>
                  <a:gd name="T5" fmla="*/ 188 h 188"/>
                  <a:gd name="T6" fmla="*/ 8 w 636"/>
                  <a:gd name="T7" fmla="*/ 13 h 188"/>
                  <a:gd name="T8" fmla="*/ 5 w 636"/>
                  <a:gd name="T9" fmla="*/ 9 h 188"/>
                  <a:gd name="T10" fmla="*/ 0 w 636"/>
                  <a:gd name="T1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6" h="188">
                    <a:moveTo>
                      <a:pt x="0" y="0"/>
                    </a:moveTo>
                    <a:lnTo>
                      <a:pt x="636" y="178"/>
                    </a:lnTo>
                    <a:lnTo>
                      <a:pt x="635" y="188"/>
                    </a:lnTo>
                    <a:lnTo>
                      <a:pt x="8" y="13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0" name="Freeform 744"/>
              <p:cNvSpPr>
                <a:spLocks/>
              </p:cNvSpPr>
              <p:nvPr/>
            </p:nvSpPr>
            <p:spPr bwMode="auto">
              <a:xfrm>
                <a:off x="2607" y="1460"/>
                <a:ext cx="627" cy="187"/>
              </a:xfrm>
              <a:custGeom>
                <a:avLst/>
                <a:gdLst>
                  <a:gd name="T0" fmla="*/ 0 w 627"/>
                  <a:gd name="T1" fmla="*/ 0 h 187"/>
                  <a:gd name="T2" fmla="*/ 627 w 627"/>
                  <a:gd name="T3" fmla="*/ 175 h 187"/>
                  <a:gd name="T4" fmla="*/ 627 w 627"/>
                  <a:gd name="T5" fmla="*/ 187 h 187"/>
                  <a:gd name="T6" fmla="*/ 6 w 627"/>
                  <a:gd name="T7" fmla="*/ 13 h 187"/>
                  <a:gd name="T8" fmla="*/ 0 w 62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187">
                    <a:moveTo>
                      <a:pt x="0" y="0"/>
                    </a:moveTo>
                    <a:lnTo>
                      <a:pt x="627" y="175"/>
                    </a:lnTo>
                    <a:lnTo>
                      <a:pt x="627" y="18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1" name="Freeform 745"/>
              <p:cNvSpPr>
                <a:spLocks/>
              </p:cNvSpPr>
              <p:nvPr/>
            </p:nvSpPr>
            <p:spPr bwMode="auto">
              <a:xfrm>
                <a:off x="2613" y="1473"/>
                <a:ext cx="621" cy="184"/>
              </a:xfrm>
              <a:custGeom>
                <a:avLst/>
                <a:gdLst>
                  <a:gd name="T0" fmla="*/ 0 w 621"/>
                  <a:gd name="T1" fmla="*/ 0 h 184"/>
                  <a:gd name="T2" fmla="*/ 621 w 621"/>
                  <a:gd name="T3" fmla="*/ 174 h 184"/>
                  <a:gd name="T4" fmla="*/ 620 w 621"/>
                  <a:gd name="T5" fmla="*/ 176 h 184"/>
                  <a:gd name="T6" fmla="*/ 620 w 621"/>
                  <a:gd name="T7" fmla="*/ 184 h 184"/>
                  <a:gd name="T8" fmla="*/ 7 w 621"/>
                  <a:gd name="T9" fmla="*/ 13 h 184"/>
                  <a:gd name="T10" fmla="*/ 4 w 621"/>
                  <a:gd name="T11" fmla="*/ 8 h 184"/>
                  <a:gd name="T12" fmla="*/ 0 w 621"/>
                  <a:gd name="T13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1" h="184">
                    <a:moveTo>
                      <a:pt x="0" y="0"/>
                    </a:moveTo>
                    <a:lnTo>
                      <a:pt x="621" y="174"/>
                    </a:lnTo>
                    <a:lnTo>
                      <a:pt x="620" y="176"/>
                    </a:lnTo>
                    <a:lnTo>
                      <a:pt x="620" y="184"/>
                    </a:lnTo>
                    <a:lnTo>
                      <a:pt x="7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2" name="Freeform 746"/>
              <p:cNvSpPr>
                <a:spLocks/>
              </p:cNvSpPr>
              <p:nvPr/>
            </p:nvSpPr>
            <p:spPr bwMode="auto">
              <a:xfrm>
                <a:off x="2620" y="1486"/>
                <a:ext cx="613" cy="182"/>
              </a:xfrm>
              <a:custGeom>
                <a:avLst/>
                <a:gdLst>
                  <a:gd name="T0" fmla="*/ 0 w 613"/>
                  <a:gd name="T1" fmla="*/ 0 h 182"/>
                  <a:gd name="T2" fmla="*/ 613 w 613"/>
                  <a:gd name="T3" fmla="*/ 171 h 182"/>
                  <a:gd name="T4" fmla="*/ 611 w 613"/>
                  <a:gd name="T5" fmla="*/ 182 h 182"/>
                  <a:gd name="T6" fmla="*/ 6 w 613"/>
                  <a:gd name="T7" fmla="*/ 13 h 182"/>
                  <a:gd name="T8" fmla="*/ 0 w 613"/>
                  <a:gd name="T9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3" h="182">
                    <a:moveTo>
                      <a:pt x="0" y="0"/>
                    </a:moveTo>
                    <a:lnTo>
                      <a:pt x="613" y="171"/>
                    </a:lnTo>
                    <a:lnTo>
                      <a:pt x="611" y="182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3" name="Freeform 747"/>
              <p:cNvSpPr>
                <a:spLocks/>
              </p:cNvSpPr>
              <p:nvPr/>
            </p:nvSpPr>
            <p:spPr bwMode="auto">
              <a:xfrm>
                <a:off x="2626" y="1499"/>
                <a:ext cx="605" cy="181"/>
              </a:xfrm>
              <a:custGeom>
                <a:avLst/>
                <a:gdLst>
                  <a:gd name="T0" fmla="*/ 0 w 605"/>
                  <a:gd name="T1" fmla="*/ 0 h 181"/>
                  <a:gd name="T2" fmla="*/ 605 w 605"/>
                  <a:gd name="T3" fmla="*/ 169 h 181"/>
                  <a:gd name="T4" fmla="*/ 604 w 605"/>
                  <a:gd name="T5" fmla="*/ 178 h 181"/>
                  <a:gd name="T6" fmla="*/ 603 w 605"/>
                  <a:gd name="T7" fmla="*/ 181 h 181"/>
                  <a:gd name="T8" fmla="*/ 6 w 605"/>
                  <a:gd name="T9" fmla="*/ 13 h 181"/>
                  <a:gd name="T10" fmla="*/ 3 w 605"/>
                  <a:gd name="T11" fmla="*/ 5 h 181"/>
                  <a:gd name="T12" fmla="*/ 0 w 605"/>
                  <a:gd name="T1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5" h="181">
                    <a:moveTo>
                      <a:pt x="0" y="0"/>
                    </a:moveTo>
                    <a:lnTo>
                      <a:pt x="605" y="169"/>
                    </a:lnTo>
                    <a:lnTo>
                      <a:pt x="604" y="178"/>
                    </a:lnTo>
                    <a:lnTo>
                      <a:pt x="603" y="181"/>
                    </a:lnTo>
                    <a:lnTo>
                      <a:pt x="6" y="13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9F"/>
              </a:solidFill>
              <a:ln w="0">
                <a:solidFill>
                  <a:srgbClr val="FFD7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4" name="Freeform 748"/>
              <p:cNvSpPr>
                <a:spLocks/>
              </p:cNvSpPr>
              <p:nvPr/>
            </p:nvSpPr>
            <p:spPr bwMode="auto">
              <a:xfrm>
                <a:off x="2632" y="1512"/>
                <a:ext cx="597" cy="178"/>
              </a:xfrm>
              <a:custGeom>
                <a:avLst/>
                <a:gdLst>
                  <a:gd name="T0" fmla="*/ 0 w 597"/>
                  <a:gd name="T1" fmla="*/ 0 h 178"/>
                  <a:gd name="T2" fmla="*/ 597 w 597"/>
                  <a:gd name="T3" fmla="*/ 168 h 178"/>
                  <a:gd name="T4" fmla="*/ 595 w 597"/>
                  <a:gd name="T5" fmla="*/ 178 h 178"/>
                  <a:gd name="T6" fmla="*/ 5 w 597"/>
                  <a:gd name="T7" fmla="*/ 12 h 178"/>
                  <a:gd name="T8" fmla="*/ 0 w 597"/>
                  <a:gd name="T9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7" h="178">
                    <a:moveTo>
                      <a:pt x="0" y="0"/>
                    </a:moveTo>
                    <a:lnTo>
                      <a:pt x="597" y="168"/>
                    </a:lnTo>
                    <a:lnTo>
                      <a:pt x="595" y="178"/>
                    </a:lnTo>
                    <a:lnTo>
                      <a:pt x="5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F"/>
              </a:solidFill>
              <a:ln w="0">
                <a:solidFill>
                  <a:srgbClr val="FFD6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5" name="Freeform 749"/>
              <p:cNvSpPr>
                <a:spLocks/>
              </p:cNvSpPr>
              <p:nvPr/>
            </p:nvSpPr>
            <p:spPr bwMode="auto">
              <a:xfrm>
                <a:off x="2637" y="1524"/>
                <a:ext cx="590" cy="177"/>
              </a:xfrm>
              <a:custGeom>
                <a:avLst/>
                <a:gdLst>
                  <a:gd name="T0" fmla="*/ 0 w 590"/>
                  <a:gd name="T1" fmla="*/ 0 h 177"/>
                  <a:gd name="T2" fmla="*/ 590 w 590"/>
                  <a:gd name="T3" fmla="*/ 166 h 177"/>
                  <a:gd name="T4" fmla="*/ 588 w 590"/>
                  <a:gd name="T5" fmla="*/ 177 h 177"/>
                  <a:gd name="T6" fmla="*/ 5 w 590"/>
                  <a:gd name="T7" fmla="*/ 13 h 177"/>
                  <a:gd name="T8" fmla="*/ 1 w 590"/>
                  <a:gd name="T9" fmla="*/ 2 h 177"/>
                  <a:gd name="T10" fmla="*/ 0 w 590"/>
                  <a:gd name="T11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0" h="177">
                    <a:moveTo>
                      <a:pt x="0" y="0"/>
                    </a:moveTo>
                    <a:lnTo>
                      <a:pt x="590" y="166"/>
                    </a:lnTo>
                    <a:lnTo>
                      <a:pt x="588" y="177"/>
                    </a:lnTo>
                    <a:lnTo>
                      <a:pt x="5" y="13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6" name="Freeform 750"/>
              <p:cNvSpPr>
                <a:spLocks/>
              </p:cNvSpPr>
              <p:nvPr/>
            </p:nvSpPr>
            <p:spPr bwMode="auto">
              <a:xfrm>
                <a:off x="2642" y="1537"/>
                <a:ext cx="583" cy="174"/>
              </a:xfrm>
              <a:custGeom>
                <a:avLst/>
                <a:gdLst>
                  <a:gd name="T0" fmla="*/ 0 w 583"/>
                  <a:gd name="T1" fmla="*/ 0 h 174"/>
                  <a:gd name="T2" fmla="*/ 583 w 583"/>
                  <a:gd name="T3" fmla="*/ 164 h 174"/>
                  <a:gd name="T4" fmla="*/ 583 w 583"/>
                  <a:gd name="T5" fmla="*/ 167 h 174"/>
                  <a:gd name="T6" fmla="*/ 580 w 583"/>
                  <a:gd name="T7" fmla="*/ 174 h 174"/>
                  <a:gd name="T8" fmla="*/ 5 w 583"/>
                  <a:gd name="T9" fmla="*/ 13 h 174"/>
                  <a:gd name="T10" fmla="*/ 4 w 583"/>
                  <a:gd name="T11" fmla="*/ 8 h 174"/>
                  <a:gd name="T12" fmla="*/ 0 w 583"/>
                  <a:gd name="T1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3" h="174">
                    <a:moveTo>
                      <a:pt x="0" y="0"/>
                    </a:moveTo>
                    <a:lnTo>
                      <a:pt x="583" y="164"/>
                    </a:lnTo>
                    <a:lnTo>
                      <a:pt x="583" y="167"/>
                    </a:lnTo>
                    <a:lnTo>
                      <a:pt x="580" y="174"/>
                    </a:lnTo>
                    <a:lnTo>
                      <a:pt x="5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7" name="Freeform 751"/>
              <p:cNvSpPr>
                <a:spLocks/>
              </p:cNvSpPr>
              <p:nvPr/>
            </p:nvSpPr>
            <p:spPr bwMode="auto">
              <a:xfrm>
                <a:off x="2647" y="1550"/>
                <a:ext cx="575" cy="171"/>
              </a:xfrm>
              <a:custGeom>
                <a:avLst/>
                <a:gdLst>
                  <a:gd name="T0" fmla="*/ 0 w 575"/>
                  <a:gd name="T1" fmla="*/ 0 h 171"/>
                  <a:gd name="T2" fmla="*/ 575 w 575"/>
                  <a:gd name="T3" fmla="*/ 161 h 171"/>
                  <a:gd name="T4" fmla="*/ 572 w 575"/>
                  <a:gd name="T5" fmla="*/ 171 h 171"/>
                  <a:gd name="T6" fmla="*/ 6 w 575"/>
                  <a:gd name="T7" fmla="*/ 12 h 171"/>
                  <a:gd name="T8" fmla="*/ 4 w 575"/>
                  <a:gd name="T9" fmla="*/ 9 h 171"/>
                  <a:gd name="T10" fmla="*/ 0 w 575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5" h="171">
                    <a:moveTo>
                      <a:pt x="0" y="0"/>
                    </a:moveTo>
                    <a:lnTo>
                      <a:pt x="575" y="161"/>
                    </a:lnTo>
                    <a:lnTo>
                      <a:pt x="572" y="171"/>
                    </a:lnTo>
                    <a:lnTo>
                      <a:pt x="6" y="12"/>
                    </a:lnTo>
                    <a:lnTo>
                      <a:pt x="4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D"/>
              </a:solidFill>
              <a:ln w="0">
                <a:solidFill>
                  <a:srgbClr val="FFD59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8" name="Freeform 752"/>
              <p:cNvSpPr>
                <a:spLocks/>
              </p:cNvSpPr>
              <p:nvPr/>
            </p:nvSpPr>
            <p:spPr bwMode="auto">
              <a:xfrm>
                <a:off x="2653" y="1562"/>
                <a:ext cx="566" cy="170"/>
              </a:xfrm>
              <a:custGeom>
                <a:avLst/>
                <a:gdLst>
                  <a:gd name="T0" fmla="*/ 0 w 566"/>
                  <a:gd name="T1" fmla="*/ 0 h 170"/>
                  <a:gd name="T2" fmla="*/ 566 w 566"/>
                  <a:gd name="T3" fmla="*/ 159 h 170"/>
                  <a:gd name="T4" fmla="*/ 564 w 566"/>
                  <a:gd name="T5" fmla="*/ 170 h 170"/>
                  <a:gd name="T6" fmla="*/ 564 w 566"/>
                  <a:gd name="T7" fmla="*/ 170 h 170"/>
                  <a:gd name="T8" fmla="*/ 4 w 566"/>
                  <a:gd name="T9" fmla="*/ 13 h 170"/>
                  <a:gd name="T10" fmla="*/ 2 w 566"/>
                  <a:gd name="T11" fmla="*/ 9 h 170"/>
                  <a:gd name="T12" fmla="*/ 1 w 566"/>
                  <a:gd name="T13" fmla="*/ 6 h 170"/>
                  <a:gd name="T14" fmla="*/ 0 w 566"/>
                  <a:gd name="T15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6" h="170">
                    <a:moveTo>
                      <a:pt x="0" y="0"/>
                    </a:moveTo>
                    <a:lnTo>
                      <a:pt x="566" y="159"/>
                    </a:lnTo>
                    <a:lnTo>
                      <a:pt x="564" y="170"/>
                    </a:lnTo>
                    <a:lnTo>
                      <a:pt x="564" y="170"/>
                    </a:lnTo>
                    <a:lnTo>
                      <a:pt x="4" y="13"/>
                    </a:lnTo>
                    <a:lnTo>
                      <a:pt x="2" y="9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9" name="Freeform 753"/>
              <p:cNvSpPr>
                <a:spLocks/>
              </p:cNvSpPr>
              <p:nvPr/>
            </p:nvSpPr>
            <p:spPr bwMode="auto">
              <a:xfrm>
                <a:off x="2657" y="1575"/>
                <a:ext cx="560" cy="167"/>
              </a:xfrm>
              <a:custGeom>
                <a:avLst/>
                <a:gdLst>
                  <a:gd name="T0" fmla="*/ 0 w 560"/>
                  <a:gd name="T1" fmla="*/ 0 h 167"/>
                  <a:gd name="T2" fmla="*/ 560 w 560"/>
                  <a:gd name="T3" fmla="*/ 157 h 167"/>
                  <a:gd name="T4" fmla="*/ 556 w 560"/>
                  <a:gd name="T5" fmla="*/ 167 h 167"/>
                  <a:gd name="T6" fmla="*/ 4 w 560"/>
                  <a:gd name="T7" fmla="*/ 12 h 167"/>
                  <a:gd name="T8" fmla="*/ 0 w 560"/>
                  <a:gd name="T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0" h="167">
                    <a:moveTo>
                      <a:pt x="0" y="0"/>
                    </a:moveTo>
                    <a:lnTo>
                      <a:pt x="560" y="157"/>
                    </a:lnTo>
                    <a:lnTo>
                      <a:pt x="556" y="167"/>
                    </a:lnTo>
                    <a:lnTo>
                      <a:pt x="4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0" name="Freeform 754"/>
              <p:cNvSpPr>
                <a:spLocks/>
              </p:cNvSpPr>
              <p:nvPr/>
            </p:nvSpPr>
            <p:spPr bwMode="auto">
              <a:xfrm>
                <a:off x="2661" y="1587"/>
                <a:ext cx="552" cy="165"/>
              </a:xfrm>
              <a:custGeom>
                <a:avLst/>
                <a:gdLst>
                  <a:gd name="T0" fmla="*/ 0 w 552"/>
                  <a:gd name="T1" fmla="*/ 0 h 165"/>
                  <a:gd name="T2" fmla="*/ 552 w 552"/>
                  <a:gd name="T3" fmla="*/ 155 h 165"/>
                  <a:gd name="T4" fmla="*/ 549 w 552"/>
                  <a:gd name="T5" fmla="*/ 165 h 165"/>
                  <a:gd name="T6" fmla="*/ 3 w 552"/>
                  <a:gd name="T7" fmla="*/ 13 h 165"/>
                  <a:gd name="T8" fmla="*/ 2 w 552"/>
                  <a:gd name="T9" fmla="*/ 9 h 165"/>
                  <a:gd name="T10" fmla="*/ 0 w 552"/>
                  <a:gd name="T1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2" h="165">
                    <a:moveTo>
                      <a:pt x="0" y="0"/>
                    </a:moveTo>
                    <a:lnTo>
                      <a:pt x="552" y="155"/>
                    </a:lnTo>
                    <a:lnTo>
                      <a:pt x="549" y="165"/>
                    </a:lnTo>
                    <a:lnTo>
                      <a:pt x="3" y="1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1" name="Freeform 755"/>
              <p:cNvSpPr>
                <a:spLocks/>
              </p:cNvSpPr>
              <p:nvPr/>
            </p:nvSpPr>
            <p:spPr bwMode="auto">
              <a:xfrm>
                <a:off x="2664" y="1600"/>
                <a:ext cx="546" cy="162"/>
              </a:xfrm>
              <a:custGeom>
                <a:avLst/>
                <a:gdLst>
                  <a:gd name="T0" fmla="*/ 0 w 546"/>
                  <a:gd name="T1" fmla="*/ 0 h 162"/>
                  <a:gd name="T2" fmla="*/ 546 w 546"/>
                  <a:gd name="T3" fmla="*/ 152 h 162"/>
                  <a:gd name="T4" fmla="*/ 544 w 546"/>
                  <a:gd name="T5" fmla="*/ 158 h 162"/>
                  <a:gd name="T6" fmla="*/ 542 w 546"/>
                  <a:gd name="T7" fmla="*/ 162 h 162"/>
                  <a:gd name="T8" fmla="*/ 2 w 546"/>
                  <a:gd name="T9" fmla="*/ 11 h 162"/>
                  <a:gd name="T10" fmla="*/ 0 w 546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2">
                    <a:moveTo>
                      <a:pt x="0" y="0"/>
                    </a:moveTo>
                    <a:lnTo>
                      <a:pt x="546" y="152"/>
                    </a:lnTo>
                    <a:lnTo>
                      <a:pt x="544" y="158"/>
                    </a:lnTo>
                    <a:lnTo>
                      <a:pt x="542" y="162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2" name="Freeform 756"/>
              <p:cNvSpPr>
                <a:spLocks/>
              </p:cNvSpPr>
              <p:nvPr/>
            </p:nvSpPr>
            <p:spPr bwMode="auto">
              <a:xfrm>
                <a:off x="2666" y="1611"/>
                <a:ext cx="540" cy="162"/>
              </a:xfrm>
              <a:custGeom>
                <a:avLst/>
                <a:gdLst>
                  <a:gd name="T0" fmla="*/ 0 w 540"/>
                  <a:gd name="T1" fmla="*/ 0 h 162"/>
                  <a:gd name="T2" fmla="*/ 540 w 540"/>
                  <a:gd name="T3" fmla="*/ 151 h 162"/>
                  <a:gd name="T4" fmla="*/ 535 w 540"/>
                  <a:gd name="T5" fmla="*/ 162 h 162"/>
                  <a:gd name="T6" fmla="*/ 1 w 540"/>
                  <a:gd name="T7" fmla="*/ 12 h 162"/>
                  <a:gd name="T8" fmla="*/ 1 w 540"/>
                  <a:gd name="T9" fmla="*/ 6 h 162"/>
                  <a:gd name="T10" fmla="*/ 0 w 540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0" h="162">
                    <a:moveTo>
                      <a:pt x="0" y="0"/>
                    </a:moveTo>
                    <a:lnTo>
                      <a:pt x="540" y="151"/>
                    </a:lnTo>
                    <a:lnTo>
                      <a:pt x="535" y="162"/>
                    </a:lnTo>
                    <a:lnTo>
                      <a:pt x="1" y="12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3" name="Freeform 757"/>
              <p:cNvSpPr>
                <a:spLocks/>
              </p:cNvSpPr>
              <p:nvPr/>
            </p:nvSpPr>
            <p:spPr bwMode="auto">
              <a:xfrm>
                <a:off x="2667" y="1623"/>
                <a:ext cx="534" cy="159"/>
              </a:xfrm>
              <a:custGeom>
                <a:avLst/>
                <a:gdLst>
                  <a:gd name="T0" fmla="*/ 0 w 534"/>
                  <a:gd name="T1" fmla="*/ 0 h 159"/>
                  <a:gd name="T2" fmla="*/ 534 w 534"/>
                  <a:gd name="T3" fmla="*/ 150 h 159"/>
                  <a:gd name="T4" fmla="*/ 530 w 534"/>
                  <a:gd name="T5" fmla="*/ 159 h 159"/>
                  <a:gd name="T6" fmla="*/ 0 w 534"/>
                  <a:gd name="T7" fmla="*/ 11 h 159"/>
                  <a:gd name="T8" fmla="*/ 0 w 534"/>
                  <a:gd name="T9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4" h="159">
                    <a:moveTo>
                      <a:pt x="0" y="0"/>
                    </a:moveTo>
                    <a:lnTo>
                      <a:pt x="534" y="150"/>
                    </a:lnTo>
                    <a:lnTo>
                      <a:pt x="530" y="15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A"/>
              </a:solidFill>
              <a:ln w="0">
                <a:solidFill>
                  <a:srgbClr val="FFD4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4" name="Freeform 758"/>
              <p:cNvSpPr>
                <a:spLocks/>
              </p:cNvSpPr>
              <p:nvPr/>
            </p:nvSpPr>
            <p:spPr bwMode="auto">
              <a:xfrm>
                <a:off x="2666" y="1634"/>
                <a:ext cx="531" cy="158"/>
              </a:xfrm>
              <a:custGeom>
                <a:avLst/>
                <a:gdLst>
                  <a:gd name="T0" fmla="*/ 1 w 531"/>
                  <a:gd name="T1" fmla="*/ 0 h 158"/>
                  <a:gd name="T2" fmla="*/ 531 w 531"/>
                  <a:gd name="T3" fmla="*/ 148 h 158"/>
                  <a:gd name="T4" fmla="*/ 530 w 531"/>
                  <a:gd name="T5" fmla="*/ 152 h 158"/>
                  <a:gd name="T6" fmla="*/ 525 w 531"/>
                  <a:gd name="T7" fmla="*/ 158 h 158"/>
                  <a:gd name="T8" fmla="*/ 0 w 531"/>
                  <a:gd name="T9" fmla="*/ 10 h 158"/>
                  <a:gd name="T10" fmla="*/ 1 w 531"/>
                  <a:gd name="T11" fmla="*/ 1 h 158"/>
                  <a:gd name="T12" fmla="*/ 1 w 531"/>
                  <a:gd name="T13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8">
                    <a:moveTo>
                      <a:pt x="1" y="0"/>
                    </a:moveTo>
                    <a:lnTo>
                      <a:pt x="531" y="148"/>
                    </a:lnTo>
                    <a:lnTo>
                      <a:pt x="530" y="152"/>
                    </a:lnTo>
                    <a:lnTo>
                      <a:pt x="525" y="158"/>
                    </a:lnTo>
                    <a:lnTo>
                      <a:pt x="0" y="10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D39A"/>
              </a:solidFill>
              <a:ln w="0">
                <a:solidFill>
                  <a:srgbClr val="FFD3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5" name="Freeform 759"/>
              <p:cNvSpPr>
                <a:spLocks/>
              </p:cNvSpPr>
              <p:nvPr/>
            </p:nvSpPr>
            <p:spPr bwMode="auto">
              <a:xfrm>
                <a:off x="2663" y="1644"/>
                <a:ext cx="528" cy="157"/>
              </a:xfrm>
              <a:custGeom>
                <a:avLst/>
                <a:gdLst>
                  <a:gd name="T0" fmla="*/ 3 w 528"/>
                  <a:gd name="T1" fmla="*/ 0 h 157"/>
                  <a:gd name="T2" fmla="*/ 528 w 528"/>
                  <a:gd name="T3" fmla="*/ 148 h 157"/>
                  <a:gd name="T4" fmla="*/ 522 w 528"/>
                  <a:gd name="T5" fmla="*/ 157 h 157"/>
                  <a:gd name="T6" fmla="*/ 0 w 528"/>
                  <a:gd name="T7" fmla="*/ 11 h 157"/>
                  <a:gd name="T8" fmla="*/ 1 w 528"/>
                  <a:gd name="T9" fmla="*/ 5 h 157"/>
                  <a:gd name="T10" fmla="*/ 3 w 528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8" h="157">
                    <a:moveTo>
                      <a:pt x="3" y="0"/>
                    </a:moveTo>
                    <a:lnTo>
                      <a:pt x="528" y="148"/>
                    </a:lnTo>
                    <a:lnTo>
                      <a:pt x="522" y="157"/>
                    </a:lnTo>
                    <a:lnTo>
                      <a:pt x="0" y="11"/>
                    </a:lnTo>
                    <a:lnTo>
                      <a:pt x="1" y="5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6" name="Freeform 760"/>
              <p:cNvSpPr>
                <a:spLocks/>
              </p:cNvSpPr>
              <p:nvPr/>
            </p:nvSpPr>
            <p:spPr bwMode="auto">
              <a:xfrm>
                <a:off x="2659" y="1655"/>
                <a:ext cx="526" cy="157"/>
              </a:xfrm>
              <a:custGeom>
                <a:avLst/>
                <a:gdLst>
                  <a:gd name="T0" fmla="*/ 4 w 526"/>
                  <a:gd name="T1" fmla="*/ 0 h 157"/>
                  <a:gd name="T2" fmla="*/ 526 w 526"/>
                  <a:gd name="T3" fmla="*/ 146 h 157"/>
                  <a:gd name="T4" fmla="*/ 521 w 526"/>
                  <a:gd name="T5" fmla="*/ 155 h 157"/>
                  <a:gd name="T6" fmla="*/ 521 w 526"/>
                  <a:gd name="T7" fmla="*/ 157 h 157"/>
                  <a:gd name="T8" fmla="*/ 0 w 526"/>
                  <a:gd name="T9" fmla="*/ 10 h 157"/>
                  <a:gd name="T10" fmla="*/ 2 w 526"/>
                  <a:gd name="T11" fmla="*/ 6 h 157"/>
                  <a:gd name="T12" fmla="*/ 4 w 526"/>
                  <a:gd name="T13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6" h="157">
                    <a:moveTo>
                      <a:pt x="4" y="0"/>
                    </a:moveTo>
                    <a:lnTo>
                      <a:pt x="526" y="146"/>
                    </a:lnTo>
                    <a:lnTo>
                      <a:pt x="521" y="155"/>
                    </a:lnTo>
                    <a:lnTo>
                      <a:pt x="521" y="157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7" name="Freeform 761"/>
              <p:cNvSpPr>
                <a:spLocks/>
              </p:cNvSpPr>
              <p:nvPr/>
            </p:nvSpPr>
            <p:spPr bwMode="auto">
              <a:xfrm>
                <a:off x="2654" y="1665"/>
                <a:ext cx="526" cy="156"/>
              </a:xfrm>
              <a:custGeom>
                <a:avLst/>
                <a:gdLst>
                  <a:gd name="T0" fmla="*/ 5 w 526"/>
                  <a:gd name="T1" fmla="*/ 0 h 156"/>
                  <a:gd name="T2" fmla="*/ 526 w 526"/>
                  <a:gd name="T3" fmla="*/ 147 h 156"/>
                  <a:gd name="T4" fmla="*/ 520 w 526"/>
                  <a:gd name="T5" fmla="*/ 156 h 156"/>
                  <a:gd name="T6" fmla="*/ 0 w 526"/>
                  <a:gd name="T7" fmla="*/ 11 h 156"/>
                  <a:gd name="T8" fmla="*/ 3 w 526"/>
                  <a:gd name="T9" fmla="*/ 5 h 156"/>
                  <a:gd name="T10" fmla="*/ 5 w 526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6" h="156">
                    <a:moveTo>
                      <a:pt x="5" y="0"/>
                    </a:moveTo>
                    <a:lnTo>
                      <a:pt x="526" y="147"/>
                    </a:lnTo>
                    <a:lnTo>
                      <a:pt x="520" y="156"/>
                    </a:lnTo>
                    <a:lnTo>
                      <a:pt x="0" y="11"/>
                    </a:lnTo>
                    <a:lnTo>
                      <a:pt x="3" y="5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8" name="Freeform 762"/>
              <p:cNvSpPr>
                <a:spLocks/>
              </p:cNvSpPr>
              <p:nvPr/>
            </p:nvSpPr>
            <p:spPr bwMode="auto">
              <a:xfrm>
                <a:off x="2643" y="1676"/>
                <a:ext cx="531" cy="154"/>
              </a:xfrm>
              <a:custGeom>
                <a:avLst/>
                <a:gdLst>
                  <a:gd name="T0" fmla="*/ 11 w 531"/>
                  <a:gd name="T1" fmla="*/ 0 h 154"/>
                  <a:gd name="T2" fmla="*/ 531 w 531"/>
                  <a:gd name="T3" fmla="*/ 145 h 154"/>
                  <a:gd name="T4" fmla="*/ 523 w 531"/>
                  <a:gd name="T5" fmla="*/ 154 h 154"/>
                  <a:gd name="T6" fmla="*/ 0 w 531"/>
                  <a:gd name="T7" fmla="*/ 7 h 154"/>
                  <a:gd name="T8" fmla="*/ 10 w 531"/>
                  <a:gd name="T9" fmla="*/ 1 h 154"/>
                  <a:gd name="T10" fmla="*/ 11 w 531"/>
                  <a:gd name="T11" fmla="*/ 0 h 154"/>
                  <a:gd name="T12" fmla="*/ 11 w 531"/>
                  <a:gd name="T13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4">
                    <a:moveTo>
                      <a:pt x="11" y="0"/>
                    </a:moveTo>
                    <a:lnTo>
                      <a:pt x="531" y="145"/>
                    </a:lnTo>
                    <a:lnTo>
                      <a:pt x="523" y="154"/>
                    </a:lnTo>
                    <a:lnTo>
                      <a:pt x="0" y="7"/>
                    </a:lnTo>
                    <a:lnTo>
                      <a:pt x="10" y="1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9" name="Freeform 763"/>
              <p:cNvSpPr>
                <a:spLocks/>
              </p:cNvSpPr>
              <p:nvPr/>
            </p:nvSpPr>
            <p:spPr bwMode="auto">
              <a:xfrm>
                <a:off x="2632" y="1683"/>
                <a:ext cx="534" cy="156"/>
              </a:xfrm>
              <a:custGeom>
                <a:avLst/>
                <a:gdLst>
                  <a:gd name="T0" fmla="*/ 11 w 534"/>
                  <a:gd name="T1" fmla="*/ 0 h 156"/>
                  <a:gd name="T2" fmla="*/ 534 w 534"/>
                  <a:gd name="T3" fmla="*/ 147 h 156"/>
                  <a:gd name="T4" fmla="*/ 530 w 534"/>
                  <a:gd name="T5" fmla="*/ 152 h 156"/>
                  <a:gd name="T6" fmla="*/ 527 w 534"/>
                  <a:gd name="T7" fmla="*/ 156 h 156"/>
                  <a:gd name="T8" fmla="*/ 0 w 534"/>
                  <a:gd name="T9" fmla="*/ 8 h 156"/>
                  <a:gd name="T10" fmla="*/ 11 w 534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6">
                    <a:moveTo>
                      <a:pt x="11" y="0"/>
                    </a:moveTo>
                    <a:lnTo>
                      <a:pt x="534" y="147"/>
                    </a:lnTo>
                    <a:lnTo>
                      <a:pt x="530" y="152"/>
                    </a:lnTo>
                    <a:lnTo>
                      <a:pt x="527" y="15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0" name="Freeform 764"/>
              <p:cNvSpPr>
                <a:spLocks/>
              </p:cNvSpPr>
              <p:nvPr/>
            </p:nvSpPr>
            <p:spPr bwMode="auto">
              <a:xfrm>
                <a:off x="2623" y="1691"/>
                <a:ext cx="536" cy="157"/>
              </a:xfrm>
              <a:custGeom>
                <a:avLst/>
                <a:gdLst>
                  <a:gd name="T0" fmla="*/ 9 w 536"/>
                  <a:gd name="T1" fmla="*/ 0 h 157"/>
                  <a:gd name="T2" fmla="*/ 536 w 536"/>
                  <a:gd name="T3" fmla="*/ 148 h 157"/>
                  <a:gd name="T4" fmla="*/ 527 w 536"/>
                  <a:gd name="T5" fmla="*/ 157 h 157"/>
                  <a:gd name="T6" fmla="*/ 0 w 536"/>
                  <a:gd name="T7" fmla="*/ 10 h 157"/>
                  <a:gd name="T8" fmla="*/ 7 w 536"/>
                  <a:gd name="T9" fmla="*/ 0 h 157"/>
                  <a:gd name="T10" fmla="*/ 9 w 536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6" h="157">
                    <a:moveTo>
                      <a:pt x="9" y="0"/>
                    </a:moveTo>
                    <a:lnTo>
                      <a:pt x="536" y="148"/>
                    </a:lnTo>
                    <a:lnTo>
                      <a:pt x="527" y="157"/>
                    </a:lnTo>
                    <a:lnTo>
                      <a:pt x="0" y="10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1" name="Freeform 765"/>
              <p:cNvSpPr>
                <a:spLocks/>
              </p:cNvSpPr>
              <p:nvPr/>
            </p:nvSpPr>
            <p:spPr bwMode="auto">
              <a:xfrm>
                <a:off x="2616" y="1701"/>
                <a:ext cx="534" cy="157"/>
              </a:xfrm>
              <a:custGeom>
                <a:avLst/>
                <a:gdLst>
                  <a:gd name="T0" fmla="*/ 7 w 534"/>
                  <a:gd name="T1" fmla="*/ 0 h 157"/>
                  <a:gd name="T2" fmla="*/ 534 w 534"/>
                  <a:gd name="T3" fmla="*/ 147 h 157"/>
                  <a:gd name="T4" fmla="*/ 526 w 534"/>
                  <a:gd name="T5" fmla="*/ 157 h 157"/>
                  <a:gd name="T6" fmla="*/ 0 w 534"/>
                  <a:gd name="T7" fmla="*/ 9 h 157"/>
                  <a:gd name="T8" fmla="*/ 1 w 534"/>
                  <a:gd name="T9" fmla="*/ 5 h 157"/>
                  <a:gd name="T10" fmla="*/ 7 w 534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7">
                    <a:moveTo>
                      <a:pt x="7" y="0"/>
                    </a:moveTo>
                    <a:lnTo>
                      <a:pt x="534" y="147"/>
                    </a:lnTo>
                    <a:lnTo>
                      <a:pt x="526" y="157"/>
                    </a:lnTo>
                    <a:lnTo>
                      <a:pt x="0" y="9"/>
                    </a:lnTo>
                    <a:lnTo>
                      <a:pt x="1" y="5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2" name="Freeform 766"/>
              <p:cNvSpPr>
                <a:spLocks/>
              </p:cNvSpPr>
              <p:nvPr/>
            </p:nvSpPr>
            <p:spPr bwMode="auto">
              <a:xfrm>
                <a:off x="2612" y="1710"/>
                <a:ext cx="530" cy="155"/>
              </a:xfrm>
              <a:custGeom>
                <a:avLst/>
                <a:gdLst>
                  <a:gd name="T0" fmla="*/ 4 w 530"/>
                  <a:gd name="T1" fmla="*/ 0 h 155"/>
                  <a:gd name="T2" fmla="*/ 530 w 530"/>
                  <a:gd name="T3" fmla="*/ 148 h 155"/>
                  <a:gd name="T4" fmla="*/ 529 w 530"/>
                  <a:gd name="T5" fmla="*/ 148 h 155"/>
                  <a:gd name="T6" fmla="*/ 521 w 530"/>
                  <a:gd name="T7" fmla="*/ 155 h 155"/>
                  <a:gd name="T8" fmla="*/ 0 w 530"/>
                  <a:gd name="T9" fmla="*/ 10 h 155"/>
                  <a:gd name="T10" fmla="*/ 4 w 530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0" h="155">
                    <a:moveTo>
                      <a:pt x="4" y="0"/>
                    </a:moveTo>
                    <a:lnTo>
                      <a:pt x="530" y="148"/>
                    </a:lnTo>
                    <a:lnTo>
                      <a:pt x="529" y="148"/>
                    </a:lnTo>
                    <a:lnTo>
                      <a:pt x="521" y="155"/>
                    </a:lnTo>
                    <a:lnTo>
                      <a:pt x="0" y="1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3" name="Freeform 767"/>
              <p:cNvSpPr>
                <a:spLocks/>
              </p:cNvSpPr>
              <p:nvPr/>
            </p:nvSpPr>
            <p:spPr bwMode="auto">
              <a:xfrm>
                <a:off x="2612" y="1720"/>
                <a:ext cx="521" cy="155"/>
              </a:xfrm>
              <a:custGeom>
                <a:avLst/>
                <a:gdLst>
                  <a:gd name="T0" fmla="*/ 0 w 521"/>
                  <a:gd name="T1" fmla="*/ 0 h 155"/>
                  <a:gd name="T2" fmla="*/ 521 w 521"/>
                  <a:gd name="T3" fmla="*/ 145 h 155"/>
                  <a:gd name="T4" fmla="*/ 511 w 521"/>
                  <a:gd name="T5" fmla="*/ 155 h 155"/>
                  <a:gd name="T6" fmla="*/ 0 w 521"/>
                  <a:gd name="T7" fmla="*/ 11 h 155"/>
                  <a:gd name="T8" fmla="*/ 0 w 521"/>
                  <a:gd name="T9" fmla="*/ 0 h 155"/>
                  <a:gd name="T10" fmla="*/ 0 w 521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1" h="155">
                    <a:moveTo>
                      <a:pt x="0" y="0"/>
                    </a:moveTo>
                    <a:lnTo>
                      <a:pt x="521" y="145"/>
                    </a:lnTo>
                    <a:lnTo>
                      <a:pt x="511" y="155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4" name="Freeform 768"/>
              <p:cNvSpPr>
                <a:spLocks/>
              </p:cNvSpPr>
              <p:nvPr/>
            </p:nvSpPr>
            <p:spPr bwMode="auto">
              <a:xfrm>
                <a:off x="2612" y="1731"/>
                <a:ext cx="511" cy="151"/>
              </a:xfrm>
              <a:custGeom>
                <a:avLst/>
                <a:gdLst>
                  <a:gd name="T0" fmla="*/ 0 w 511"/>
                  <a:gd name="T1" fmla="*/ 0 h 151"/>
                  <a:gd name="T2" fmla="*/ 511 w 511"/>
                  <a:gd name="T3" fmla="*/ 144 h 151"/>
                  <a:gd name="T4" fmla="*/ 504 w 511"/>
                  <a:gd name="T5" fmla="*/ 149 h 151"/>
                  <a:gd name="T6" fmla="*/ 500 w 511"/>
                  <a:gd name="T7" fmla="*/ 151 h 151"/>
                  <a:gd name="T8" fmla="*/ 3 w 511"/>
                  <a:gd name="T9" fmla="*/ 11 h 151"/>
                  <a:gd name="T10" fmla="*/ 0 w 511"/>
                  <a:gd name="T11" fmla="*/ 4 h 151"/>
                  <a:gd name="T12" fmla="*/ 0 w 511"/>
                  <a:gd name="T1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1" h="151">
                    <a:moveTo>
                      <a:pt x="0" y="0"/>
                    </a:moveTo>
                    <a:lnTo>
                      <a:pt x="511" y="144"/>
                    </a:lnTo>
                    <a:lnTo>
                      <a:pt x="504" y="149"/>
                    </a:lnTo>
                    <a:lnTo>
                      <a:pt x="500" y="151"/>
                    </a:lnTo>
                    <a:lnTo>
                      <a:pt x="3" y="11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5" name="Freeform 769"/>
              <p:cNvSpPr>
                <a:spLocks/>
              </p:cNvSpPr>
              <p:nvPr/>
            </p:nvSpPr>
            <p:spPr bwMode="auto">
              <a:xfrm>
                <a:off x="2615" y="1742"/>
                <a:ext cx="497" cy="148"/>
              </a:xfrm>
              <a:custGeom>
                <a:avLst/>
                <a:gdLst>
                  <a:gd name="T0" fmla="*/ 0 w 497"/>
                  <a:gd name="T1" fmla="*/ 0 h 148"/>
                  <a:gd name="T2" fmla="*/ 497 w 497"/>
                  <a:gd name="T3" fmla="*/ 140 h 148"/>
                  <a:gd name="T4" fmla="*/ 485 w 497"/>
                  <a:gd name="T5" fmla="*/ 148 h 148"/>
                  <a:gd name="T6" fmla="*/ 8 w 497"/>
                  <a:gd name="T7" fmla="*/ 13 h 148"/>
                  <a:gd name="T8" fmla="*/ 1 w 497"/>
                  <a:gd name="T9" fmla="*/ 4 h 148"/>
                  <a:gd name="T10" fmla="*/ 0 w 497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" h="148">
                    <a:moveTo>
                      <a:pt x="0" y="0"/>
                    </a:moveTo>
                    <a:lnTo>
                      <a:pt x="497" y="140"/>
                    </a:lnTo>
                    <a:lnTo>
                      <a:pt x="485" y="148"/>
                    </a:lnTo>
                    <a:lnTo>
                      <a:pt x="8" y="13"/>
                    </a:lnTo>
                    <a:lnTo>
                      <a:pt x="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6" name="Freeform 770"/>
              <p:cNvSpPr>
                <a:spLocks/>
              </p:cNvSpPr>
              <p:nvPr/>
            </p:nvSpPr>
            <p:spPr bwMode="auto">
              <a:xfrm>
                <a:off x="2623" y="1755"/>
                <a:ext cx="477" cy="143"/>
              </a:xfrm>
              <a:custGeom>
                <a:avLst/>
                <a:gdLst>
                  <a:gd name="T0" fmla="*/ 0 w 477"/>
                  <a:gd name="T1" fmla="*/ 0 h 143"/>
                  <a:gd name="T2" fmla="*/ 477 w 477"/>
                  <a:gd name="T3" fmla="*/ 135 h 143"/>
                  <a:gd name="T4" fmla="*/ 466 w 477"/>
                  <a:gd name="T5" fmla="*/ 143 h 143"/>
                  <a:gd name="T6" fmla="*/ 13 w 477"/>
                  <a:gd name="T7" fmla="*/ 16 h 143"/>
                  <a:gd name="T8" fmla="*/ 9 w 477"/>
                  <a:gd name="T9" fmla="*/ 14 h 143"/>
                  <a:gd name="T10" fmla="*/ 0 w 477"/>
                  <a:gd name="T11" fmla="*/ 3 h 143"/>
                  <a:gd name="T12" fmla="*/ 0 w 477"/>
                  <a:gd name="T13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7" h="143">
                    <a:moveTo>
                      <a:pt x="0" y="0"/>
                    </a:moveTo>
                    <a:lnTo>
                      <a:pt x="477" y="135"/>
                    </a:lnTo>
                    <a:lnTo>
                      <a:pt x="466" y="143"/>
                    </a:lnTo>
                    <a:lnTo>
                      <a:pt x="13" y="16"/>
                    </a:lnTo>
                    <a:lnTo>
                      <a:pt x="9" y="1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7" name="Freeform 771"/>
              <p:cNvSpPr>
                <a:spLocks/>
              </p:cNvSpPr>
              <p:nvPr/>
            </p:nvSpPr>
            <p:spPr bwMode="auto">
              <a:xfrm>
                <a:off x="2636" y="1771"/>
                <a:ext cx="453" cy="135"/>
              </a:xfrm>
              <a:custGeom>
                <a:avLst/>
                <a:gdLst>
                  <a:gd name="T0" fmla="*/ 0 w 453"/>
                  <a:gd name="T1" fmla="*/ 0 h 135"/>
                  <a:gd name="T2" fmla="*/ 453 w 453"/>
                  <a:gd name="T3" fmla="*/ 127 h 135"/>
                  <a:gd name="T4" fmla="*/ 453 w 453"/>
                  <a:gd name="T5" fmla="*/ 127 h 135"/>
                  <a:gd name="T6" fmla="*/ 439 w 453"/>
                  <a:gd name="T7" fmla="*/ 135 h 135"/>
                  <a:gd name="T8" fmla="*/ 26 w 453"/>
                  <a:gd name="T9" fmla="*/ 19 h 135"/>
                  <a:gd name="T10" fmla="*/ 23 w 453"/>
                  <a:gd name="T11" fmla="*/ 17 h 135"/>
                  <a:gd name="T12" fmla="*/ 21 w 453"/>
                  <a:gd name="T13" fmla="*/ 16 h 135"/>
                  <a:gd name="T14" fmla="*/ 14 w 453"/>
                  <a:gd name="T15" fmla="*/ 12 h 135"/>
                  <a:gd name="T16" fmla="*/ 6 w 453"/>
                  <a:gd name="T17" fmla="*/ 5 h 135"/>
                  <a:gd name="T18" fmla="*/ 0 w 453"/>
                  <a:gd name="T19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3" h="135">
                    <a:moveTo>
                      <a:pt x="0" y="0"/>
                    </a:moveTo>
                    <a:lnTo>
                      <a:pt x="453" y="127"/>
                    </a:lnTo>
                    <a:lnTo>
                      <a:pt x="453" y="127"/>
                    </a:lnTo>
                    <a:lnTo>
                      <a:pt x="439" y="135"/>
                    </a:lnTo>
                    <a:lnTo>
                      <a:pt x="26" y="19"/>
                    </a:lnTo>
                    <a:lnTo>
                      <a:pt x="23" y="17"/>
                    </a:lnTo>
                    <a:lnTo>
                      <a:pt x="21" y="16"/>
                    </a:lnTo>
                    <a:lnTo>
                      <a:pt x="14" y="12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4"/>
              </a:solidFill>
              <a:ln w="0">
                <a:solidFill>
                  <a:srgbClr val="FFD0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8" name="Freeform 772"/>
              <p:cNvSpPr>
                <a:spLocks/>
              </p:cNvSpPr>
              <p:nvPr/>
            </p:nvSpPr>
            <p:spPr bwMode="auto">
              <a:xfrm>
                <a:off x="2662" y="1790"/>
                <a:ext cx="413" cy="123"/>
              </a:xfrm>
              <a:custGeom>
                <a:avLst/>
                <a:gdLst>
                  <a:gd name="T0" fmla="*/ 0 w 413"/>
                  <a:gd name="T1" fmla="*/ 0 h 123"/>
                  <a:gd name="T2" fmla="*/ 413 w 413"/>
                  <a:gd name="T3" fmla="*/ 116 h 123"/>
                  <a:gd name="T4" fmla="*/ 399 w 413"/>
                  <a:gd name="T5" fmla="*/ 123 h 123"/>
                  <a:gd name="T6" fmla="*/ 21 w 413"/>
                  <a:gd name="T7" fmla="*/ 17 h 123"/>
                  <a:gd name="T8" fmla="*/ 13 w 413"/>
                  <a:gd name="T9" fmla="*/ 7 h 123"/>
                  <a:gd name="T10" fmla="*/ 0 w 413"/>
                  <a:gd name="T11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3" h="123">
                    <a:moveTo>
                      <a:pt x="0" y="0"/>
                    </a:moveTo>
                    <a:lnTo>
                      <a:pt x="413" y="116"/>
                    </a:lnTo>
                    <a:lnTo>
                      <a:pt x="399" y="123"/>
                    </a:lnTo>
                    <a:lnTo>
                      <a:pt x="21" y="17"/>
                    </a:lnTo>
                    <a:lnTo>
                      <a:pt x="13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4"/>
              </a:solidFill>
              <a:ln w="0">
                <a:solidFill>
                  <a:srgbClr val="FFCF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9" name="Freeform 773"/>
              <p:cNvSpPr>
                <a:spLocks/>
              </p:cNvSpPr>
              <p:nvPr/>
            </p:nvSpPr>
            <p:spPr bwMode="auto">
              <a:xfrm>
                <a:off x="2683" y="1807"/>
                <a:ext cx="378" cy="112"/>
              </a:xfrm>
              <a:custGeom>
                <a:avLst/>
                <a:gdLst>
                  <a:gd name="T0" fmla="*/ 0 w 378"/>
                  <a:gd name="T1" fmla="*/ 0 h 112"/>
                  <a:gd name="T2" fmla="*/ 378 w 378"/>
                  <a:gd name="T3" fmla="*/ 106 h 112"/>
                  <a:gd name="T4" fmla="*/ 373 w 378"/>
                  <a:gd name="T5" fmla="*/ 108 h 112"/>
                  <a:gd name="T6" fmla="*/ 362 w 378"/>
                  <a:gd name="T7" fmla="*/ 112 h 112"/>
                  <a:gd name="T8" fmla="*/ 9 w 378"/>
                  <a:gd name="T9" fmla="*/ 14 h 112"/>
                  <a:gd name="T10" fmla="*/ 4 w 378"/>
                  <a:gd name="T11" fmla="*/ 3 h 112"/>
                  <a:gd name="T12" fmla="*/ 0 w 378"/>
                  <a:gd name="T13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8" h="112">
                    <a:moveTo>
                      <a:pt x="0" y="0"/>
                    </a:moveTo>
                    <a:lnTo>
                      <a:pt x="378" y="106"/>
                    </a:lnTo>
                    <a:lnTo>
                      <a:pt x="373" y="108"/>
                    </a:lnTo>
                    <a:lnTo>
                      <a:pt x="362" y="112"/>
                    </a:lnTo>
                    <a:lnTo>
                      <a:pt x="9" y="14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0" name="Freeform 774"/>
              <p:cNvSpPr>
                <a:spLocks/>
              </p:cNvSpPr>
              <p:nvPr/>
            </p:nvSpPr>
            <p:spPr bwMode="auto">
              <a:xfrm>
                <a:off x="2692" y="1821"/>
                <a:ext cx="353" cy="105"/>
              </a:xfrm>
              <a:custGeom>
                <a:avLst/>
                <a:gdLst>
                  <a:gd name="T0" fmla="*/ 0 w 353"/>
                  <a:gd name="T1" fmla="*/ 0 h 105"/>
                  <a:gd name="T2" fmla="*/ 353 w 353"/>
                  <a:gd name="T3" fmla="*/ 98 h 105"/>
                  <a:gd name="T4" fmla="*/ 336 w 353"/>
                  <a:gd name="T5" fmla="*/ 105 h 105"/>
                  <a:gd name="T6" fmla="*/ 5 w 353"/>
                  <a:gd name="T7" fmla="*/ 12 h 105"/>
                  <a:gd name="T8" fmla="*/ 3 w 353"/>
                  <a:gd name="T9" fmla="*/ 6 h 105"/>
                  <a:gd name="T10" fmla="*/ 0 w 353"/>
                  <a:gd name="T1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3" h="105">
                    <a:moveTo>
                      <a:pt x="0" y="0"/>
                    </a:moveTo>
                    <a:lnTo>
                      <a:pt x="353" y="98"/>
                    </a:lnTo>
                    <a:lnTo>
                      <a:pt x="336" y="105"/>
                    </a:lnTo>
                    <a:lnTo>
                      <a:pt x="5" y="12"/>
                    </a:lnTo>
                    <a:lnTo>
                      <a:pt x="3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1" name="Freeform 775"/>
              <p:cNvSpPr>
                <a:spLocks/>
              </p:cNvSpPr>
              <p:nvPr/>
            </p:nvSpPr>
            <p:spPr bwMode="auto">
              <a:xfrm>
                <a:off x="2697" y="1833"/>
                <a:ext cx="331" cy="99"/>
              </a:xfrm>
              <a:custGeom>
                <a:avLst/>
                <a:gdLst>
                  <a:gd name="T0" fmla="*/ 0 w 331"/>
                  <a:gd name="T1" fmla="*/ 0 h 99"/>
                  <a:gd name="T2" fmla="*/ 331 w 331"/>
                  <a:gd name="T3" fmla="*/ 93 h 99"/>
                  <a:gd name="T4" fmla="*/ 322 w 331"/>
                  <a:gd name="T5" fmla="*/ 97 h 99"/>
                  <a:gd name="T6" fmla="*/ 313 w 331"/>
                  <a:gd name="T7" fmla="*/ 99 h 99"/>
                  <a:gd name="T8" fmla="*/ 3 w 331"/>
                  <a:gd name="T9" fmla="*/ 13 h 99"/>
                  <a:gd name="T10" fmla="*/ 0 w 331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1" h="99">
                    <a:moveTo>
                      <a:pt x="0" y="0"/>
                    </a:moveTo>
                    <a:lnTo>
                      <a:pt x="331" y="93"/>
                    </a:lnTo>
                    <a:lnTo>
                      <a:pt x="322" y="97"/>
                    </a:lnTo>
                    <a:lnTo>
                      <a:pt x="313" y="99"/>
                    </a:lnTo>
                    <a:lnTo>
                      <a:pt x="3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2" name="Freeform 776"/>
              <p:cNvSpPr>
                <a:spLocks/>
              </p:cNvSpPr>
              <p:nvPr/>
            </p:nvSpPr>
            <p:spPr bwMode="auto">
              <a:xfrm>
                <a:off x="2700" y="1846"/>
                <a:ext cx="310" cy="91"/>
              </a:xfrm>
              <a:custGeom>
                <a:avLst/>
                <a:gdLst>
                  <a:gd name="T0" fmla="*/ 0 w 310"/>
                  <a:gd name="T1" fmla="*/ 0 h 91"/>
                  <a:gd name="T2" fmla="*/ 310 w 310"/>
                  <a:gd name="T3" fmla="*/ 86 h 91"/>
                  <a:gd name="T4" fmla="*/ 289 w 310"/>
                  <a:gd name="T5" fmla="*/ 91 h 91"/>
                  <a:gd name="T6" fmla="*/ 2 w 310"/>
                  <a:gd name="T7" fmla="*/ 12 h 91"/>
                  <a:gd name="T8" fmla="*/ 0 w 310"/>
                  <a:gd name="T9" fmla="*/ 0 h 91"/>
                  <a:gd name="T10" fmla="*/ 0 w 310"/>
                  <a:gd name="T11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0" h="91">
                    <a:moveTo>
                      <a:pt x="0" y="0"/>
                    </a:moveTo>
                    <a:lnTo>
                      <a:pt x="310" y="86"/>
                    </a:lnTo>
                    <a:lnTo>
                      <a:pt x="289" y="91"/>
                    </a:lnTo>
                    <a:lnTo>
                      <a:pt x="2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3" name="Freeform 777"/>
              <p:cNvSpPr>
                <a:spLocks/>
              </p:cNvSpPr>
              <p:nvPr/>
            </p:nvSpPr>
            <p:spPr bwMode="auto">
              <a:xfrm>
                <a:off x="2702" y="1858"/>
                <a:ext cx="287" cy="85"/>
              </a:xfrm>
              <a:custGeom>
                <a:avLst/>
                <a:gdLst>
                  <a:gd name="T0" fmla="*/ 0 w 287"/>
                  <a:gd name="T1" fmla="*/ 0 h 85"/>
                  <a:gd name="T2" fmla="*/ 287 w 287"/>
                  <a:gd name="T3" fmla="*/ 79 h 85"/>
                  <a:gd name="T4" fmla="*/ 277 w 287"/>
                  <a:gd name="T5" fmla="*/ 83 h 85"/>
                  <a:gd name="T6" fmla="*/ 266 w 287"/>
                  <a:gd name="T7" fmla="*/ 85 h 85"/>
                  <a:gd name="T8" fmla="*/ 2 w 287"/>
                  <a:gd name="T9" fmla="*/ 11 h 85"/>
                  <a:gd name="T10" fmla="*/ 2 w 287"/>
                  <a:gd name="T11" fmla="*/ 7 h 85"/>
                  <a:gd name="T12" fmla="*/ 0 w 287"/>
                  <a:gd name="T1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5">
                    <a:moveTo>
                      <a:pt x="0" y="0"/>
                    </a:moveTo>
                    <a:lnTo>
                      <a:pt x="287" y="79"/>
                    </a:lnTo>
                    <a:lnTo>
                      <a:pt x="277" y="83"/>
                    </a:lnTo>
                    <a:lnTo>
                      <a:pt x="266" y="85"/>
                    </a:lnTo>
                    <a:lnTo>
                      <a:pt x="2" y="11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4" name="Freeform 778"/>
              <p:cNvSpPr>
                <a:spLocks/>
              </p:cNvSpPr>
              <p:nvPr/>
            </p:nvSpPr>
            <p:spPr bwMode="auto">
              <a:xfrm>
                <a:off x="2704" y="1869"/>
                <a:ext cx="264" cy="79"/>
              </a:xfrm>
              <a:custGeom>
                <a:avLst/>
                <a:gdLst>
                  <a:gd name="T0" fmla="*/ 0 w 264"/>
                  <a:gd name="T1" fmla="*/ 0 h 79"/>
                  <a:gd name="T2" fmla="*/ 264 w 264"/>
                  <a:gd name="T3" fmla="*/ 74 h 79"/>
                  <a:gd name="T4" fmla="*/ 239 w 264"/>
                  <a:gd name="T5" fmla="*/ 79 h 79"/>
                  <a:gd name="T6" fmla="*/ 0 w 264"/>
                  <a:gd name="T7" fmla="*/ 11 h 79"/>
                  <a:gd name="T8" fmla="*/ 0 w 264"/>
                  <a:gd name="T9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4" h="79">
                    <a:moveTo>
                      <a:pt x="0" y="0"/>
                    </a:moveTo>
                    <a:lnTo>
                      <a:pt x="264" y="74"/>
                    </a:lnTo>
                    <a:lnTo>
                      <a:pt x="239" y="7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5" name="Freeform 779"/>
              <p:cNvSpPr>
                <a:spLocks/>
              </p:cNvSpPr>
              <p:nvPr/>
            </p:nvSpPr>
            <p:spPr bwMode="auto">
              <a:xfrm>
                <a:off x="2704" y="1880"/>
                <a:ext cx="239" cy="71"/>
              </a:xfrm>
              <a:custGeom>
                <a:avLst/>
                <a:gdLst>
                  <a:gd name="T0" fmla="*/ 0 w 239"/>
                  <a:gd name="T1" fmla="*/ 0 h 71"/>
                  <a:gd name="T2" fmla="*/ 239 w 239"/>
                  <a:gd name="T3" fmla="*/ 68 h 71"/>
                  <a:gd name="T4" fmla="*/ 229 w 239"/>
                  <a:gd name="T5" fmla="*/ 69 h 71"/>
                  <a:gd name="T6" fmla="*/ 212 w 239"/>
                  <a:gd name="T7" fmla="*/ 71 h 71"/>
                  <a:gd name="T8" fmla="*/ 1 w 239"/>
                  <a:gd name="T9" fmla="*/ 12 h 71"/>
                  <a:gd name="T10" fmla="*/ 1 w 239"/>
                  <a:gd name="T11" fmla="*/ 5 h 71"/>
                  <a:gd name="T12" fmla="*/ 0 w 239"/>
                  <a:gd name="T13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9" h="71">
                    <a:moveTo>
                      <a:pt x="0" y="0"/>
                    </a:moveTo>
                    <a:lnTo>
                      <a:pt x="239" y="68"/>
                    </a:lnTo>
                    <a:lnTo>
                      <a:pt x="229" y="69"/>
                    </a:lnTo>
                    <a:lnTo>
                      <a:pt x="212" y="71"/>
                    </a:lnTo>
                    <a:lnTo>
                      <a:pt x="1" y="12"/>
                    </a:lnTo>
                    <a:lnTo>
                      <a:pt x="1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6" name="Freeform 780"/>
              <p:cNvSpPr>
                <a:spLocks/>
              </p:cNvSpPr>
              <p:nvPr/>
            </p:nvSpPr>
            <p:spPr bwMode="auto">
              <a:xfrm>
                <a:off x="2705" y="1892"/>
                <a:ext cx="211" cy="61"/>
              </a:xfrm>
              <a:custGeom>
                <a:avLst/>
                <a:gdLst>
                  <a:gd name="T0" fmla="*/ 0 w 211"/>
                  <a:gd name="T1" fmla="*/ 0 h 61"/>
                  <a:gd name="T2" fmla="*/ 211 w 211"/>
                  <a:gd name="T3" fmla="*/ 59 h 61"/>
                  <a:gd name="T4" fmla="*/ 181 w 211"/>
                  <a:gd name="T5" fmla="*/ 61 h 61"/>
                  <a:gd name="T6" fmla="*/ 0 w 211"/>
                  <a:gd name="T7" fmla="*/ 11 h 61"/>
                  <a:gd name="T8" fmla="*/ 0 w 211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" h="61">
                    <a:moveTo>
                      <a:pt x="0" y="0"/>
                    </a:moveTo>
                    <a:lnTo>
                      <a:pt x="211" y="59"/>
                    </a:lnTo>
                    <a:lnTo>
                      <a:pt x="181" y="6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8F"/>
              </a:solidFill>
              <a:ln w="0">
                <a:solidFill>
                  <a:srgbClr val="FFCD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7" name="Freeform 781"/>
              <p:cNvSpPr>
                <a:spLocks/>
              </p:cNvSpPr>
              <p:nvPr/>
            </p:nvSpPr>
            <p:spPr bwMode="auto">
              <a:xfrm>
                <a:off x="2704" y="1903"/>
                <a:ext cx="182" cy="51"/>
              </a:xfrm>
              <a:custGeom>
                <a:avLst/>
                <a:gdLst>
                  <a:gd name="T0" fmla="*/ 1 w 182"/>
                  <a:gd name="T1" fmla="*/ 0 h 51"/>
                  <a:gd name="T2" fmla="*/ 182 w 182"/>
                  <a:gd name="T3" fmla="*/ 50 h 51"/>
                  <a:gd name="T4" fmla="*/ 179 w 182"/>
                  <a:gd name="T5" fmla="*/ 50 h 51"/>
                  <a:gd name="T6" fmla="*/ 144 w 182"/>
                  <a:gd name="T7" fmla="*/ 51 h 51"/>
                  <a:gd name="T8" fmla="*/ 0 w 182"/>
                  <a:gd name="T9" fmla="*/ 11 h 51"/>
                  <a:gd name="T10" fmla="*/ 1 w 182"/>
                  <a:gd name="T11" fmla="*/ 0 h 51"/>
                  <a:gd name="T12" fmla="*/ 1 w 182"/>
                  <a:gd name="T1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2" h="51">
                    <a:moveTo>
                      <a:pt x="1" y="0"/>
                    </a:moveTo>
                    <a:lnTo>
                      <a:pt x="182" y="50"/>
                    </a:lnTo>
                    <a:lnTo>
                      <a:pt x="179" y="50"/>
                    </a:lnTo>
                    <a:lnTo>
                      <a:pt x="144" y="51"/>
                    </a:lnTo>
                    <a:lnTo>
                      <a:pt x="0" y="11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8" name="Freeform 782"/>
              <p:cNvSpPr>
                <a:spLocks/>
              </p:cNvSpPr>
              <p:nvPr/>
            </p:nvSpPr>
            <p:spPr bwMode="auto">
              <a:xfrm>
                <a:off x="2702" y="1914"/>
                <a:ext cx="146" cy="40"/>
              </a:xfrm>
              <a:custGeom>
                <a:avLst/>
                <a:gdLst>
                  <a:gd name="T0" fmla="*/ 2 w 146"/>
                  <a:gd name="T1" fmla="*/ 0 h 40"/>
                  <a:gd name="T2" fmla="*/ 146 w 146"/>
                  <a:gd name="T3" fmla="*/ 40 h 40"/>
                  <a:gd name="T4" fmla="*/ 126 w 146"/>
                  <a:gd name="T5" fmla="*/ 40 h 40"/>
                  <a:gd name="T6" fmla="*/ 103 w 146"/>
                  <a:gd name="T7" fmla="*/ 39 h 40"/>
                  <a:gd name="T8" fmla="*/ 0 w 146"/>
                  <a:gd name="T9" fmla="*/ 10 h 40"/>
                  <a:gd name="T10" fmla="*/ 2 w 146"/>
                  <a:gd name="T11" fmla="*/ 5 h 40"/>
                  <a:gd name="T12" fmla="*/ 2 w 146"/>
                  <a:gd name="T1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6" h="40">
                    <a:moveTo>
                      <a:pt x="2" y="0"/>
                    </a:moveTo>
                    <a:lnTo>
                      <a:pt x="146" y="40"/>
                    </a:lnTo>
                    <a:lnTo>
                      <a:pt x="126" y="40"/>
                    </a:lnTo>
                    <a:lnTo>
                      <a:pt x="103" y="39"/>
                    </a:lnTo>
                    <a:lnTo>
                      <a:pt x="0" y="10"/>
                    </a:lnTo>
                    <a:lnTo>
                      <a:pt x="2" y="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9" name="Freeform 783"/>
              <p:cNvSpPr>
                <a:spLocks/>
              </p:cNvSpPr>
              <p:nvPr/>
            </p:nvSpPr>
            <p:spPr bwMode="auto">
              <a:xfrm>
                <a:off x="2701" y="1924"/>
                <a:ext cx="104" cy="29"/>
              </a:xfrm>
              <a:custGeom>
                <a:avLst/>
                <a:gdLst>
                  <a:gd name="T0" fmla="*/ 1 w 104"/>
                  <a:gd name="T1" fmla="*/ 0 h 29"/>
                  <a:gd name="T2" fmla="*/ 104 w 104"/>
                  <a:gd name="T3" fmla="*/ 29 h 29"/>
                  <a:gd name="T4" fmla="*/ 66 w 104"/>
                  <a:gd name="T5" fmla="*/ 28 h 29"/>
                  <a:gd name="T6" fmla="*/ 0 w 104"/>
                  <a:gd name="T7" fmla="*/ 20 h 29"/>
                  <a:gd name="T8" fmla="*/ 0 w 104"/>
                  <a:gd name="T9" fmla="*/ 17 h 29"/>
                  <a:gd name="T10" fmla="*/ 1 w 104"/>
                  <a:gd name="T11" fmla="*/ 8 h 29"/>
                  <a:gd name="T12" fmla="*/ 1 w 104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9">
                    <a:moveTo>
                      <a:pt x="1" y="0"/>
                    </a:moveTo>
                    <a:lnTo>
                      <a:pt x="104" y="29"/>
                    </a:lnTo>
                    <a:lnTo>
                      <a:pt x="66" y="28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1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0" name="Freeform 784"/>
              <p:cNvSpPr>
                <a:spLocks/>
              </p:cNvSpPr>
              <p:nvPr/>
            </p:nvSpPr>
            <p:spPr bwMode="auto">
              <a:xfrm>
                <a:off x="3174" y="1460"/>
                <a:ext cx="10" cy="18"/>
              </a:xfrm>
              <a:custGeom>
                <a:avLst/>
                <a:gdLst>
                  <a:gd name="T0" fmla="*/ 10 w 10"/>
                  <a:gd name="T1" fmla="*/ 0 h 18"/>
                  <a:gd name="T2" fmla="*/ 10 w 10"/>
                  <a:gd name="T3" fmla="*/ 18 h 18"/>
                  <a:gd name="T4" fmla="*/ 8 w 10"/>
                  <a:gd name="T5" fmla="*/ 15 h 18"/>
                  <a:gd name="T6" fmla="*/ 4 w 10"/>
                  <a:gd name="T7" fmla="*/ 10 h 18"/>
                  <a:gd name="T8" fmla="*/ 1 w 10"/>
                  <a:gd name="T9" fmla="*/ 5 h 18"/>
                  <a:gd name="T10" fmla="*/ 0 w 10"/>
                  <a:gd name="T11" fmla="*/ 4 h 18"/>
                  <a:gd name="T12" fmla="*/ 10 w 10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8">
                    <a:moveTo>
                      <a:pt x="10" y="0"/>
                    </a:moveTo>
                    <a:lnTo>
                      <a:pt x="10" y="18"/>
                    </a:lnTo>
                    <a:lnTo>
                      <a:pt x="8" y="15"/>
                    </a:lnTo>
                    <a:lnTo>
                      <a:pt x="4" y="10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1" name="Freeform 785"/>
              <p:cNvSpPr>
                <a:spLocks/>
              </p:cNvSpPr>
              <p:nvPr/>
            </p:nvSpPr>
            <p:spPr bwMode="auto">
              <a:xfrm>
                <a:off x="3184" y="1456"/>
                <a:ext cx="11" cy="30"/>
              </a:xfrm>
              <a:custGeom>
                <a:avLst/>
                <a:gdLst>
                  <a:gd name="T0" fmla="*/ 11 w 11"/>
                  <a:gd name="T1" fmla="*/ 0 h 30"/>
                  <a:gd name="T2" fmla="*/ 11 w 11"/>
                  <a:gd name="T3" fmla="*/ 30 h 30"/>
                  <a:gd name="T4" fmla="*/ 4 w 11"/>
                  <a:gd name="T5" fmla="*/ 26 h 30"/>
                  <a:gd name="T6" fmla="*/ 0 w 11"/>
                  <a:gd name="T7" fmla="*/ 22 h 30"/>
                  <a:gd name="T8" fmla="*/ 0 w 11"/>
                  <a:gd name="T9" fmla="*/ 4 h 30"/>
                  <a:gd name="T10" fmla="*/ 1 w 11"/>
                  <a:gd name="T11" fmla="*/ 4 h 30"/>
                  <a:gd name="T12" fmla="*/ 11 w 11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0">
                    <a:moveTo>
                      <a:pt x="11" y="0"/>
                    </a:moveTo>
                    <a:lnTo>
                      <a:pt x="11" y="30"/>
                    </a:lnTo>
                    <a:lnTo>
                      <a:pt x="4" y="26"/>
                    </a:lnTo>
                    <a:lnTo>
                      <a:pt x="0" y="22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2" name="Freeform 786"/>
              <p:cNvSpPr>
                <a:spLocks/>
              </p:cNvSpPr>
              <p:nvPr/>
            </p:nvSpPr>
            <p:spPr bwMode="auto">
              <a:xfrm>
                <a:off x="3195" y="1452"/>
                <a:ext cx="10" cy="36"/>
              </a:xfrm>
              <a:custGeom>
                <a:avLst/>
                <a:gdLst>
                  <a:gd name="T0" fmla="*/ 10 w 10"/>
                  <a:gd name="T1" fmla="*/ 0 h 36"/>
                  <a:gd name="T2" fmla="*/ 10 w 10"/>
                  <a:gd name="T3" fmla="*/ 36 h 36"/>
                  <a:gd name="T4" fmla="*/ 2 w 10"/>
                  <a:gd name="T5" fmla="*/ 35 h 36"/>
                  <a:gd name="T6" fmla="*/ 0 w 10"/>
                  <a:gd name="T7" fmla="*/ 34 h 36"/>
                  <a:gd name="T8" fmla="*/ 0 w 10"/>
                  <a:gd name="T9" fmla="*/ 4 h 36"/>
                  <a:gd name="T10" fmla="*/ 1 w 10"/>
                  <a:gd name="T11" fmla="*/ 4 h 36"/>
                  <a:gd name="T12" fmla="*/ 10 w 10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">
                    <a:moveTo>
                      <a:pt x="10" y="0"/>
                    </a:moveTo>
                    <a:lnTo>
                      <a:pt x="10" y="36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3" name="Freeform 787"/>
              <p:cNvSpPr>
                <a:spLocks/>
              </p:cNvSpPr>
              <p:nvPr/>
            </p:nvSpPr>
            <p:spPr bwMode="auto">
              <a:xfrm>
                <a:off x="3205" y="1447"/>
                <a:ext cx="9" cy="43"/>
              </a:xfrm>
              <a:custGeom>
                <a:avLst/>
                <a:gdLst>
                  <a:gd name="T0" fmla="*/ 9 w 9"/>
                  <a:gd name="T1" fmla="*/ 0 h 43"/>
                  <a:gd name="T2" fmla="*/ 9 w 9"/>
                  <a:gd name="T3" fmla="*/ 43 h 43"/>
                  <a:gd name="T4" fmla="*/ 4 w 9"/>
                  <a:gd name="T5" fmla="*/ 43 h 43"/>
                  <a:gd name="T6" fmla="*/ 0 w 9"/>
                  <a:gd name="T7" fmla="*/ 41 h 43"/>
                  <a:gd name="T8" fmla="*/ 0 w 9"/>
                  <a:gd name="T9" fmla="*/ 5 h 43"/>
                  <a:gd name="T10" fmla="*/ 1 w 9"/>
                  <a:gd name="T11" fmla="*/ 3 h 43"/>
                  <a:gd name="T12" fmla="*/ 8 w 9"/>
                  <a:gd name="T13" fmla="*/ 1 h 43"/>
                  <a:gd name="T14" fmla="*/ 9 w 9"/>
                  <a:gd name="T15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43">
                    <a:moveTo>
                      <a:pt x="9" y="0"/>
                    </a:moveTo>
                    <a:lnTo>
                      <a:pt x="9" y="43"/>
                    </a:lnTo>
                    <a:lnTo>
                      <a:pt x="4" y="43"/>
                    </a:lnTo>
                    <a:lnTo>
                      <a:pt x="0" y="41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8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4" name="Freeform 788"/>
              <p:cNvSpPr>
                <a:spLocks/>
              </p:cNvSpPr>
              <p:nvPr/>
            </p:nvSpPr>
            <p:spPr bwMode="auto">
              <a:xfrm>
                <a:off x="3214" y="1447"/>
                <a:ext cx="11" cy="43"/>
              </a:xfrm>
              <a:custGeom>
                <a:avLst/>
                <a:gdLst>
                  <a:gd name="T0" fmla="*/ 2 w 11"/>
                  <a:gd name="T1" fmla="*/ 0 h 43"/>
                  <a:gd name="T2" fmla="*/ 2 w 11"/>
                  <a:gd name="T3" fmla="*/ 2 h 43"/>
                  <a:gd name="T4" fmla="*/ 4 w 11"/>
                  <a:gd name="T5" fmla="*/ 11 h 43"/>
                  <a:gd name="T6" fmla="*/ 7 w 11"/>
                  <a:gd name="T7" fmla="*/ 24 h 43"/>
                  <a:gd name="T8" fmla="*/ 11 w 11"/>
                  <a:gd name="T9" fmla="*/ 43 h 43"/>
                  <a:gd name="T10" fmla="*/ 11 w 11"/>
                  <a:gd name="T11" fmla="*/ 43 h 43"/>
                  <a:gd name="T12" fmla="*/ 0 w 11"/>
                  <a:gd name="T13" fmla="*/ 43 h 43"/>
                  <a:gd name="T14" fmla="*/ 0 w 11"/>
                  <a:gd name="T15" fmla="*/ 0 h 43"/>
                  <a:gd name="T16" fmla="*/ 2 w 11"/>
                  <a:gd name="T17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3">
                    <a:moveTo>
                      <a:pt x="2" y="0"/>
                    </a:moveTo>
                    <a:lnTo>
                      <a:pt x="2" y="2"/>
                    </a:lnTo>
                    <a:lnTo>
                      <a:pt x="4" y="11"/>
                    </a:lnTo>
                    <a:lnTo>
                      <a:pt x="7" y="24"/>
                    </a:lnTo>
                    <a:lnTo>
                      <a:pt x="11" y="43"/>
                    </a:lnTo>
                    <a:lnTo>
                      <a:pt x="11" y="43"/>
                    </a:lnTo>
                    <a:lnTo>
                      <a:pt x="0" y="4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5" name="Freeform 789"/>
              <p:cNvSpPr>
                <a:spLocks/>
              </p:cNvSpPr>
              <p:nvPr/>
            </p:nvSpPr>
            <p:spPr bwMode="auto">
              <a:xfrm>
                <a:off x="3128" y="1664"/>
                <a:ext cx="40" cy="12"/>
              </a:xfrm>
              <a:custGeom>
                <a:avLst/>
                <a:gdLst>
                  <a:gd name="T0" fmla="*/ 40 w 40"/>
                  <a:gd name="T1" fmla="*/ 0 h 12"/>
                  <a:gd name="T2" fmla="*/ 19 w 40"/>
                  <a:gd name="T3" fmla="*/ 8 h 12"/>
                  <a:gd name="T4" fmla="*/ 0 w 40"/>
                  <a:gd name="T5" fmla="*/ 12 h 12"/>
                  <a:gd name="T6" fmla="*/ 40 w 40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12">
                    <a:moveTo>
                      <a:pt x="40" y="0"/>
                    </a:moveTo>
                    <a:lnTo>
                      <a:pt x="19" y="8"/>
                    </a:lnTo>
                    <a:lnTo>
                      <a:pt x="0" y="1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6" name="Freeform 790"/>
              <p:cNvSpPr>
                <a:spLocks/>
              </p:cNvSpPr>
              <p:nvPr/>
            </p:nvSpPr>
            <p:spPr bwMode="auto">
              <a:xfrm>
                <a:off x="3083" y="1648"/>
                <a:ext cx="106" cy="29"/>
              </a:xfrm>
              <a:custGeom>
                <a:avLst/>
                <a:gdLst>
                  <a:gd name="T0" fmla="*/ 106 w 106"/>
                  <a:gd name="T1" fmla="*/ 0 h 29"/>
                  <a:gd name="T2" fmla="*/ 102 w 106"/>
                  <a:gd name="T3" fmla="*/ 4 h 29"/>
                  <a:gd name="T4" fmla="*/ 85 w 106"/>
                  <a:gd name="T5" fmla="*/ 16 h 29"/>
                  <a:gd name="T6" fmla="*/ 85 w 106"/>
                  <a:gd name="T7" fmla="*/ 16 h 29"/>
                  <a:gd name="T8" fmla="*/ 45 w 106"/>
                  <a:gd name="T9" fmla="*/ 28 h 29"/>
                  <a:gd name="T10" fmla="*/ 34 w 106"/>
                  <a:gd name="T11" fmla="*/ 29 h 29"/>
                  <a:gd name="T12" fmla="*/ 2 w 106"/>
                  <a:gd name="T13" fmla="*/ 29 h 29"/>
                  <a:gd name="T14" fmla="*/ 0 w 106"/>
                  <a:gd name="T15" fmla="*/ 29 h 29"/>
                  <a:gd name="T16" fmla="*/ 106 w 106"/>
                  <a:gd name="T1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6" h="29">
                    <a:moveTo>
                      <a:pt x="106" y="0"/>
                    </a:moveTo>
                    <a:lnTo>
                      <a:pt x="102" y="4"/>
                    </a:lnTo>
                    <a:lnTo>
                      <a:pt x="85" y="16"/>
                    </a:lnTo>
                    <a:lnTo>
                      <a:pt x="85" y="16"/>
                    </a:lnTo>
                    <a:lnTo>
                      <a:pt x="45" y="28"/>
                    </a:lnTo>
                    <a:lnTo>
                      <a:pt x="34" y="29"/>
                    </a:lnTo>
                    <a:lnTo>
                      <a:pt x="2" y="29"/>
                    </a:lnTo>
                    <a:lnTo>
                      <a:pt x="0" y="29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7" name="Freeform 791"/>
              <p:cNvSpPr>
                <a:spLocks/>
              </p:cNvSpPr>
              <p:nvPr/>
            </p:nvSpPr>
            <p:spPr bwMode="auto">
              <a:xfrm>
                <a:off x="3060" y="1634"/>
                <a:ext cx="140" cy="43"/>
              </a:xfrm>
              <a:custGeom>
                <a:avLst/>
                <a:gdLst>
                  <a:gd name="T0" fmla="*/ 140 w 140"/>
                  <a:gd name="T1" fmla="*/ 0 h 43"/>
                  <a:gd name="T2" fmla="*/ 137 w 140"/>
                  <a:gd name="T3" fmla="*/ 4 h 43"/>
                  <a:gd name="T4" fmla="*/ 129 w 140"/>
                  <a:gd name="T5" fmla="*/ 14 h 43"/>
                  <a:gd name="T6" fmla="*/ 23 w 140"/>
                  <a:gd name="T7" fmla="*/ 43 h 43"/>
                  <a:gd name="T8" fmla="*/ 0 w 140"/>
                  <a:gd name="T9" fmla="*/ 39 h 43"/>
                  <a:gd name="T10" fmla="*/ 140 w 140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" h="43">
                    <a:moveTo>
                      <a:pt x="140" y="0"/>
                    </a:moveTo>
                    <a:lnTo>
                      <a:pt x="137" y="4"/>
                    </a:lnTo>
                    <a:lnTo>
                      <a:pt x="129" y="14"/>
                    </a:lnTo>
                    <a:lnTo>
                      <a:pt x="23" y="43"/>
                    </a:lnTo>
                    <a:lnTo>
                      <a:pt x="0" y="39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FF9093"/>
              </a:solidFill>
              <a:ln w="0">
                <a:solidFill>
                  <a:srgbClr val="FF90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8" name="Freeform 792"/>
              <p:cNvSpPr>
                <a:spLocks/>
              </p:cNvSpPr>
              <p:nvPr/>
            </p:nvSpPr>
            <p:spPr bwMode="auto">
              <a:xfrm>
                <a:off x="3039" y="1621"/>
                <a:ext cx="167" cy="52"/>
              </a:xfrm>
              <a:custGeom>
                <a:avLst/>
                <a:gdLst>
                  <a:gd name="T0" fmla="*/ 167 w 167"/>
                  <a:gd name="T1" fmla="*/ 0 h 52"/>
                  <a:gd name="T2" fmla="*/ 161 w 167"/>
                  <a:gd name="T3" fmla="*/ 13 h 52"/>
                  <a:gd name="T4" fmla="*/ 21 w 167"/>
                  <a:gd name="T5" fmla="*/ 52 h 52"/>
                  <a:gd name="T6" fmla="*/ 13 w 167"/>
                  <a:gd name="T7" fmla="*/ 51 h 52"/>
                  <a:gd name="T8" fmla="*/ 0 w 167"/>
                  <a:gd name="T9" fmla="*/ 47 h 52"/>
                  <a:gd name="T10" fmla="*/ 167 w 167"/>
                  <a:gd name="T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7" h="52">
                    <a:moveTo>
                      <a:pt x="167" y="0"/>
                    </a:moveTo>
                    <a:lnTo>
                      <a:pt x="161" y="13"/>
                    </a:lnTo>
                    <a:lnTo>
                      <a:pt x="21" y="52"/>
                    </a:lnTo>
                    <a:lnTo>
                      <a:pt x="13" y="51"/>
                    </a:lnTo>
                    <a:lnTo>
                      <a:pt x="0" y="47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FF8A8D"/>
              </a:solidFill>
              <a:ln w="0">
                <a:solidFill>
                  <a:srgbClr val="FF8A8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9" name="Freeform 793"/>
              <p:cNvSpPr>
                <a:spLocks/>
              </p:cNvSpPr>
              <p:nvPr/>
            </p:nvSpPr>
            <p:spPr bwMode="auto">
              <a:xfrm>
                <a:off x="3022" y="1609"/>
                <a:ext cx="188" cy="59"/>
              </a:xfrm>
              <a:custGeom>
                <a:avLst/>
                <a:gdLst>
                  <a:gd name="T0" fmla="*/ 188 w 188"/>
                  <a:gd name="T1" fmla="*/ 0 h 59"/>
                  <a:gd name="T2" fmla="*/ 184 w 188"/>
                  <a:gd name="T3" fmla="*/ 12 h 59"/>
                  <a:gd name="T4" fmla="*/ 184 w 188"/>
                  <a:gd name="T5" fmla="*/ 12 h 59"/>
                  <a:gd name="T6" fmla="*/ 17 w 188"/>
                  <a:gd name="T7" fmla="*/ 59 h 59"/>
                  <a:gd name="T8" fmla="*/ 0 w 188"/>
                  <a:gd name="T9" fmla="*/ 52 h 59"/>
                  <a:gd name="T10" fmla="*/ 188 w 188"/>
                  <a:gd name="T11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8" h="59">
                    <a:moveTo>
                      <a:pt x="188" y="0"/>
                    </a:moveTo>
                    <a:lnTo>
                      <a:pt x="184" y="12"/>
                    </a:lnTo>
                    <a:lnTo>
                      <a:pt x="184" y="12"/>
                    </a:lnTo>
                    <a:lnTo>
                      <a:pt x="17" y="59"/>
                    </a:lnTo>
                    <a:lnTo>
                      <a:pt x="0" y="52"/>
                    </a:lnTo>
                    <a:lnTo>
                      <a:pt x="188" y="0"/>
                    </a:lnTo>
                    <a:close/>
                  </a:path>
                </a:pathLst>
              </a:custGeom>
              <a:solidFill>
                <a:srgbClr val="FF8586"/>
              </a:solidFill>
              <a:ln w="0">
                <a:solidFill>
                  <a:srgbClr val="FF858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0" name="Freeform 794"/>
              <p:cNvSpPr>
                <a:spLocks/>
              </p:cNvSpPr>
              <p:nvPr/>
            </p:nvSpPr>
            <p:spPr bwMode="auto">
              <a:xfrm>
                <a:off x="3006" y="1597"/>
                <a:ext cx="208" cy="64"/>
              </a:xfrm>
              <a:custGeom>
                <a:avLst/>
                <a:gdLst>
                  <a:gd name="T0" fmla="*/ 208 w 208"/>
                  <a:gd name="T1" fmla="*/ 0 h 64"/>
                  <a:gd name="T2" fmla="*/ 207 w 208"/>
                  <a:gd name="T3" fmla="*/ 4 h 64"/>
                  <a:gd name="T4" fmla="*/ 204 w 208"/>
                  <a:gd name="T5" fmla="*/ 12 h 64"/>
                  <a:gd name="T6" fmla="*/ 16 w 208"/>
                  <a:gd name="T7" fmla="*/ 64 h 64"/>
                  <a:gd name="T8" fmla="*/ 12 w 208"/>
                  <a:gd name="T9" fmla="*/ 64 h 64"/>
                  <a:gd name="T10" fmla="*/ 0 w 208"/>
                  <a:gd name="T11" fmla="*/ 58 h 64"/>
                  <a:gd name="T12" fmla="*/ 208 w 208"/>
                  <a:gd name="T13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8" h="64">
                    <a:moveTo>
                      <a:pt x="208" y="0"/>
                    </a:moveTo>
                    <a:lnTo>
                      <a:pt x="207" y="4"/>
                    </a:lnTo>
                    <a:lnTo>
                      <a:pt x="204" y="12"/>
                    </a:lnTo>
                    <a:lnTo>
                      <a:pt x="16" y="64"/>
                    </a:lnTo>
                    <a:lnTo>
                      <a:pt x="12" y="64"/>
                    </a:lnTo>
                    <a:lnTo>
                      <a:pt x="0" y="58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8180"/>
              </a:solidFill>
              <a:ln w="0">
                <a:solidFill>
                  <a:srgbClr val="FF81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1" name="Freeform 795"/>
              <p:cNvSpPr>
                <a:spLocks/>
              </p:cNvSpPr>
              <p:nvPr/>
            </p:nvSpPr>
            <p:spPr bwMode="auto">
              <a:xfrm>
                <a:off x="2993" y="1585"/>
                <a:ext cx="223" cy="70"/>
              </a:xfrm>
              <a:custGeom>
                <a:avLst/>
                <a:gdLst>
                  <a:gd name="T0" fmla="*/ 223 w 223"/>
                  <a:gd name="T1" fmla="*/ 0 h 70"/>
                  <a:gd name="T2" fmla="*/ 221 w 223"/>
                  <a:gd name="T3" fmla="*/ 12 h 70"/>
                  <a:gd name="T4" fmla="*/ 13 w 223"/>
                  <a:gd name="T5" fmla="*/ 70 h 70"/>
                  <a:gd name="T6" fmla="*/ 0 w 223"/>
                  <a:gd name="T7" fmla="*/ 63 h 70"/>
                  <a:gd name="T8" fmla="*/ 223 w 223"/>
                  <a:gd name="T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70">
                    <a:moveTo>
                      <a:pt x="223" y="0"/>
                    </a:moveTo>
                    <a:lnTo>
                      <a:pt x="221" y="12"/>
                    </a:lnTo>
                    <a:lnTo>
                      <a:pt x="13" y="70"/>
                    </a:lnTo>
                    <a:lnTo>
                      <a:pt x="0" y="63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rgbClr val="FF7B7A"/>
              </a:solidFill>
              <a:ln w="0">
                <a:solidFill>
                  <a:srgbClr val="FF7B7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2" name="Freeform 796"/>
              <p:cNvSpPr>
                <a:spLocks/>
              </p:cNvSpPr>
              <p:nvPr/>
            </p:nvSpPr>
            <p:spPr bwMode="auto">
              <a:xfrm>
                <a:off x="2980" y="1574"/>
                <a:ext cx="238" cy="74"/>
              </a:xfrm>
              <a:custGeom>
                <a:avLst/>
                <a:gdLst>
                  <a:gd name="T0" fmla="*/ 238 w 238"/>
                  <a:gd name="T1" fmla="*/ 0 h 74"/>
                  <a:gd name="T2" fmla="*/ 237 w 238"/>
                  <a:gd name="T3" fmla="*/ 7 h 74"/>
                  <a:gd name="T4" fmla="*/ 236 w 238"/>
                  <a:gd name="T5" fmla="*/ 11 h 74"/>
                  <a:gd name="T6" fmla="*/ 13 w 238"/>
                  <a:gd name="T7" fmla="*/ 74 h 74"/>
                  <a:gd name="T8" fmla="*/ 6 w 238"/>
                  <a:gd name="T9" fmla="*/ 70 h 74"/>
                  <a:gd name="T10" fmla="*/ 0 w 238"/>
                  <a:gd name="T11" fmla="*/ 66 h 74"/>
                  <a:gd name="T12" fmla="*/ 238 w 238"/>
                  <a:gd name="T13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8" h="74">
                    <a:moveTo>
                      <a:pt x="238" y="0"/>
                    </a:moveTo>
                    <a:lnTo>
                      <a:pt x="237" y="7"/>
                    </a:lnTo>
                    <a:lnTo>
                      <a:pt x="236" y="11"/>
                    </a:lnTo>
                    <a:lnTo>
                      <a:pt x="13" y="74"/>
                    </a:lnTo>
                    <a:lnTo>
                      <a:pt x="6" y="70"/>
                    </a:lnTo>
                    <a:lnTo>
                      <a:pt x="0" y="66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FF7673"/>
              </a:solidFill>
              <a:ln w="0">
                <a:solidFill>
                  <a:srgbClr val="FF767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3" name="Freeform 797"/>
              <p:cNvSpPr>
                <a:spLocks/>
              </p:cNvSpPr>
              <p:nvPr/>
            </p:nvSpPr>
            <p:spPr bwMode="auto">
              <a:xfrm>
                <a:off x="2969" y="1563"/>
                <a:ext cx="250" cy="77"/>
              </a:xfrm>
              <a:custGeom>
                <a:avLst/>
                <a:gdLst>
                  <a:gd name="T0" fmla="*/ 250 w 250"/>
                  <a:gd name="T1" fmla="*/ 0 h 77"/>
                  <a:gd name="T2" fmla="*/ 249 w 250"/>
                  <a:gd name="T3" fmla="*/ 11 h 77"/>
                  <a:gd name="T4" fmla="*/ 11 w 250"/>
                  <a:gd name="T5" fmla="*/ 77 h 77"/>
                  <a:gd name="T6" fmla="*/ 0 w 250"/>
                  <a:gd name="T7" fmla="*/ 69 h 77"/>
                  <a:gd name="T8" fmla="*/ 250 w 250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77">
                    <a:moveTo>
                      <a:pt x="250" y="0"/>
                    </a:moveTo>
                    <a:lnTo>
                      <a:pt x="249" y="11"/>
                    </a:lnTo>
                    <a:lnTo>
                      <a:pt x="11" y="77"/>
                    </a:lnTo>
                    <a:lnTo>
                      <a:pt x="0" y="69"/>
                    </a:lnTo>
                    <a:lnTo>
                      <a:pt x="250" y="0"/>
                    </a:lnTo>
                    <a:close/>
                  </a:path>
                </a:pathLst>
              </a:custGeom>
              <a:solidFill>
                <a:srgbClr val="FF716D"/>
              </a:solidFill>
              <a:ln w="0">
                <a:solidFill>
                  <a:srgbClr val="FF71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4" name="Freeform 798"/>
              <p:cNvSpPr>
                <a:spLocks/>
              </p:cNvSpPr>
              <p:nvPr/>
            </p:nvSpPr>
            <p:spPr bwMode="auto">
              <a:xfrm>
                <a:off x="2958" y="1551"/>
                <a:ext cx="261" cy="81"/>
              </a:xfrm>
              <a:custGeom>
                <a:avLst/>
                <a:gdLst>
                  <a:gd name="T0" fmla="*/ 261 w 261"/>
                  <a:gd name="T1" fmla="*/ 0 h 81"/>
                  <a:gd name="T2" fmla="*/ 261 w 261"/>
                  <a:gd name="T3" fmla="*/ 12 h 81"/>
                  <a:gd name="T4" fmla="*/ 261 w 261"/>
                  <a:gd name="T5" fmla="*/ 12 h 81"/>
                  <a:gd name="T6" fmla="*/ 11 w 261"/>
                  <a:gd name="T7" fmla="*/ 81 h 81"/>
                  <a:gd name="T8" fmla="*/ 0 w 261"/>
                  <a:gd name="T9" fmla="*/ 74 h 81"/>
                  <a:gd name="T10" fmla="*/ 261 w 261"/>
                  <a:gd name="T11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1" h="81">
                    <a:moveTo>
                      <a:pt x="261" y="0"/>
                    </a:moveTo>
                    <a:lnTo>
                      <a:pt x="261" y="12"/>
                    </a:lnTo>
                    <a:lnTo>
                      <a:pt x="261" y="12"/>
                    </a:lnTo>
                    <a:lnTo>
                      <a:pt x="11" y="81"/>
                    </a:lnTo>
                    <a:lnTo>
                      <a:pt x="0" y="74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FD6B64"/>
              </a:solidFill>
              <a:ln w="0">
                <a:solidFill>
                  <a:srgbClr val="FD6B6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5" name="Freeform 799"/>
              <p:cNvSpPr>
                <a:spLocks/>
              </p:cNvSpPr>
              <p:nvPr/>
            </p:nvSpPr>
            <p:spPr bwMode="auto">
              <a:xfrm>
                <a:off x="2949" y="1541"/>
                <a:ext cx="270" cy="84"/>
              </a:xfrm>
              <a:custGeom>
                <a:avLst/>
                <a:gdLst>
                  <a:gd name="T0" fmla="*/ 270 w 270"/>
                  <a:gd name="T1" fmla="*/ 0 h 84"/>
                  <a:gd name="T2" fmla="*/ 270 w 270"/>
                  <a:gd name="T3" fmla="*/ 2 h 84"/>
                  <a:gd name="T4" fmla="*/ 270 w 270"/>
                  <a:gd name="T5" fmla="*/ 10 h 84"/>
                  <a:gd name="T6" fmla="*/ 9 w 270"/>
                  <a:gd name="T7" fmla="*/ 84 h 84"/>
                  <a:gd name="T8" fmla="*/ 7 w 270"/>
                  <a:gd name="T9" fmla="*/ 82 h 84"/>
                  <a:gd name="T10" fmla="*/ 0 w 270"/>
                  <a:gd name="T11" fmla="*/ 76 h 84"/>
                  <a:gd name="T12" fmla="*/ 270 w 270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0" h="84">
                    <a:moveTo>
                      <a:pt x="270" y="0"/>
                    </a:moveTo>
                    <a:lnTo>
                      <a:pt x="270" y="2"/>
                    </a:lnTo>
                    <a:lnTo>
                      <a:pt x="270" y="10"/>
                    </a:lnTo>
                    <a:lnTo>
                      <a:pt x="9" y="84"/>
                    </a:lnTo>
                    <a:lnTo>
                      <a:pt x="7" y="82"/>
                    </a:lnTo>
                    <a:lnTo>
                      <a:pt x="0" y="76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FB655D"/>
              </a:solidFill>
              <a:ln w="0">
                <a:solidFill>
                  <a:srgbClr val="FB655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6" name="Freeform 800"/>
              <p:cNvSpPr>
                <a:spLocks/>
              </p:cNvSpPr>
              <p:nvPr/>
            </p:nvSpPr>
            <p:spPr bwMode="auto">
              <a:xfrm>
                <a:off x="2941" y="1529"/>
                <a:ext cx="280" cy="88"/>
              </a:xfrm>
              <a:custGeom>
                <a:avLst/>
                <a:gdLst>
                  <a:gd name="T0" fmla="*/ 280 w 280"/>
                  <a:gd name="T1" fmla="*/ 0 h 88"/>
                  <a:gd name="T2" fmla="*/ 278 w 280"/>
                  <a:gd name="T3" fmla="*/ 12 h 88"/>
                  <a:gd name="T4" fmla="*/ 8 w 280"/>
                  <a:gd name="T5" fmla="*/ 88 h 88"/>
                  <a:gd name="T6" fmla="*/ 0 w 280"/>
                  <a:gd name="T7" fmla="*/ 79 h 88"/>
                  <a:gd name="T8" fmla="*/ 280 w 280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88">
                    <a:moveTo>
                      <a:pt x="280" y="0"/>
                    </a:moveTo>
                    <a:lnTo>
                      <a:pt x="278" y="12"/>
                    </a:lnTo>
                    <a:lnTo>
                      <a:pt x="8" y="88"/>
                    </a:lnTo>
                    <a:lnTo>
                      <a:pt x="0" y="79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7" name="Freeform 801"/>
              <p:cNvSpPr>
                <a:spLocks/>
              </p:cNvSpPr>
              <p:nvPr/>
            </p:nvSpPr>
            <p:spPr bwMode="auto">
              <a:xfrm>
                <a:off x="2907" y="1511"/>
                <a:ext cx="314" cy="97"/>
              </a:xfrm>
              <a:custGeom>
                <a:avLst/>
                <a:gdLst>
                  <a:gd name="T0" fmla="*/ 314 w 314"/>
                  <a:gd name="T1" fmla="*/ 0 h 97"/>
                  <a:gd name="T2" fmla="*/ 314 w 314"/>
                  <a:gd name="T3" fmla="*/ 15 h 97"/>
                  <a:gd name="T4" fmla="*/ 314 w 314"/>
                  <a:gd name="T5" fmla="*/ 18 h 97"/>
                  <a:gd name="T6" fmla="*/ 34 w 314"/>
                  <a:gd name="T7" fmla="*/ 97 h 97"/>
                  <a:gd name="T8" fmla="*/ 22 w 314"/>
                  <a:gd name="T9" fmla="*/ 86 h 97"/>
                  <a:gd name="T10" fmla="*/ 0 w 314"/>
                  <a:gd name="T11" fmla="*/ 56 h 97"/>
                  <a:gd name="T12" fmla="*/ 17 w 314"/>
                  <a:gd name="T13" fmla="*/ 55 h 97"/>
                  <a:gd name="T14" fmla="*/ 38 w 314"/>
                  <a:gd name="T15" fmla="*/ 53 h 97"/>
                  <a:gd name="T16" fmla="*/ 64 w 314"/>
                  <a:gd name="T17" fmla="*/ 51 h 97"/>
                  <a:gd name="T18" fmla="*/ 91 w 314"/>
                  <a:gd name="T19" fmla="*/ 46 h 97"/>
                  <a:gd name="T20" fmla="*/ 120 w 314"/>
                  <a:gd name="T21" fmla="*/ 40 h 97"/>
                  <a:gd name="T22" fmla="*/ 151 w 314"/>
                  <a:gd name="T23" fmla="*/ 35 h 97"/>
                  <a:gd name="T24" fmla="*/ 182 w 314"/>
                  <a:gd name="T25" fmla="*/ 28 h 97"/>
                  <a:gd name="T26" fmla="*/ 212 w 314"/>
                  <a:gd name="T27" fmla="*/ 23 h 97"/>
                  <a:gd name="T28" fmla="*/ 239 w 314"/>
                  <a:gd name="T29" fmla="*/ 17 h 97"/>
                  <a:gd name="T30" fmla="*/ 263 w 314"/>
                  <a:gd name="T31" fmla="*/ 11 h 97"/>
                  <a:gd name="T32" fmla="*/ 284 w 314"/>
                  <a:gd name="T33" fmla="*/ 6 h 97"/>
                  <a:gd name="T34" fmla="*/ 301 w 314"/>
                  <a:gd name="T35" fmla="*/ 4 h 97"/>
                  <a:gd name="T36" fmla="*/ 310 w 314"/>
                  <a:gd name="T37" fmla="*/ 1 h 97"/>
                  <a:gd name="T38" fmla="*/ 314 w 314"/>
                  <a:gd name="T3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14" h="97">
                    <a:moveTo>
                      <a:pt x="314" y="0"/>
                    </a:moveTo>
                    <a:lnTo>
                      <a:pt x="314" y="15"/>
                    </a:lnTo>
                    <a:lnTo>
                      <a:pt x="314" y="18"/>
                    </a:lnTo>
                    <a:lnTo>
                      <a:pt x="34" y="97"/>
                    </a:lnTo>
                    <a:lnTo>
                      <a:pt x="22" y="86"/>
                    </a:lnTo>
                    <a:lnTo>
                      <a:pt x="0" y="56"/>
                    </a:lnTo>
                    <a:lnTo>
                      <a:pt x="17" y="55"/>
                    </a:lnTo>
                    <a:lnTo>
                      <a:pt x="38" y="53"/>
                    </a:lnTo>
                    <a:lnTo>
                      <a:pt x="64" y="51"/>
                    </a:lnTo>
                    <a:lnTo>
                      <a:pt x="91" y="46"/>
                    </a:lnTo>
                    <a:lnTo>
                      <a:pt x="120" y="40"/>
                    </a:lnTo>
                    <a:lnTo>
                      <a:pt x="151" y="35"/>
                    </a:lnTo>
                    <a:lnTo>
                      <a:pt x="182" y="28"/>
                    </a:lnTo>
                    <a:lnTo>
                      <a:pt x="212" y="23"/>
                    </a:lnTo>
                    <a:lnTo>
                      <a:pt x="239" y="17"/>
                    </a:lnTo>
                    <a:lnTo>
                      <a:pt x="263" y="11"/>
                    </a:lnTo>
                    <a:lnTo>
                      <a:pt x="284" y="6"/>
                    </a:lnTo>
                    <a:lnTo>
                      <a:pt x="301" y="4"/>
                    </a:lnTo>
                    <a:lnTo>
                      <a:pt x="310" y="1"/>
                    </a:lnTo>
                    <a:lnTo>
                      <a:pt x="314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8" name="Freeform 802"/>
              <p:cNvSpPr>
                <a:spLocks/>
              </p:cNvSpPr>
              <p:nvPr/>
            </p:nvSpPr>
            <p:spPr bwMode="auto">
              <a:xfrm>
                <a:off x="2983" y="1622"/>
                <a:ext cx="176" cy="55"/>
              </a:xfrm>
              <a:custGeom>
                <a:avLst/>
                <a:gdLst>
                  <a:gd name="T0" fmla="*/ 91 w 176"/>
                  <a:gd name="T1" fmla="*/ 0 h 55"/>
                  <a:gd name="T2" fmla="*/ 113 w 176"/>
                  <a:gd name="T3" fmla="*/ 0 h 55"/>
                  <a:gd name="T4" fmla="*/ 133 w 176"/>
                  <a:gd name="T5" fmla="*/ 5 h 55"/>
                  <a:gd name="T6" fmla="*/ 149 w 176"/>
                  <a:gd name="T7" fmla="*/ 12 h 55"/>
                  <a:gd name="T8" fmla="*/ 161 w 176"/>
                  <a:gd name="T9" fmla="*/ 21 h 55"/>
                  <a:gd name="T10" fmla="*/ 170 w 176"/>
                  <a:gd name="T11" fmla="*/ 33 h 55"/>
                  <a:gd name="T12" fmla="*/ 176 w 176"/>
                  <a:gd name="T13" fmla="*/ 47 h 55"/>
                  <a:gd name="T14" fmla="*/ 164 w 176"/>
                  <a:gd name="T15" fmla="*/ 50 h 55"/>
                  <a:gd name="T16" fmla="*/ 133 w 176"/>
                  <a:gd name="T17" fmla="*/ 55 h 55"/>
                  <a:gd name="T18" fmla="*/ 100 w 176"/>
                  <a:gd name="T19" fmla="*/ 55 h 55"/>
                  <a:gd name="T20" fmla="*/ 66 w 176"/>
                  <a:gd name="T21" fmla="*/ 48 h 55"/>
                  <a:gd name="T22" fmla="*/ 32 w 176"/>
                  <a:gd name="T23" fmla="*/ 38 h 55"/>
                  <a:gd name="T24" fmla="*/ 0 w 176"/>
                  <a:gd name="T25" fmla="*/ 21 h 55"/>
                  <a:gd name="T26" fmla="*/ 35 w 176"/>
                  <a:gd name="T27" fmla="*/ 9 h 55"/>
                  <a:gd name="T28" fmla="*/ 65 w 176"/>
                  <a:gd name="T29" fmla="*/ 3 h 55"/>
                  <a:gd name="T30" fmla="*/ 91 w 176"/>
                  <a:gd name="T3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6" h="55">
                    <a:moveTo>
                      <a:pt x="91" y="0"/>
                    </a:moveTo>
                    <a:lnTo>
                      <a:pt x="113" y="0"/>
                    </a:lnTo>
                    <a:lnTo>
                      <a:pt x="133" y="5"/>
                    </a:lnTo>
                    <a:lnTo>
                      <a:pt x="149" y="12"/>
                    </a:lnTo>
                    <a:lnTo>
                      <a:pt x="161" y="21"/>
                    </a:lnTo>
                    <a:lnTo>
                      <a:pt x="170" y="33"/>
                    </a:lnTo>
                    <a:lnTo>
                      <a:pt x="176" y="47"/>
                    </a:lnTo>
                    <a:lnTo>
                      <a:pt x="164" y="50"/>
                    </a:lnTo>
                    <a:lnTo>
                      <a:pt x="133" y="55"/>
                    </a:lnTo>
                    <a:lnTo>
                      <a:pt x="100" y="55"/>
                    </a:lnTo>
                    <a:lnTo>
                      <a:pt x="66" y="48"/>
                    </a:lnTo>
                    <a:lnTo>
                      <a:pt x="32" y="38"/>
                    </a:lnTo>
                    <a:lnTo>
                      <a:pt x="0" y="21"/>
                    </a:lnTo>
                    <a:lnTo>
                      <a:pt x="35" y="9"/>
                    </a:lnTo>
                    <a:lnTo>
                      <a:pt x="65" y="3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9" name="Freeform 803"/>
              <p:cNvSpPr>
                <a:spLocks/>
              </p:cNvSpPr>
              <p:nvPr/>
            </p:nvSpPr>
            <p:spPr bwMode="auto">
              <a:xfrm>
                <a:off x="2907" y="1517"/>
                <a:ext cx="288" cy="97"/>
              </a:xfrm>
              <a:custGeom>
                <a:avLst/>
                <a:gdLst>
                  <a:gd name="T0" fmla="*/ 288 w 288"/>
                  <a:gd name="T1" fmla="*/ 0 h 97"/>
                  <a:gd name="T2" fmla="*/ 288 w 288"/>
                  <a:gd name="T3" fmla="*/ 11 h 97"/>
                  <a:gd name="T4" fmla="*/ 284 w 288"/>
                  <a:gd name="T5" fmla="*/ 20 h 97"/>
                  <a:gd name="T6" fmla="*/ 275 w 288"/>
                  <a:gd name="T7" fmla="*/ 30 h 97"/>
                  <a:gd name="T8" fmla="*/ 260 w 288"/>
                  <a:gd name="T9" fmla="*/ 40 h 97"/>
                  <a:gd name="T10" fmla="*/ 238 w 288"/>
                  <a:gd name="T11" fmla="*/ 50 h 97"/>
                  <a:gd name="T12" fmla="*/ 208 w 288"/>
                  <a:gd name="T13" fmla="*/ 60 h 97"/>
                  <a:gd name="T14" fmla="*/ 171 w 288"/>
                  <a:gd name="T15" fmla="*/ 71 h 97"/>
                  <a:gd name="T16" fmla="*/ 133 w 288"/>
                  <a:gd name="T17" fmla="*/ 80 h 97"/>
                  <a:gd name="T18" fmla="*/ 98 w 288"/>
                  <a:gd name="T19" fmla="*/ 87 h 97"/>
                  <a:gd name="T20" fmla="*/ 65 w 288"/>
                  <a:gd name="T21" fmla="*/ 93 h 97"/>
                  <a:gd name="T22" fmla="*/ 39 w 288"/>
                  <a:gd name="T23" fmla="*/ 97 h 97"/>
                  <a:gd name="T24" fmla="*/ 18 w 288"/>
                  <a:gd name="T25" fmla="*/ 75 h 97"/>
                  <a:gd name="T26" fmla="*/ 0 w 288"/>
                  <a:gd name="T27" fmla="*/ 50 h 97"/>
                  <a:gd name="T28" fmla="*/ 19 w 288"/>
                  <a:gd name="T29" fmla="*/ 49 h 97"/>
                  <a:gd name="T30" fmla="*/ 44 w 288"/>
                  <a:gd name="T31" fmla="*/ 47 h 97"/>
                  <a:gd name="T32" fmla="*/ 73 w 288"/>
                  <a:gd name="T33" fmla="*/ 43 h 97"/>
                  <a:gd name="T34" fmla="*/ 106 w 288"/>
                  <a:gd name="T35" fmla="*/ 37 h 97"/>
                  <a:gd name="T36" fmla="*/ 138 w 288"/>
                  <a:gd name="T37" fmla="*/ 32 h 97"/>
                  <a:gd name="T38" fmla="*/ 174 w 288"/>
                  <a:gd name="T39" fmla="*/ 25 h 97"/>
                  <a:gd name="T40" fmla="*/ 206 w 288"/>
                  <a:gd name="T41" fmla="*/ 17 h 97"/>
                  <a:gd name="T42" fmla="*/ 238 w 288"/>
                  <a:gd name="T43" fmla="*/ 11 h 97"/>
                  <a:gd name="T44" fmla="*/ 265 w 288"/>
                  <a:gd name="T45" fmla="*/ 5 h 97"/>
                  <a:gd name="T46" fmla="*/ 288 w 288"/>
                  <a:gd name="T47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88" h="97">
                    <a:moveTo>
                      <a:pt x="288" y="0"/>
                    </a:moveTo>
                    <a:lnTo>
                      <a:pt x="288" y="11"/>
                    </a:lnTo>
                    <a:lnTo>
                      <a:pt x="284" y="20"/>
                    </a:lnTo>
                    <a:lnTo>
                      <a:pt x="275" y="30"/>
                    </a:lnTo>
                    <a:lnTo>
                      <a:pt x="260" y="40"/>
                    </a:lnTo>
                    <a:lnTo>
                      <a:pt x="238" y="50"/>
                    </a:lnTo>
                    <a:lnTo>
                      <a:pt x="208" y="60"/>
                    </a:lnTo>
                    <a:lnTo>
                      <a:pt x="171" y="71"/>
                    </a:lnTo>
                    <a:lnTo>
                      <a:pt x="133" y="80"/>
                    </a:lnTo>
                    <a:lnTo>
                      <a:pt x="98" y="87"/>
                    </a:lnTo>
                    <a:lnTo>
                      <a:pt x="65" y="93"/>
                    </a:lnTo>
                    <a:lnTo>
                      <a:pt x="39" y="97"/>
                    </a:lnTo>
                    <a:lnTo>
                      <a:pt x="18" y="75"/>
                    </a:lnTo>
                    <a:lnTo>
                      <a:pt x="0" y="50"/>
                    </a:lnTo>
                    <a:lnTo>
                      <a:pt x="19" y="49"/>
                    </a:lnTo>
                    <a:lnTo>
                      <a:pt x="44" y="47"/>
                    </a:lnTo>
                    <a:lnTo>
                      <a:pt x="73" y="43"/>
                    </a:lnTo>
                    <a:lnTo>
                      <a:pt x="106" y="37"/>
                    </a:lnTo>
                    <a:lnTo>
                      <a:pt x="138" y="32"/>
                    </a:lnTo>
                    <a:lnTo>
                      <a:pt x="174" y="25"/>
                    </a:lnTo>
                    <a:lnTo>
                      <a:pt x="206" y="17"/>
                    </a:lnTo>
                    <a:lnTo>
                      <a:pt x="238" y="11"/>
                    </a:lnTo>
                    <a:lnTo>
                      <a:pt x="265" y="5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0" name="Freeform 804"/>
              <p:cNvSpPr>
                <a:spLocks/>
              </p:cNvSpPr>
              <p:nvPr/>
            </p:nvSpPr>
            <p:spPr bwMode="auto">
              <a:xfrm>
                <a:off x="3000" y="1411"/>
                <a:ext cx="51" cy="26"/>
              </a:xfrm>
              <a:custGeom>
                <a:avLst/>
                <a:gdLst>
                  <a:gd name="T0" fmla="*/ 51 w 51"/>
                  <a:gd name="T1" fmla="*/ 0 h 26"/>
                  <a:gd name="T2" fmla="*/ 45 w 51"/>
                  <a:gd name="T3" fmla="*/ 8 h 26"/>
                  <a:gd name="T4" fmla="*/ 28 w 51"/>
                  <a:gd name="T5" fmla="*/ 21 h 26"/>
                  <a:gd name="T6" fmla="*/ 9 w 51"/>
                  <a:gd name="T7" fmla="*/ 26 h 26"/>
                  <a:gd name="T8" fmla="*/ 0 w 51"/>
                  <a:gd name="T9" fmla="*/ 26 h 26"/>
                  <a:gd name="T10" fmla="*/ 51 w 51"/>
                  <a:gd name="T1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26">
                    <a:moveTo>
                      <a:pt x="51" y="0"/>
                    </a:moveTo>
                    <a:lnTo>
                      <a:pt x="45" y="8"/>
                    </a:lnTo>
                    <a:lnTo>
                      <a:pt x="28" y="21"/>
                    </a:lnTo>
                    <a:lnTo>
                      <a:pt x="9" y="26"/>
                    </a:lnTo>
                    <a:lnTo>
                      <a:pt x="0" y="2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1" name="Freeform 805"/>
              <p:cNvSpPr>
                <a:spLocks/>
              </p:cNvSpPr>
              <p:nvPr/>
            </p:nvSpPr>
            <p:spPr bwMode="auto">
              <a:xfrm>
                <a:off x="2980" y="1394"/>
                <a:ext cx="80" cy="43"/>
              </a:xfrm>
              <a:custGeom>
                <a:avLst/>
                <a:gdLst>
                  <a:gd name="T0" fmla="*/ 80 w 80"/>
                  <a:gd name="T1" fmla="*/ 0 h 43"/>
                  <a:gd name="T2" fmla="*/ 77 w 80"/>
                  <a:gd name="T3" fmla="*/ 9 h 43"/>
                  <a:gd name="T4" fmla="*/ 71 w 80"/>
                  <a:gd name="T5" fmla="*/ 17 h 43"/>
                  <a:gd name="T6" fmla="*/ 20 w 80"/>
                  <a:gd name="T7" fmla="*/ 43 h 43"/>
                  <a:gd name="T8" fmla="*/ 9 w 80"/>
                  <a:gd name="T9" fmla="*/ 43 h 43"/>
                  <a:gd name="T10" fmla="*/ 0 w 80"/>
                  <a:gd name="T11" fmla="*/ 41 h 43"/>
                  <a:gd name="T12" fmla="*/ 80 w 80"/>
                  <a:gd name="T1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43">
                    <a:moveTo>
                      <a:pt x="80" y="0"/>
                    </a:moveTo>
                    <a:lnTo>
                      <a:pt x="77" y="9"/>
                    </a:lnTo>
                    <a:lnTo>
                      <a:pt x="71" y="17"/>
                    </a:lnTo>
                    <a:lnTo>
                      <a:pt x="20" y="43"/>
                    </a:lnTo>
                    <a:lnTo>
                      <a:pt x="9" y="43"/>
                    </a:lnTo>
                    <a:lnTo>
                      <a:pt x="0" y="41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2" name="Freeform 806"/>
              <p:cNvSpPr>
                <a:spLocks/>
              </p:cNvSpPr>
              <p:nvPr/>
            </p:nvSpPr>
            <p:spPr bwMode="auto">
              <a:xfrm>
                <a:off x="2967" y="1380"/>
                <a:ext cx="95" cy="55"/>
              </a:xfrm>
              <a:custGeom>
                <a:avLst/>
                <a:gdLst>
                  <a:gd name="T0" fmla="*/ 95 w 95"/>
                  <a:gd name="T1" fmla="*/ 0 h 55"/>
                  <a:gd name="T2" fmla="*/ 95 w 95"/>
                  <a:gd name="T3" fmla="*/ 5 h 55"/>
                  <a:gd name="T4" fmla="*/ 93 w 95"/>
                  <a:gd name="T5" fmla="*/ 14 h 55"/>
                  <a:gd name="T6" fmla="*/ 13 w 95"/>
                  <a:gd name="T7" fmla="*/ 55 h 55"/>
                  <a:gd name="T8" fmla="*/ 4 w 95"/>
                  <a:gd name="T9" fmla="*/ 52 h 55"/>
                  <a:gd name="T10" fmla="*/ 0 w 95"/>
                  <a:gd name="T11" fmla="*/ 48 h 55"/>
                  <a:gd name="T12" fmla="*/ 95 w 95"/>
                  <a:gd name="T13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" h="55">
                    <a:moveTo>
                      <a:pt x="95" y="0"/>
                    </a:moveTo>
                    <a:lnTo>
                      <a:pt x="95" y="5"/>
                    </a:lnTo>
                    <a:lnTo>
                      <a:pt x="93" y="14"/>
                    </a:lnTo>
                    <a:lnTo>
                      <a:pt x="13" y="55"/>
                    </a:lnTo>
                    <a:lnTo>
                      <a:pt x="4" y="52"/>
                    </a:lnTo>
                    <a:lnTo>
                      <a:pt x="0" y="48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FFDCA6"/>
              </a:solidFill>
              <a:ln w="0">
                <a:solidFill>
                  <a:srgbClr val="FFDC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3" name="Freeform 807"/>
              <p:cNvSpPr>
                <a:spLocks/>
              </p:cNvSpPr>
              <p:nvPr/>
            </p:nvSpPr>
            <p:spPr bwMode="auto">
              <a:xfrm>
                <a:off x="2956" y="1368"/>
                <a:ext cx="106" cy="60"/>
              </a:xfrm>
              <a:custGeom>
                <a:avLst/>
                <a:gdLst>
                  <a:gd name="T0" fmla="*/ 106 w 106"/>
                  <a:gd name="T1" fmla="*/ 0 h 60"/>
                  <a:gd name="T2" fmla="*/ 106 w 106"/>
                  <a:gd name="T3" fmla="*/ 12 h 60"/>
                  <a:gd name="T4" fmla="*/ 11 w 106"/>
                  <a:gd name="T5" fmla="*/ 60 h 60"/>
                  <a:gd name="T6" fmla="*/ 0 w 106"/>
                  <a:gd name="T7" fmla="*/ 54 h 60"/>
                  <a:gd name="T8" fmla="*/ 106 w 106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60">
                    <a:moveTo>
                      <a:pt x="106" y="0"/>
                    </a:moveTo>
                    <a:lnTo>
                      <a:pt x="106" y="12"/>
                    </a:lnTo>
                    <a:lnTo>
                      <a:pt x="11" y="60"/>
                    </a:lnTo>
                    <a:lnTo>
                      <a:pt x="0" y="54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D89E"/>
              </a:solidFill>
              <a:ln w="0">
                <a:solidFill>
                  <a:srgbClr val="FFD8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  <p:sp>
          <p:nvSpPr>
            <p:cNvPr id="36" name="Freeform 809"/>
            <p:cNvSpPr>
              <a:spLocks/>
            </p:cNvSpPr>
            <p:nvPr/>
          </p:nvSpPr>
          <p:spPr bwMode="auto">
            <a:xfrm>
              <a:off x="4320661" y="2284455"/>
              <a:ext cx="177800" cy="104775"/>
            </a:xfrm>
            <a:custGeom>
              <a:avLst/>
              <a:gdLst>
                <a:gd name="T0" fmla="*/ 110 w 112"/>
                <a:gd name="T1" fmla="*/ 0 h 66"/>
                <a:gd name="T2" fmla="*/ 112 w 112"/>
                <a:gd name="T3" fmla="*/ 9 h 66"/>
                <a:gd name="T4" fmla="*/ 112 w 112"/>
                <a:gd name="T5" fmla="*/ 12 h 66"/>
                <a:gd name="T6" fmla="*/ 6 w 112"/>
                <a:gd name="T7" fmla="*/ 66 h 66"/>
                <a:gd name="T8" fmla="*/ 5 w 112"/>
                <a:gd name="T9" fmla="*/ 64 h 66"/>
                <a:gd name="T10" fmla="*/ 0 w 112"/>
                <a:gd name="T11" fmla="*/ 57 h 66"/>
                <a:gd name="T12" fmla="*/ 110 w 112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6">
                  <a:moveTo>
                    <a:pt x="110" y="0"/>
                  </a:moveTo>
                  <a:lnTo>
                    <a:pt x="112" y="9"/>
                  </a:lnTo>
                  <a:lnTo>
                    <a:pt x="112" y="12"/>
                  </a:lnTo>
                  <a:lnTo>
                    <a:pt x="6" y="66"/>
                  </a:lnTo>
                  <a:lnTo>
                    <a:pt x="5" y="64"/>
                  </a:lnTo>
                  <a:lnTo>
                    <a:pt x="0" y="57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D497"/>
            </a:solidFill>
            <a:ln w="0">
              <a:solidFill>
                <a:srgbClr val="FFD4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7" name="Freeform 810"/>
            <p:cNvSpPr>
              <a:spLocks/>
            </p:cNvSpPr>
            <p:nvPr/>
          </p:nvSpPr>
          <p:spPr bwMode="auto">
            <a:xfrm>
              <a:off x="4309549" y="2268580"/>
              <a:ext cx="185738" cy="106363"/>
            </a:xfrm>
            <a:custGeom>
              <a:avLst/>
              <a:gdLst>
                <a:gd name="T0" fmla="*/ 114 w 117"/>
                <a:gd name="T1" fmla="*/ 0 h 67"/>
                <a:gd name="T2" fmla="*/ 114 w 117"/>
                <a:gd name="T3" fmla="*/ 0 h 67"/>
                <a:gd name="T4" fmla="*/ 117 w 117"/>
                <a:gd name="T5" fmla="*/ 10 h 67"/>
                <a:gd name="T6" fmla="*/ 7 w 117"/>
                <a:gd name="T7" fmla="*/ 67 h 67"/>
                <a:gd name="T8" fmla="*/ 0 w 117"/>
                <a:gd name="T9" fmla="*/ 57 h 67"/>
                <a:gd name="T10" fmla="*/ 0 w 117"/>
                <a:gd name="T11" fmla="*/ 57 h 67"/>
                <a:gd name="T12" fmla="*/ 114 w 117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67">
                  <a:moveTo>
                    <a:pt x="114" y="0"/>
                  </a:moveTo>
                  <a:lnTo>
                    <a:pt x="114" y="0"/>
                  </a:lnTo>
                  <a:lnTo>
                    <a:pt x="117" y="10"/>
                  </a:lnTo>
                  <a:lnTo>
                    <a:pt x="7" y="6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D08F"/>
            </a:solidFill>
            <a:ln w="0">
              <a:solidFill>
                <a:srgbClr val="FFD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8" name="Freeform 811"/>
            <p:cNvSpPr>
              <a:spLocks/>
            </p:cNvSpPr>
            <p:nvPr/>
          </p:nvSpPr>
          <p:spPr bwMode="auto">
            <a:xfrm>
              <a:off x="4303199" y="2254293"/>
              <a:ext cx="187325" cy="104775"/>
            </a:xfrm>
            <a:custGeom>
              <a:avLst/>
              <a:gdLst>
                <a:gd name="T0" fmla="*/ 110 w 118"/>
                <a:gd name="T1" fmla="*/ 0 h 66"/>
                <a:gd name="T2" fmla="*/ 118 w 118"/>
                <a:gd name="T3" fmla="*/ 9 h 66"/>
                <a:gd name="T4" fmla="*/ 4 w 118"/>
                <a:gd name="T5" fmla="*/ 66 h 66"/>
                <a:gd name="T6" fmla="*/ 0 w 118"/>
                <a:gd name="T7" fmla="*/ 55 h 66"/>
                <a:gd name="T8" fmla="*/ 110 w 118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66">
                  <a:moveTo>
                    <a:pt x="110" y="0"/>
                  </a:moveTo>
                  <a:lnTo>
                    <a:pt x="118" y="9"/>
                  </a:lnTo>
                  <a:lnTo>
                    <a:pt x="4" y="66"/>
                  </a:lnTo>
                  <a:lnTo>
                    <a:pt x="0" y="55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CB86"/>
            </a:solidFill>
            <a:ln w="0">
              <a:solidFill>
                <a:srgbClr val="FFCB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9" name="Freeform 812"/>
            <p:cNvSpPr>
              <a:spLocks/>
            </p:cNvSpPr>
            <p:nvPr/>
          </p:nvSpPr>
          <p:spPr bwMode="auto">
            <a:xfrm>
              <a:off x="4300024" y="2238418"/>
              <a:ext cx="177800" cy="103188"/>
            </a:xfrm>
            <a:custGeom>
              <a:avLst/>
              <a:gdLst>
                <a:gd name="T0" fmla="*/ 106 w 112"/>
                <a:gd name="T1" fmla="*/ 0 h 65"/>
                <a:gd name="T2" fmla="*/ 108 w 112"/>
                <a:gd name="T3" fmla="*/ 2 h 65"/>
                <a:gd name="T4" fmla="*/ 112 w 112"/>
                <a:gd name="T5" fmla="*/ 10 h 65"/>
                <a:gd name="T6" fmla="*/ 2 w 112"/>
                <a:gd name="T7" fmla="*/ 65 h 65"/>
                <a:gd name="T8" fmla="*/ 0 w 112"/>
                <a:gd name="T9" fmla="*/ 57 h 65"/>
                <a:gd name="T10" fmla="*/ 0 w 112"/>
                <a:gd name="T11" fmla="*/ 54 h 65"/>
                <a:gd name="T12" fmla="*/ 106 w 112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5">
                  <a:moveTo>
                    <a:pt x="106" y="0"/>
                  </a:moveTo>
                  <a:lnTo>
                    <a:pt x="108" y="2"/>
                  </a:lnTo>
                  <a:lnTo>
                    <a:pt x="112" y="10"/>
                  </a:lnTo>
                  <a:lnTo>
                    <a:pt x="2" y="65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C87D"/>
            </a:solidFill>
            <a:ln w="0">
              <a:solidFill>
                <a:srgbClr val="FFC87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0" name="Freeform 813"/>
            <p:cNvSpPr>
              <a:spLocks/>
            </p:cNvSpPr>
            <p:nvPr/>
          </p:nvSpPr>
          <p:spPr bwMode="auto">
            <a:xfrm>
              <a:off x="4300024" y="2227305"/>
              <a:ext cx="168275" cy="96838"/>
            </a:xfrm>
            <a:custGeom>
              <a:avLst/>
              <a:gdLst>
                <a:gd name="T0" fmla="*/ 95 w 106"/>
                <a:gd name="T1" fmla="*/ 0 h 61"/>
                <a:gd name="T2" fmla="*/ 106 w 106"/>
                <a:gd name="T3" fmla="*/ 7 h 61"/>
                <a:gd name="T4" fmla="*/ 0 w 106"/>
                <a:gd name="T5" fmla="*/ 61 h 61"/>
                <a:gd name="T6" fmla="*/ 0 w 106"/>
                <a:gd name="T7" fmla="*/ 48 h 61"/>
                <a:gd name="T8" fmla="*/ 95 w 106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1">
                  <a:moveTo>
                    <a:pt x="95" y="0"/>
                  </a:moveTo>
                  <a:lnTo>
                    <a:pt x="106" y="7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C374"/>
            </a:solidFill>
            <a:ln w="0">
              <a:solidFill>
                <a:srgbClr val="FFC37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" name="Freeform 814"/>
            <p:cNvSpPr>
              <a:spLocks/>
            </p:cNvSpPr>
            <p:nvPr/>
          </p:nvSpPr>
          <p:spPr bwMode="auto">
            <a:xfrm>
              <a:off x="4300024" y="2217780"/>
              <a:ext cx="150813" cy="85725"/>
            </a:xfrm>
            <a:custGeom>
              <a:avLst/>
              <a:gdLst>
                <a:gd name="T0" fmla="*/ 81 w 95"/>
                <a:gd name="T1" fmla="*/ 0 h 54"/>
                <a:gd name="T2" fmla="*/ 91 w 95"/>
                <a:gd name="T3" fmla="*/ 4 h 54"/>
                <a:gd name="T4" fmla="*/ 95 w 95"/>
                <a:gd name="T5" fmla="*/ 6 h 54"/>
                <a:gd name="T6" fmla="*/ 0 w 95"/>
                <a:gd name="T7" fmla="*/ 54 h 54"/>
                <a:gd name="T8" fmla="*/ 0 w 95"/>
                <a:gd name="T9" fmla="*/ 50 h 54"/>
                <a:gd name="T10" fmla="*/ 4 w 95"/>
                <a:gd name="T11" fmla="*/ 40 h 54"/>
                <a:gd name="T12" fmla="*/ 81 w 95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54">
                  <a:moveTo>
                    <a:pt x="81" y="0"/>
                  </a:moveTo>
                  <a:lnTo>
                    <a:pt x="91" y="4"/>
                  </a:lnTo>
                  <a:lnTo>
                    <a:pt x="95" y="6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4" y="4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BF6D"/>
            </a:solidFill>
            <a:ln w="0">
              <a:solidFill>
                <a:srgbClr val="FFBF6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" name="Freeform 815"/>
            <p:cNvSpPr>
              <a:spLocks/>
            </p:cNvSpPr>
            <p:nvPr/>
          </p:nvSpPr>
          <p:spPr bwMode="auto">
            <a:xfrm>
              <a:off x="4306374" y="2214605"/>
              <a:ext cx="122238" cy="66675"/>
            </a:xfrm>
            <a:custGeom>
              <a:avLst/>
              <a:gdLst>
                <a:gd name="T0" fmla="*/ 57 w 77"/>
                <a:gd name="T1" fmla="*/ 0 h 42"/>
                <a:gd name="T2" fmla="*/ 69 w 77"/>
                <a:gd name="T3" fmla="*/ 0 h 42"/>
                <a:gd name="T4" fmla="*/ 77 w 77"/>
                <a:gd name="T5" fmla="*/ 2 h 42"/>
                <a:gd name="T6" fmla="*/ 0 w 77"/>
                <a:gd name="T7" fmla="*/ 42 h 42"/>
                <a:gd name="T8" fmla="*/ 2 w 77"/>
                <a:gd name="T9" fmla="*/ 34 h 42"/>
                <a:gd name="T10" fmla="*/ 9 w 77"/>
                <a:gd name="T11" fmla="*/ 25 h 42"/>
                <a:gd name="T12" fmla="*/ 57 w 77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42">
                  <a:moveTo>
                    <a:pt x="57" y="0"/>
                  </a:moveTo>
                  <a:lnTo>
                    <a:pt x="69" y="0"/>
                  </a:lnTo>
                  <a:lnTo>
                    <a:pt x="77" y="2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9" y="25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" name="Freeform 816"/>
            <p:cNvSpPr>
              <a:spLocks/>
            </p:cNvSpPr>
            <p:nvPr/>
          </p:nvSpPr>
          <p:spPr bwMode="auto">
            <a:xfrm>
              <a:off x="4320661" y="2214605"/>
              <a:ext cx="76200" cy="39688"/>
            </a:xfrm>
            <a:custGeom>
              <a:avLst/>
              <a:gdLst>
                <a:gd name="T0" fmla="*/ 40 w 48"/>
                <a:gd name="T1" fmla="*/ 0 h 25"/>
                <a:gd name="T2" fmla="*/ 48 w 48"/>
                <a:gd name="T3" fmla="*/ 0 h 25"/>
                <a:gd name="T4" fmla="*/ 0 w 48"/>
                <a:gd name="T5" fmla="*/ 25 h 25"/>
                <a:gd name="T6" fmla="*/ 5 w 48"/>
                <a:gd name="T7" fmla="*/ 18 h 25"/>
                <a:gd name="T8" fmla="*/ 21 w 48"/>
                <a:gd name="T9" fmla="*/ 6 h 25"/>
                <a:gd name="T10" fmla="*/ 40 w 48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25">
                  <a:moveTo>
                    <a:pt x="40" y="0"/>
                  </a:moveTo>
                  <a:lnTo>
                    <a:pt x="48" y="0"/>
                  </a:lnTo>
                  <a:lnTo>
                    <a:pt x="0" y="25"/>
                  </a:lnTo>
                  <a:lnTo>
                    <a:pt x="5" y="18"/>
                  </a:lnTo>
                  <a:lnTo>
                    <a:pt x="21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4" name="Freeform 817"/>
            <p:cNvSpPr>
              <a:spLocks/>
            </p:cNvSpPr>
            <p:nvPr/>
          </p:nvSpPr>
          <p:spPr bwMode="auto">
            <a:xfrm>
              <a:off x="4309549" y="2224130"/>
              <a:ext cx="179388" cy="179388"/>
            </a:xfrm>
            <a:custGeom>
              <a:avLst/>
              <a:gdLst>
                <a:gd name="T0" fmla="*/ 49 w 113"/>
                <a:gd name="T1" fmla="*/ 0 h 113"/>
                <a:gd name="T2" fmla="*/ 66 w 113"/>
                <a:gd name="T3" fmla="*/ 0 h 113"/>
                <a:gd name="T4" fmla="*/ 83 w 113"/>
                <a:gd name="T5" fmla="*/ 5 h 113"/>
                <a:gd name="T6" fmla="*/ 97 w 113"/>
                <a:gd name="T7" fmla="*/ 16 h 113"/>
                <a:gd name="T8" fmla="*/ 108 w 113"/>
                <a:gd name="T9" fmla="*/ 30 h 113"/>
                <a:gd name="T10" fmla="*/ 113 w 113"/>
                <a:gd name="T11" fmla="*/ 49 h 113"/>
                <a:gd name="T12" fmla="*/ 113 w 113"/>
                <a:gd name="T13" fmla="*/ 66 h 113"/>
                <a:gd name="T14" fmla="*/ 108 w 113"/>
                <a:gd name="T15" fmla="*/ 83 h 113"/>
                <a:gd name="T16" fmla="*/ 97 w 113"/>
                <a:gd name="T17" fmla="*/ 97 h 113"/>
                <a:gd name="T18" fmla="*/ 83 w 113"/>
                <a:gd name="T19" fmla="*/ 108 h 113"/>
                <a:gd name="T20" fmla="*/ 66 w 113"/>
                <a:gd name="T21" fmla="*/ 113 h 113"/>
                <a:gd name="T22" fmla="*/ 47 w 113"/>
                <a:gd name="T23" fmla="*/ 113 h 113"/>
                <a:gd name="T24" fmla="*/ 30 w 113"/>
                <a:gd name="T25" fmla="*/ 108 h 113"/>
                <a:gd name="T26" fmla="*/ 16 w 113"/>
                <a:gd name="T27" fmla="*/ 97 h 113"/>
                <a:gd name="T28" fmla="*/ 6 w 113"/>
                <a:gd name="T29" fmla="*/ 83 h 113"/>
                <a:gd name="T30" fmla="*/ 0 w 113"/>
                <a:gd name="T31" fmla="*/ 66 h 113"/>
                <a:gd name="T32" fmla="*/ 0 w 113"/>
                <a:gd name="T33" fmla="*/ 47 h 113"/>
                <a:gd name="T34" fmla="*/ 6 w 113"/>
                <a:gd name="T35" fmla="*/ 30 h 113"/>
                <a:gd name="T36" fmla="*/ 16 w 113"/>
                <a:gd name="T37" fmla="*/ 16 h 113"/>
                <a:gd name="T38" fmla="*/ 30 w 113"/>
                <a:gd name="T39" fmla="*/ 5 h 113"/>
                <a:gd name="T40" fmla="*/ 49 w 113"/>
                <a:gd name="T4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3" h="113">
                  <a:moveTo>
                    <a:pt x="49" y="0"/>
                  </a:moveTo>
                  <a:lnTo>
                    <a:pt x="66" y="0"/>
                  </a:lnTo>
                  <a:lnTo>
                    <a:pt x="83" y="5"/>
                  </a:lnTo>
                  <a:lnTo>
                    <a:pt x="97" y="16"/>
                  </a:lnTo>
                  <a:lnTo>
                    <a:pt x="108" y="30"/>
                  </a:lnTo>
                  <a:lnTo>
                    <a:pt x="113" y="49"/>
                  </a:lnTo>
                  <a:lnTo>
                    <a:pt x="113" y="66"/>
                  </a:lnTo>
                  <a:lnTo>
                    <a:pt x="108" y="83"/>
                  </a:lnTo>
                  <a:lnTo>
                    <a:pt x="97" y="97"/>
                  </a:lnTo>
                  <a:lnTo>
                    <a:pt x="83" y="108"/>
                  </a:lnTo>
                  <a:lnTo>
                    <a:pt x="66" y="113"/>
                  </a:lnTo>
                  <a:lnTo>
                    <a:pt x="47" y="113"/>
                  </a:lnTo>
                  <a:lnTo>
                    <a:pt x="30" y="108"/>
                  </a:lnTo>
                  <a:lnTo>
                    <a:pt x="16" y="97"/>
                  </a:lnTo>
                  <a:lnTo>
                    <a:pt x="6" y="83"/>
                  </a:lnTo>
                  <a:lnTo>
                    <a:pt x="0" y="66"/>
                  </a:lnTo>
                  <a:lnTo>
                    <a:pt x="0" y="47"/>
                  </a:lnTo>
                  <a:lnTo>
                    <a:pt x="6" y="30"/>
                  </a:lnTo>
                  <a:lnTo>
                    <a:pt x="16" y="16"/>
                  </a:lnTo>
                  <a:lnTo>
                    <a:pt x="30" y="5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5" name="Freeform 818"/>
            <p:cNvSpPr>
              <a:spLocks/>
            </p:cNvSpPr>
            <p:nvPr/>
          </p:nvSpPr>
          <p:spPr bwMode="auto">
            <a:xfrm>
              <a:off x="4374636" y="2260643"/>
              <a:ext cx="60325" cy="31750"/>
            </a:xfrm>
            <a:custGeom>
              <a:avLst/>
              <a:gdLst>
                <a:gd name="T0" fmla="*/ 29 w 38"/>
                <a:gd name="T1" fmla="*/ 0 h 20"/>
                <a:gd name="T2" fmla="*/ 38 w 38"/>
                <a:gd name="T3" fmla="*/ 1 h 20"/>
                <a:gd name="T4" fmla="*/ 0 w 38"/>
                <a:gd name="T5" fmla="*/ 20 h 20"/>
                <a:gd name="T6" fmla="*/ 4 w 38"/>
                <a:gd name="T7" fmla="*/ 11 h 20"/>
                <a:gd name="T8" fmla="*/ 16 w 38"/>
                <a:gd name="T9" fmla="*/ 3 h 20"/>
                <a:gd name="T10" fmla="*/ 29 w 38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0">
                  <a:moveTo>
                    <a:pt x="29" y="0"/>
                  </a:moveTo>
                  <a:lnTo>
                    <a:pt x="38" y="1"/>
                  </a:lnTo>
                  <a:lnTo>
                    <a:pt x="0" y="20"/>
                  </a:lnTo>
                  <a:lnTo>
                    <a:pt x="4" y="11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6" name="Freeform 819"/>
            <p:cNvSpPr>
              <a:spLocks/>
            </p:cNvSpPr>
            <p:nvPr/>
          </p:nvSpPr>
          <p:spPr bwMode="auto">
            <a:xfrm>
              <a:off x="4368286" y="2262230"/>
              <a:ext cx="87313" cy="52388"/>
            </a:xfrm>
            <a:custGeom>
              <a:avLst/>
              <a:gdLst>
                <a:gd name="T0" fmla="*/ 42 w 55"/>
                <a:gd name="T1" fmla="*/ 0 h 33"/>
                <a:gd name="T2" fmla="*/ 46 w 55"/>
                <a:gd name="T3" fmla="*/ 0 h 33"/>
                <a:gd name="T4" fmla="*/ 55 w 55"/>
                <a:gd name="T5" fmla="*/ 5 h 33"/>
                <a:gd name="T6" fmla="*/ 0 w 55"/>
                <a:gd name="T7" fmla="*/ 33 h 33"/>
                <a:gd name="T8" fmla="*/ 1 w 55"/>
                <a:gd name="T9" fmla="*/ 22 h 33"/>
                <a:gd name="T10" fmla="*/ 4 w 55"/>
                <a:gd name="T11" fmla="*/ 19 h 33"/>
                <a:gd name="T12" fmla="*/ 42 w 55"/>
                <a:gd name="T1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3">
                  <a:moveTo>
                    <a:pt x="42" y="0"/>
                  </a:moveTo>
                  <a:lnTo>
                    <a:pt x="46" y="0"/>
                  </a:lnTo>
                  <a:lnTo>
                    <a:pt x="55" y="5"/>
                  </a:lnTo>
                  <a:lnTo>
                    <a:pt x="0" y="33"/>
                  </a:lnTo>
                  <a:lnTo>
                    <a:pt x="1" y="22"/>
                  </a:lnTo>
                  <a:lnTo>
                    <a:pt x="4" y="19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7" name="Freeform 820"/>
            <p:cNvSpPr>
              <a:spLocks/>
            </p:cNvSpPr>
            <p:nvPr/>
          </p:nvSpPr>
          <p:spPr bwMode="auto">
            <a:xfrm>
              <a:off x="4368286" y="2270168"/>
              <a:ext cx="100013" cy="61913"/>
            </a:xfrm>
            <a:custGeom>
              <a:avLst/>
              <a:gdLst>
                <a:gd name="T0" fmla="*/ 55 w 63"/>
                <a:gd name="T1" fmla="*/ 0 h 39"/>
                <a:gd name="T2" fmla="*/ 56 w 63"/>
                <a:gd name="T3" fmla="*/ 1 h 39"/>
                <a:gd name="T4" fmla="*/ 63 w 63"/>
                <a:gd name="T5" fmla="*/ 9 h 39"/>
                <a:gd name="T6" fmla="*/ 3 w 63"/>
                <a:gd name="T7" fmla="*/ 39 h 39"/>
                <a:gd name="T8" fmla="*/ 0 w 63"/>
                <a:gd name="T9" fmla="*/ 30 h 39"/>
                <a:gd name="T10" fmla="*/ 0 w 63"/>
                <a:gd name="T11" fmla="*/ 28 h 39"/>
                <a:gd name="T12" fmla="*/ 55 w 63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39">
                  <a:moveTo>
                    <a:pt x="55" y="0"/>
                  </a:moveTo>
                  <a:lnTo>
                    <a:pt x="56" y="1"/>
                  </a:lnTo>
                  <a:lnTo>
                    <a:pt x="63" y="9"/>
                  </a:lnTo>
                  <a:lnTo>
                    <a:pt x="3" y="39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250000"/>
            </a:solidFill>
            <a:ln w="0">
              <a:solidFill>
                <a:srgbClr val="25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8" name="Freeform 821"/>
            <p:cNvSpPr>
              <a:spLocks/>
            </p:cNvSpPr>
            <p:nvPr/>
          </p:nvSpPr>
          <p:spPr bwMode="auto">
            <a:xfrm>
              <a:off x="4373049" y="2284455"/>
              <a:ext cx="101600" cy="61913"/>
            </a:xfrm>
            <a:custGeom>
              <a:avLst/>
              <a:gdLst>
                <a:gd name="T0" fmla="*/ 60 w 64"/>
                <a:gd name="T1" fmla="*/ 0 h 39"/>
                <a:gd name="T2" fmla="*/ 62 w 64"/>
                <a:gd name="T3" fmla="*/ 3 h 39"/>
                <a:gd name="T4" fmla="*/ 64 w 64"/>
                <a:gd name="T5" fmla="*/ 9 h 39"/>
                <a:gd name="T6" fmla="*/ 5 w 64"/>
                <a:gd name="T7" fmla="*/ 39 h 39"/>
                <a:gd name="T8" fmla="*/ 1 w 64"/>
                <a:gd name="T9" fmla="*/ 34 h 39"/>
                <a:gd name="T10" fmla="*/ 0 w 64"/>
                <a:gd name="T11" fmla="*/ 30 h 39"/>
                <a:gd name="T12" fmla="*/ 60 w 64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39">
                  <a:moveTo>
                    <a:pt x="60" y="0"/>
                  </a:moveTo>
                  <a:lnTo>
                    <a:pt x="62" y="3"/>
                  </a:lnTo>
                  <a:lnTo>
                    <a:pt x="64" y="9"/>
                  </a:lnTo>
                  <a:lnTo>
                    <a:pt x="5" y="39"/>
                  </a:lnTo>
                  <a:lnTo>
                    <a:pt x="1" y="34"/>
                  </a:lnTo>
                  <a:lnTo>
                    <a:pt x="0" y="3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280000"/>
            </a:solidFill>
            <a:ln w="0">
              <a:solidFill>
                <a:srgbClr val="28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9" name="Freeform 822"/>
            <p:cNvSpPr>
              <a:spLocks/>
            </p:cNvSpPr>
            <p:nvPr/>
          </p:nvSpPr>
          <p:spPr bwMode="auto">
            <a:xfrm>
              <a:off x="4380986" y="2298743"/>
              <a:ext cx="96838" cy="60325"/>
            </a:xfrm>
            <a:custGeom>
              <a:avLst/>
              <a:gdLst>
                <a:gd name="T0" fmla="*/ 59 w 61"/>
                <a:gd name="T1" fmla="*/ 0 h 38"/>
                <a:gd name="T2" fmla="*/ 61 w 61"/>
                <a:gd name="T3" fmla="*/ 7 h 38"/>
                <a:gd name="T4" fmla="*/ 60 w 61"/>
                <a:gd name="T5" fmla="*/ 12 h 38"/>
                <a:gd name="T6" fmla="*/ 9 w 61"/>
                <a:gd name="T7" fmla="*/ 38 h 38"/>
                <a:gd name="T8" fmla="*/ 4 w 61"/>
                <a:gd name="T9" fmla="*/ 36 h 38"/>
                <a:gd name="T10" fmla="*/ 0 w 61"/>
                <a:gd name="T11" fmla="*/ 30 h 38"/>
                <a:gd name="T12" fmla="*/ 59 w 61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38">
                  <a:moveTo>
                    <a:pt x="59" y="0"/>
                  </a:moveTo>
                  <a:lnTo>
                    <a:pt x="61" y="7"/>
                  </a:lnTo>
                  <a:lnTo>
                    <a:pt x="60" y="12"/>
                  </a:lnTo>
                  <a:lnTo>
                    <a:pt x="9" y="38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290000"/>
            </a:solidFill>
            <a:ln w="0">
              <a:solidFill>
                <a:srgbClr val="29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0" name="Freeform 823"/>
            <p:cNvSpPr>
              <a:spLocks/>
            </p:cNvSpPr>
            <p:nvPr/>
          </p:nvSpPr>
          <p:spPr bwMode="auto">
            <a:xfrm>
              <a:off x="4395274" y="2317793"/>
              <a:ext cx="80963" cy="50800"/>
            </a:xfrm>
            <a:custGeom>
              <a:avLst/>
              <a:gdLst>
                <a:gd name="T0" fmla="*/ 51 w 51"/>
                <a:gd name="T1" fmla="*/ 0 h 32"/>
                <a:gd name="T2" fmla="*/ 50 w 51"/>
                <a:gd name="T3" fmla="*/ 8 h 32"/>
                <a:gd name="T4" fmla="*/ 46 w 51"/>
                <a:gd name="T5" fmla="*/ 16 h 32"/>
                <a:gd name="T6" fmla="*/ 16 w 51"/>
                <a:gd name="T7" fmla="*/ 32 h 32"/>
                <a:gd name="T8" fmla="*/ 6 w 51"/>
                <a:gd name="T9" fmla="*/ 30 h 32"/>
                <a:gd name="T10" fmla="*/ 0 w 51"/>
                <a:gd name="T11" fmla="*/ 26 h 32"/>
                <a:gd name="T12" fmla="*/ 51 w 51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32">
                  <a:moveTo>
                    <a:pt x="51" y="0"/>
                  </a:moveTo>
                  <a:lnTo>
                    <a:pt x="50" y="8"/>
                  </a:lnTo>
                  <a:lnTo>
                    <a:pt x="46" y="16"/>
                  </a:lnTo>
                  <a:lnTo>
                    <a:pt x="16" y="3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1" name="Freeform 824"/>
            <p:cNvSpPr>
              <a:spLocks/>
            </p:cNvSpPr>
            <p:nvPr/>
          </p:nvSpPr>
          <p:spPr bwMode="auto">
            <a:xfrm>
              <a:off x="4420674" y="2343193"/>
              <a:ext cx="47625" cy="25400"/>
            </a:xfrm>
            <a:custGeom>
              <a:avLst/>
              <a:gdLst>
                <a:gd name="T0" fmla="*/ 30 w 30"/>
                <a:gd name="T1" fmla="*/ 0 h 16"/>
                <a:gd name="T2" fmla="*/ 27 w 30"/>
                <a:gd name="T3" fmla="*/ 4 h 16"/>
                <a:gd name="T4" fmla="*/ 17 w 30"/>
                <a:gd name="T5" fmla="*/ 13 h 16"/>
                <a:gd name="T6" fmla="*/ 4 w 30"/>
                <a:gd name="T7" fmla="*/ 16 h 16"/>
                <a:gd name="T8" fmla="*/ 0 w 30"/>
                <a:gd name="T9" fmla="*/ 16 h 16"/>
                <a:gd name="T10" fmla="*/ 30 w 3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6">
                  <a:moveTo>
                    <a:pt x="30" y="0"/>
                  </a:moveTo>
                  <a:lnTo>
                    <a:pt x="27" y="4"/>
                  </a:lnTo>
                  <a:lnTo>
                    <a:pt x="17" y="13"/>
                  </a:lnTo>
                  <a:lnTo>
                    <a:pt x="4" y="16"/>
                  </a:lnTo>
                  <a:lnTo>
                    <a:pt x="0" y="1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2" name="Freeform 825"/>
            <p:cNvSpPr>
              <a:spLocks/>
            </p:cNvSpPr>
            <p:nvPr/>
          </p:nvSpPr>
          <p:spPr bwMode="auto">
            <a:xfrm>
              <a:off x="4438136" y="2289218"/>
              <a:ext cx="23813" cy="25400"/>
            </a:xfrm>
            <a:custGeom>
              <a:avLst/>
              <a:gdLst>
                <a:gd name="T0" fmla="*/ 7 w 15"/>
                <a:gd name="T1" fmla="*/ 0 h 16"/>
                <a:gd name="T2" fmla="*/ 10 w 15"/>
                <a:gd name="T3" fmla="*/ 1 h 16"/>
                <a:gd name="T4" fmla="*/ 12 w 15"/>
                <a:gd name="T5" fmla="*/ 2 h 16"/>
                <a:gd name="T6" fmla="*/ 15 w 15"/>
                <a:gd name="T7" fmla="*/ 4 h 16"/>
                <a:gd name="T8" fmla="*/ 15 w 15"/>
                <a:gd name="T9" fmla="*/ 8 h 16"/>
                <a:gd name="T10" fmla="*/ 15 w 15"/>
                <a:gd name="T11" fmla="*/ 10 h 16"/>
                <a:gd name="T12" fmla="*/ 14 w 15"/>
                <a:gd name="T13" fmla="*/ 13 h 16"/>
                <a:gd name="T14" fmla="*/ 11 w 15"/>
                <a:gd name="T15" fmla="*/ 14 h 16"/>
                <a:gd name="T16" fmla="*/ 8 w 15"/>
                <a:gd name="T17" fmla="*/ 16 h 16"/>
                <a:gd name="T18" fmla="*/ 6 w 15"/>
                <a:gd name="T19" fmla="*/ 14 h 16"/>
                <a:gd name="T20" fmla="*/ 3 w 15"/>
                <a:gd name="T21" fmla="*/ 13 h 16"/>
                <a:gd name="T22" fmla="*/ 2 w 15"/>
                <a:gd name="T23" fmla="*/ 10 h 16"/>
                <a:gd name="T24" fmla="*/ 0 w 15"/>
                <a:gd name="T25" fmla="*/ 8 h 16"/>
                <a:gd name="T26" fmla="*/ 0 w 15"/>
                <a:gd name="T27" fmla="*/ 5 h 16"/>
                <a:gd name="T28" fmla="*/ 2 w 15"/>
                <a:gd name="T29" fmla="*/ 2 h 16"/>
                <a:gd name="T30" fmla="*/ 4 w 15"/>
                <a:gd name="T31" fmla="*/ 1 h 16"/>
                <a:gd name="T32" fmla="*/ 7 w 15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16">
                  <a:moveTo>
                    <a:pt x="7" y="0"/>
                  </a:moveTo>
                  <a:lnTo>
                    <a:pt x="10" y="1"/>
                  </a:lnTo>
                  <a:lnTo>
                    <a:pt x="12" y="2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4" y="13"/>
                  </a:lnTo>
                  <a:lnTo>
                    <a:pt x="11" y="14"/>
                  </a:lnTo>
                  <a:lnTo>
                    <a:pt x="8" y="16"/>
                  </a:lnTo>
                  <a:lnTo>
                    <a:pt x="6" y="14"/>
                  </a:lnTo>
                  <a:lnTo>
                    <a:pt x="3" y="13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3" name="Freeform 826"/>
            <p:cNvSpPr>
              <a:spLocks/>
            </p:cNvSpPr>
            <p:nvPr/>
          </p:nvSpPr>
          <p:spPr bwMode="auto">
            <a:xfrm>
              <a:off x="4234936" y="2074905"/>
              <a:ext cx="147638" cy="92075"/>
            </a:xfrm>
            <a:custGeom>
              <a:avLst/>
              <a:gdLst>
                <a:gd name="T0" fmla="*/ 73 w 93"/>
                <a:gd name="T1" fmla="*/ 0 h 58"/>
                <a:gd name="T2" fmla="*/ 88 w 93"/>
                <a:gd name="T3" fmla="*/ 1 h 58"/>
                <a:gd name="T4" fmla="*/ 90 w 93"/>
                <a:gd name="T5" fmla="*/ 3 h 58"/>
                <a:gd name="T6" fmla="*/ 92 w 93"/>
                <a:gd name="T7" fmla="*/ 5 h 58"/>
                <a:gd name="T8" fmla="*/ 93 w 93"/>
                <a:gd name="T9" fmla="*/ 8 h 58"/>
                <a:gd name="T10" fmla="*/ 92 w 93"/>
                <a:gd name="T11" fmla="*/ 10 h 58"/>
                <a:gd name="T12" fmla="*/ 90 w 93"/>
                <a:gd name="T13" fmla="*/ 13 h 58"/>
                <a:gd name="T14" fmla="*/ 89 w 93"/>
                <a:gd name="T15" fmla="*/ 14 h 58"/>
                <a:gd name="T16" fmla="*/ 87 w 93"/>
                <a:gd name="T17" fmla="*/ 16 h 58"/>
                <a:gd name="T18" fmla="*/ 83 w 93"/>
                <a:gd name="T19" fmla="*/ 16 h 58"/>
                <a:gd name="T20" fmla="*/ 71 w 93"/>
                <a:gd name="T21" fmla="*/ 14 h 58"/>
                <a:gd name="T22" fmla="*/ 55 w 93"/>
                <a:gd name="T23" fmla="*/ 18 h 58"/>
                <a:gd name="T24" fmla="*/ 38 w 93"/>
                <a:gd name="T25" fmla="*/ 26 h 58"/>
                <a:gd name="T26" fmla="*/ 26 w 93"/>
                <a:gd name="T27" fmla="*/ 35 h 58"/>
                <a:gd name="T28" fmla="*/ 18 w 93"/>
                <a:gd name="T29" fmla="*/ 43 h 58"/>
                <a:gd name="T30" fmla="*/ 15 w 93"/>
                <a:gd name="T31" fmla="*/ 52 h 58"/>
                <a:gd name="T32" fmla="*/ 13 w 93"/>
                <a:gd name="T33" fmla="*/ 55 h 58"/>
                <a:gd name="T34" fmla="*/ 12 w 93"/>
                <a:gd name="T35" fmla="*/ 56 h 58"/>
                <a:gd name="T36" fmla="*/ 9 w 93"/>
                <a:gd name="T37" fmla="*/ 58 h 58"/>
                <a:gd name="T38" fmla="*/ 7 w 93"/>
                <a:gd name="T39" fmla="*/ 58 h 58"/>
                <a:gd name="T40" fmla="*/ 4 w 93"/>
                <a:gd name="T41" fmla="*/ 56 h 58"/>
                <a:gd name="T42" fmla="*/ 1 w 93"/>
                <a:gd name="T43" fmla="*/ 55 h 58"/>
                <a:gd name="T44" fmla="*/ 0 w 93"/>
                <a:gd name="T45" fmla="*/ 52 h 58"/>
                <a:gd name="T46" fmla="*/ 0 w 93"/>
                <a:gd name="T47" fmla="*/ 48 h 58"/>
                <a:gd name="T48" fmla="*/ 5 w 93"/>
                <a:gd name="T49" fmla="*/ 37 h 58"/>
                <a:gd name="T50" fmla="*/ 16 w 93"/>
                <a:gd name="T51" fmla="*/ 25 h 58"/>
                <a:gd name="T52" fmla="*/ 32 w 93"/>
                <a:gd name="T53" fmla="*/ 14 h 58"/>
                <a:gd name="T54" fmla="*/ 43 w 93"/>
                <a:gd name="T55" fmla="*/ 7 h 58"/>
                <a:gd name="T56" fmla="*/ 59 w 93"/>
                <a:gd name="T57" fmla="*/ 3 h 58"/>
                <a:gd name="T58" fmla="*/ 73 w 93"/>
                <a:gd name="T5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3" h="58">
                  <a:moveTo>
                    <a:pt x="73" y="0"/>
                  </a:moveTo>
                  <a:lnTo>
                    <a:pt x="88" y="1"/>
                  </a:lnTo>
                  <a:lnTo>
                    <a:pt x="90" y="3"/>
                  </a:lnTo>
                  <a:lnTo>
                    <a:pt x="92" y="5"/>
                  </a:lnTo>
                  <a:lnTo>
                    <a:pt x="93" y="8"/>
                  </a:lnTo>
                  <a:lnTo>
                    <a:pt x="92" y="10"/>
                  </a:lnTo>
                  <a:lnTo>
                    <a:pt x="90" y="13"/>
                  </a:lnTo>
                  <a:lnTo>
                    <a:pt x="89" y="14"/>
                  </a:lnTo>
                  <a:lnTo>
                    <a:pt x="87" y="16"/>
                  </a:lnTo>
                  <a:lnTo>
                    <a:pt x="83" y="16"/>
                  </a:lnTo>
                  <a:lnTo>
                    <a:pt x="71" y="14"/>
                  </a:lnTo>
                  <a:lnTo>
                    <a:pt x="55" y="18"/>
                  </a:lnTo>
                  <a:lnTo>
                    <a:pt x="38" y="26"/>
                  </a:lnTo>
                  <a:lnTo>
                    <a:pt x="26" y="35"/>
                  </a:lnTo>
                  <a:lnTo>
                    <a:pt x="18" y="43"/>
                  </a:lnTo>
                  <a:lnTo>
                    <a:pt x="15" y="52"/>
                  </a:lnTo>
                  <a:lnTo>
                    <a:pt x="13" y="55"/>
                  </a:lnTo>
                  <a:lnTo>
                    <a:pt x="12" y="56"/>
                  </a:lnTo>
                  <a:lnTo>
                    <a:pt x="9" y="58"/>
                  </a:lnTo>
                  <a:lnTo>
                    <a:pt x="7" y="58"/>
                  </a:lnTo>
                  <a:lnTo>
                    <a:pt x="4" y="56"/>
                  </a:lnTo>
                  <a:lnTo>
                    <a:pt x="1" y="55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5" y="37"/>
                  </a:lnTo>
                  <a:lnTo>
                    <a:pt x="16" y="25"/>
                  </a:lnTo>
                  <a:lnTo>
                    <a:pt x="32" y="14"/>
                  </a:lnTo>
                  <a:lnTo>
                    <a:pt x="43" y="7"/>
                  </a:lnTo>
                  <a:lnTo>
                    <a:pt x="59" y="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843E00"/>
            </a:solidFill>
            <a:ln w="0">
              <a:solidFill>
                <a:srgbClr val="843E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91734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3" descr="C:\Users\R\Pictures\disig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41481"/>
            <a:ext cx="8951587" cy="461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:\CCS\05 -Padrões\ifam-cmc-2016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91457"/>
            <a:ext cx="1992207" cy="54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ubtítulo 2"/>
          <p:cNvSpPr txBox="1">
            <a:spLocks/>
          </p:cNvSpPr>
          <p:nvPr/>
        </p:nvSpPr>
        <p:spPr>
          <a:xfrm>
            <a:off x="1471731" y="987574"/>
            <a:ext cx="6316166" cy="27015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ts val="3000"/>
              </a:lnSpc>
              <a:defRPr/>
            </a:pPr>
            <a:r>
              <a:rPr lang="pt-BR" sz="2000" b="1" dirty="0">
                <a:solidFill>
                  <a:sysClr val="windowText" lastClr="000000"/>
                </a:solidFill>
              </a:rPr>
              <a:t>Insira citações. </a:t>
            </a:r>
            <a:r>
              <a:rPr lang="pt-BR" sz="2000" dirty="0">
                <a:solidFill>
                  <a:prstClr val="black"/>
                </a:solidFill>
              </a:rPr>
              <a:t>Quando se coloca muito texto no slide, a atenção da audiência é dividida entre o arquivo e o apresentador. E, normalmente, o apresentador perde.</a:t>
            </a:r>
          </a:p>
          <a:p>
            <a:pPr lvl="0" algn="l">
              <a:lnSpc>
                <a:spcPts val="3000"/>
              </a:lnSpc>
              <a:defRPr/>
            </a:pPr>
            <a:r>
              <a:rPr lang="pt-BR" sz="2000" b="1" dirty="0">
                <a:solidFill>
                  <a:prstClr val="black"/>
                </a:solidFill>
              </a:rPr>
              <a:t>Deixe no slide apenas as palavras-chaves que o ajudarão a lembrar do assunto.</a:t>
            </a:r>
            <a:endParaRPr lang="pt-BR" sz="2000" b="1" dirty="0">
              <a:solidFill>
                <a:sysClr val="windowText" lastClr="0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3" name="Ondulado 12"/>
          <p:cNvSpPr/>
          <p:nvPr/>
        </p:nvSpPr>
        <p:spPr>
          <a:xfrm>
            <a:off x="2339752" y="51470"/>
            <a:ext cx="4104456" cy="620407"/>
          </a:xfrm>
          <a:prstGeom prst="wav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FUNDAMENTAÇÃO TEÓRICA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 rot="623423">
            <a:off x="603970" y="4165129"/>
            <a:ext cx="1226475" cy="1624390"/>
            <a:chOff x="3152261" y="1751055"/>
            <a:chExt cx="2971800" cy="3525838"/>
          </a:xfrm>
        </p:grpSpPr>
        <p:sp>
          <p:nvSpPr>
            <p:cNvPr id="10" name="Freeform 582"/>
            <p:cNvSpPr>
              <a:spLocks/>
            </p:cNvSpPr>
            <p:nvPr/>
          </p:nvSpPr>
          <p:spPr bwMode="auto">
            <a:xfrm>
              <a:off x="5055674" y="2835318"/>
              <a:ext cx="17463" cy="155575"/>
            </a:xfrm>
            <a:custGeom>
              <a:avLst/>
              <a:gdLst>
                <a:gd name="T0" fmla="*/ 11 w 11"/>
                <a:gd name="T1" fmla="*/ 0 h 98"/>
                <a:gd name="T2" fmla="*/ 11 w 11"/>
                <a:gd name="T3" fmla="*/ 98 h 98"/>
                <a:gd name="T4" fmla="*/ 0 w 11"/>
                <a:gd name="T5" fmla="*/ 96 h 98"/>
                <a:gd name="T6" fmla="*/ 0 w 11"/>
                <a:gd name="T7" fmla="*/ 5 h 98"/>
                <a:gd name="T8" fmla="*/ 3 w 11"/>
                <a:gd name="T9" fmla="*/ 4 h 98"/>
                <a:gd name="T10" fmla="*/ 8 w 11"/>
                <a:gd name="T11" fmla="*/ 1 h 98"/>
                <a:gd name="T12" fmla="*/ 11 w 11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98">
                  <a:moveTo>
                    <a:pt x="11" y="0"/>
                  </a:moveTo>
                  <a:lnTo>
                    <a:pt x="11" y="98"/>
                  </a:lnTo>
                  <a:lnTo>
                    <a:pt x="0" y="96"/>
                  </a:lnTo>
                  <a:lnTo>
                    <a:pt x="0" y="5"/>
                  </a:lnTo>
                  <a:lnTo>
                    <a:pt x="3" y="4"/>
                  </a:lnTo>
                  <a:lnTo>
                    <a:pt x="8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583"/>
            <p:cNvSpPr>
              <a:spLocks/>
            </p:cNvSpPr>
            <p:nvPr/>
          </p:nvSpPr>
          <p:spPr bwMode="auto">
            <a:xfrm>
              <a:off x="5073136" y="2828968"/>
              <a:ext cx="15875" cy="168275"/>
            </a:xfrm>
            <a:custGeom>
              <a:avLst/>
              <a:gdLst>
                <a:gd name="T0" fmla="*/ 10 w 10"/>
                <a:gd name="T1" fmla="*/ 0 h 106"/>
                <a:gd name="T2" fmla="*/ 10 w 10"/>
                <a:gd name="T3" fmla="*/ 106 h 106"/>
                <a:gd name="T4" fmla="*/ 0 w 10"/>
                <a:gd name="T5" fmla="*/ 102 h 106"/>
                <a:gd name="T6" fmla="*/ 0 w 10"/>
                <a:gd name="T7" fmla="*/ 4 h 106"/>
                <a:gd name="T8" fmla="*/ 8 w 10"/>
                <a:gd name="T9" fmla="*/ 2 h 106"/>
                <a:gd name="T10" fmla="*/ 10 w 10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6">
                  <a:moveTo>
                    <a:pt x="10" y="0"/>
                  </a:moveTo>
                  <a:lnTo>
                    <a:pt x="10" y="106"/>
                  </a:lnTo>
                  <a:lnTo>
                    <a:pt x="0" y="102"/>
                  </a:lnTo>
                  <a:lnTo>
                    <a:pt x="0" y="4"/>
                  </a:lnTo>
                  <a:lnTo>
                    <a:pt x="8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B"/>
            </a:solidFill>
            <a:ln w="0">
              <a:solidFill>
                <a:srgbClr val="FFDFA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584"/>
            <p:cNvSpPr>
              <a:spLocks/>
            </p:cNvSpPr>
            <p:nvPr/>
          </p:nvSpPr>
          <p:spPr bwMode="auto">
            <a:xfrm>
              <a:off x="5089011" y="2822618"/>
              <a:ext cx="17463" cy="179388"/>
            </a:xfrm>
            <a:custGeom>
              <a:avLst/>
              <a:gdLst>
                <a:gd name="T0" fmla="*/ 11 w 11"/>
                <a:gd name="T1" fmla="*/ 0 h 113"/>
                <a:gd name="T2" fmla="*/ 11 w 11"/>
                <a:gd name="T3" fmla="*/ 113 h 113"/>
                <a:gd name="T4" fmla="*/ 0 w 11"/>
                <a:gd name="T5" fmla="*/ 110 h 113"/>
                <a:gd name="T6" fmla="*/ 0 w 11"/>
                <a:gd name="T7" fmla="*/ 4 h 113"/>
                <a:gd name="T8" fmla="*/ 8 w 11"/>
                <a:gd name="T9" fmla="*/ 0 h 113"/>
                <a:gd name="T10" fmla="*/ 11 w 11"/>
                <a:gd name="T1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13">
                  <a:moveTo>
                    <a:pt x="11" y="0"/>
                  </a:moveTo>
                  <a:lnTo>
                    <a:pt x="11" y="113"/>
                  </a:lnTo>
                  <a:lnTo>
                    <a:pt x="0" y="110"/>
                  </a:lnTo>
                  <a:lnTo>
                    <a:pt x="0" y="4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DA8"/>
            </a:solidFill>
            <a:ln w="0">
              <a:solidFill>
                <a:srgbClr val="FFDD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585"/>
            <p:cNvSpPr>
              <a:spLocks/>
            </p:cNvSpPr>
            <p:nvPr/>
          </p:nvSpPr>
          <p:spPr bwMode="auto">
            <a:xfrm>
              <a:off x="5106474" y="2816268"/>
              <a:ext cx="15875" cy="192088"/>
            </a:xfrm>
            <a:custGeom>
              <a:avLst/>
              <a:gdLst>
                <a:gd name="T0" fmla="*/ 10 w 10"/>
                <a:gd name="T1" fmla="*/ 0 h 121"/>
                <a:gd name="T2" fmla="*/ 10 w 10"/>
                <a:gd name="T3" fmla="*/ 121 h 121"/>
                <a:gd name="T4" fmla="*/ 0 w 10"/>
                <a:gd name="T5" fmla="*/ 117 h 121"/>
                <a:gd name="T6" fmla="*/ 0 w 10"/>
                <a:gd name="T7" fmla="*/ 4 h 121"/>
                <a:gd name="T8" fmla="*/ 10 w 10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1">
                  <a:moveTo>
                    <a:pt x="10" y="0"/>
                  </a:moveTo>
                  <a:lnTo>
                    <a:pt x="10" y="121"/>
                  </a:lnTo>
                  <a:lnTo>
                    <a:pt x="0" y="117"/>
                  </a:lnTo>
                  <a:lnTo>
                    <a:pt x="0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" name="Freeform 586"/>
            <p:cNvSpPr>
              <a:spLocks/>
            </p:cNvSpPr>
            <p:nvPr/>
          </p:nvSpPr>
          <p:spPr bwMode="auto">
            <a:xfrm>
              <a:off x="5122349" y="2813093"/>
              <a:ext cx="17463" cy="198438"/>
            </a:xfrm>
            <a:custGeom>
              <a:avLst/>
              <a:gdLst>
                <a:gd name="T0" fmla="*/ 11 w 11"/>
                <a:gd name="T1" fmla="*/ 0 h 125"/>
                <a:gd name="T2" fmla="*/ 11 w 11"/>
                <a:gd name="T3" fmla="*/ 125 h 125"/>
                <a:gd name="T4" fmla="*/ 0 w 11"/>
                <a:gd name="T5" fmla="*/ 123 h 125"/>
                <a:gd name="T6" fmla="*/ 0 w 11"/>
                <a:gd name="T7" fmla="*/ 2 h 125"/>
                <a:gd name="T8" fmla="*/ 0 w 11"/>
                <a:gd name="T9" fmla="*/ 2 h 125"/>
                <a:gd name="T10" fmla="*/ 11 w 11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5">
                  <a:moveTo>
                    <a:pt x="11" y="0"/>
                  </a:moveTo>
                  <a:lnTo>
                    <a:pt x="11" y="125"/>
                  </a:lnTo>
                  <a:lnTo>
                    <a:pt x="0" y="12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9A3"/>
            </a:solidFill>
            <a:ln w="0">
              <a:solidFill>
                <a:srgbClr val="FFD9A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" name="Freeform 587"/>
            <p:cNvSpPr>
              <a:spLocks/>
            </p:cNvSpPr>
            <p:nvPr/>
          </p:nvSpPr>
          <p:spPr bwMode="auto">
            <a:xfrm>
              <a:off x="5139811" y="2808330"/>
              <a:ext cx="15875" cy="207963"/>
            </a:xfrm>
            <a:custGeom>
              <a:avLst/>
              <a:gdLst>
                <a:gd name="T0" fmla="*/ 10 w 10"/>
                <a:gd name="T1" fmla="*/ 0 h 131"/>
                <a:gd name="T2" fmla="*/ 10 w 10"/>
                <a:gd name="T3" fmla="*/ 126 h 131"/>
                <a:gd name="T4" fmla="*/ 6 w 10"/>
                <a:gd name="T5" fmla="*/ 130 h 131"/>
                <a:gd name="T6" fmla="*/ 4 w 10"/>
                <a:gd name="T7" fmla="*/ 131 h 131"/>
                <a:gd name="T8" fmla="*/ 0 w 10"/>
                <a:gd name="T9" fmla="*/ 128 h 131"/>
                <a:gd name="T10" fmla="*/ 0 w 10"/>
                <a:gd name="T11" fmla="*/ 3 h 131"/>
                <a:gd name="T12" fmla="*/ 4 w 10"/>
                <a:gd name="T13" fmla="*/ 1 h 131"/>
                <a:gd name="T14" fmla="*/ 10 w 10"/>
                <a:gd name="T1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31">
                  <a:moveTo>
                    <a:pt x="10" y="0"/>
                  </a:moveTo>
                  <a:lnTo>
                    <a:pt x="10" y="126"/>
                  </a:lnTo>
                  <a:lnTo>
                    <a:pt x="6" y="130"/>
                  </a:lnTo>
                  <a:lnTo>
                    <a:pt x="4" y="131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4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7A0"/>
            </a:solidFill>
            <a:ln w="0">
              <a:solidFill>
                <a:srgbClr val="FFD7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8" name="Freeform 588"/>
            <p:cNvSpPr>
              <a:spLocks/>
            </p:cNvSpPr>
            <p:nvPr/>
          </p:nvSpPr>
          <p:spPr bwMode="auto">
            <a:xfrm>
              <a:off x="5155686" y="2806743"/>
              <a:ext cx="17463" cy="201613"/>
            </a:xfrm>
            <a:custGeom>
              <a:avLst/>
              <a:gdLst>
                <a:gd name="T0" fmla="*/ 11 w 11"/>
                <a:gd name="T1" fmla="*/ 0 h 127"/>
                <a:gd name="T2" fmla="*/ 11 w 11"/>
                <a:gd name="T3" fmla="*/ 116 h 127"/>
                <a:gd name="T4" fmla="*/ 9 w 11"/>
                <a:gd name="T5" fmla="*/ 118 h 127"/>
                <a:gd name="T6" fmla="*/ 1 w 11"/>
                <a:gd name="T7" fmla="*/ 125 h 127"/>
                <a:gd name="T8" fmla="*/ 0 w 11"/>
                <a:gd name="T9" fmla="*/ 127 h 127"/>
                <a:gd name="T10" fmla="*/ 0 w 11"/>
                <a:gd name="T11" fmla="*/ 1 h 127"/>
                <a:gd name="T12" fmla="*/ 8 w 11"/>
                <a:gd name="T13" fmla="*/ 0 h 127"/>
                <a:gd name="T14" fmla="*/ 11 w 11"/>
                <a:gd name="T1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27">
                  <a:moveTo>
                    <a:pt x="11" y="0"/>
                  </a:moveTo>
                  <a:lnTo>
                    <a:pt x="11" y="116"/>
                  </a:lnTo>
                  <a:lnTo>
                    <a:pt x="9" y="118"/>
                  </a:lnTo>
                  <a:lnTo>
                    <a:pt x="1" y="125"/>
                  </a:lnTo>
                  <a:lnTo>
                    <a:pt x="0" y="127"/>
                  </a:lnTo>
                  <a:lnTo>
                    <a:pt x="0" y="1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C"/>
            </a:solidFill>
            <a:ln w="0">
              <a:solidFill>
                <a:srgbClr val="FFD59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9" name="Freeform 589"/>
            <p:cNvSpPr>
              <a:spLocks/>
            </p:cNvSpPr>
            <p:nvPr/>
          </p:nvSpPr>
          <p:spPr bwMode="auto">
            <a:xfrm>
              <a:off x="5173149" y="2806743"/>
              <a:ext cx="14288" cy="184150"/>
            </a:xfrm>
            <a:custGeom>
              <a:avLst/>
              <a:gdLst>
                <a:gd name="T0" fmla="*/ 9 w 9"/>
                <a:gd name="T1" fmla="*/ 0 h 116"/>
                <a:gd name="T2" fmla="*/ 9 w 9"/>
                <a:gd name="T3" fmla="*/ 103 h 116"/>
                <a:gd name="T4" fmla="*/ 7 w 9"/>
                <a:gd name="T5" fmla="*/ 106 h 116"/>
                <a:gd name="T6" fmla="*/ 0 w 9"/>
                <a:gd name="T7" fmla="*/ 116 h 116"/>
                <a:gd name="T8" fmla="*/ 0 w 9"/>
                <a:gd name="T9" fmla="*/ 0 h 116"/>
                <a:gd name="T10" fmla="*/ 9 w 9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16">
                  <a:moveTo>
                    <a:pt x="9" y="0"/>
                  </a:moveTo>
                  <a:lnTo>
                    <a:pt x="9" y="103"/>
                  </a:lnTo>
                  <a:lnTo>
                    <a:pt x="7" y="106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D39A"/>
            </a:solidFill>
            <a:ln w="0">
              <a:solidFill>
                <a:srgbClr val="FFD39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" name="Freeform 590"/>
            <p:cNvSpPr>
              <a:spLocks/>
            </p:cNvSpPr>
            <p:nvPr/>
          </p:nvSpPr>
          <p:spPr bwMode="auto">
            <a:xfrm>
              <a:off x="5187436" y="2806743"/>
              <a:ext cx="15875" cy="163513"/>
            </a:xfrm>
            <a:custGeom>
              <a:avLst/>
              <a:gdLst>
                <a:gd name="T0" fmla="*/ 1 w 10"/>
                <a:gd name="T1" fmla="*/ 0 h 103"/>
                <a:gd name="T2" fmla="*/ 10 w 10"/>
                <a:gd name="T3" fmla="*/ 2 h 103"/>
                <a:gd name="T4" fmla="*/ 10 w 10"/>
                <a:gd name="T5" fmla="*/ 85 h 103"/>
                <a:gd name="T6" fmla="*/ 9 w 10"/>
                <a:gd name="T7" fmla="*/ 88 h 103"/>
                <a:gd name="T8" fmla="*/ 0 w 10"/>
                <a:gd name="T9" fmla="*/ 103 h 103"/>
                <a:gd name="T10" fmla="*/ 0 w 10"/>
                <a:gd name="T11" fmla="*/ 0 h 103"/>
                <a:gd name="T12" fmla="*/ 1 w 10"/>
                <a:gd name="T13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3">
                  <a:moveTo>
                    <a:pt x="1" y="0"/>
                  </a:moveTo>
                  <a:lnTo>
                    <a:pt x="10" y="2"/>
                  </a:lnTo>
                  <a:lnTo>
                    <a:pt x="10" y="85"/>
                  </a:lnTo>
                  <a:lnTo>
                    <a:pt x="9" y="88"/>
                  </a:lnTo>
                  <a:lnTo>
                    <a:pt x="0" y="10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297"/>
            </a:solidFill>
            <a:ln w="0">
              <a:solidFill>
                <a:srgbClr val="FFD2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1" name="Freeform 591"/>
            <p:cNvSpPr>
              <a:spLocks/>
            </p:cNvSpPr>
            <p:nvPr/>
          </p:nvSpPr>
          <p:spPr bwMode="auto">
            <a:xfrm>
              <a:off x="5203311" y="2809918"/>
              <a:ext cx="17463" cy="131763"/>
            </a:xfrm>
            <a:custGeom>
              <a:avLst/>
              <a:gdLst>
                <a:gd name="T0" fmla="*/ 0 w 11"/>
                <a:gd name="T1" fmla="*/ 0 h 83"/>
                <a:gd name="T2" fmla="*/ 3 w 11"/>
                <a:gd name="T3" fmla="*/ 0 h 83"/>
                <a:gd name="T4" fmla="*/ 11 w 11"/>
                <a:gd name="T5" fmla="*/ 6 h 83"/>
                <a:gd name="T6" fmla="*/ 11 w 11"/>
                <a:gd name="T7" fmla="*/ 61 h 83"/>
                <a:gd name="T8" fmla="*/ 11 w 11"/>
                <a:gd name="T9" fmla="*/ 62 h 83"/>
                <a:gd name="T10" fmla="*/ 0 w 11"/>
                <a:gd name="T11" fmla="*/ 83 h 83"/>
                <a:gd name="T12" fmla="*/ 0 w 11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83">
                  <a:moveTo>
                    <a:pt x="0" y="0"/>
                  </a:moveTo>
                  <a:lnTo>
                    <a:pt x="3" y="0"/>
                  </a:lnTo>
                  <a:lnTo>
                    <a:pt x="11" y="6"/>
                  </a:lnTo>
                  <a:lnTo>
                    <a:pt x="11" y="61"/>
                  </a:lnTo>
                  <a:lnTo>
                    <a:pt x="11" y="62"/>
                  </a:lnTo>
                  <a:lnTo>
                    <a:pt x="0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094"/>
            </a:solidFill>
            <a:ln w="0">
              <a:solidFill>
                <a:srgbClr val="FFD0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2" name="Freeform 592"/>
            <p:cNvSpPr>
              <a:spLocks/>
            </p:cNvSpPr>
            <p:nvPr/>
          </p:nvSpPr>
          <p:spPr bwMode="auto">
            <a:xfrm>
              <a:off x="5220774" y="2819443"/>
              <a:ext cx="15875" cy="87313"/>
            </a:xfrm>
            <a:custGeom>
              <a:avLst/>
              <a:gdLst>
                <a:gd name="T0" fmla="*/ 0 w 10"/>
                <a:gd name="T1" fmla="*/ 0 h 55"/>
                <a:gd name="T2" fmla="*/ 1 w 10"/>
                <a:gd name="T3" fmla="*/ 1 h 55"/>
                <a:gd name="T4" fmla="*/ 8 w 10"/>
                <a:gd name="T5" fmla="*/ 10 h 55"/>
                <a:gd name="T6" fmla="*/ 10 w 10"/>
                <a:gd name="T7" fmla="*/ 25 h 55"/>
                <a:gd name="T8" fmla="*/ 10 w 10"/>
                <a:gd name="T9" fmla="*/ 25 h 55"/>
                <a:gd name="T10" fmla="*/ 0 w 10"/>
                <a:gd name="T11" fmla="*/ 55 h 55"/>
                <a:gd name="T12" fmla="*/ 0 w 10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55">
                  <a:moveTo>
                    <a:pt x="0" y="0"/>
                  </a:moveTo>
                  <a:lnTo>
                    <a:pt x="1" y="1"/>
                  </a:lnTo>
                  <a:lnTo>
                    <a:pt x="8" y="1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0" y="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3" name="Rectangle 593"/>
            <p:cNvSpPr>
              <a:spLocks noChangeArrowheads="1"/>
            </p:cNvSpPr>
            <p:nvPr/>
          </p:nvSpPr>
          <p:spPr bwMode="auto">
            <a:xfrm>
              <a:off x="5236649" y="2859130"/>
              <a:ext cx="1588" cy="1588"/>
            </a:xfrm>
            <a:prstGeom prst="rect">
              <a:avLst/>
            </a:pr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4" name="Freeform 594"/>
            <p:cNvSpPr>
              <a:spLocks/>
            </p:cNvSpPr>
            <p:nvPr/>
          </p:nvSpPr>
          <p:spPr bwMode="auto">
            <a:xfrm>
              <a:off x="3299899" y="5068930"/>
              <a:ext cx="1330325" cy="207963"/>
            </a:xfrm>
            <a:custGeom>
              <a:avLst/>
              <a:gdLst>
                <a:gd name="T0" fmla="*/ 419 w 838"/>
                <a:gd name="T1" fmla="*/ 0 h 131"/>
                <a:gd name="T2" fmla="*/ 482 w 838"/>
                <a:gd name="T3" fmla="*/ 2 h 131"/>
                <a:gd name="T4" fmla="*/ 541 w 838"/>
                <a:gd name="T5" fmla="*/ 3 h 131"/>
                <a:gd name="T6" fmla="*/ 596 w 838"/>
                <a:gd name="T7" fmla="*/ 7 h 131"/>
                <a:gd name="T8" fmla="*/ 648 w 838"/>
                <a:gd name="T9" fmla="*/ 11 h 131"/>
                <a:gd name="T10" fmla="*/ 694 w 838"/>
                <a:gd name="T11" fmla="*/ 16 h 131"/>
                <a:gd name="T12" fmla="*/ 736 w 838"/>
                <a:gd name="T13" fmla="*/ 23 h 131"/>
                <a:gd name="T14" fmla="*/ 771 w 838"/>
                <a:gd name="T15" fmla="*/ 31 h 131"/>
                <a:gd name="T16" fmla="*/ 800 w 838"/>
                <a:gd name="T17" fmla="*/ 38 h 131"/>
                <a:gd name="T18" fmla="*/ 821 w 838"/>
                <a:gd name="T19" fmla="*/ 48 h 131"/>
                <a:gd name="T20" fmla="*/ 834 w 838"/>
                <a:gd name="T21" fmla="*/ 57 h 131"/>
                <a:gd name="T22" fmla="*/ 838 w 838"/>
                <a:gd name="T23" fmla="*/ 66 h 131"/>
                <a:gd name="T24" fmla="*/ 834 w 838"/>
                <a:gd name="T25" fmla="*/ 75 h 131"/>
                <a:gd name="T26" fmla="*/ 821 w 838"/>
                <a:gd name="T27" fmla="*/ 85 h 131"/>
                <a:gd name="T28" fmla="*/ 800 w 838"/>
                <a:gd name="T29" fmla="*/ 93 h 131"/>
                <a:gd name="T30" fmla="*/ 771 w 838"/>
                <a:gd name="T31" fmla="*/ 101 h 131"/>
                <a:gd name="T32" fmla="*/ 736 w 838"/>
                <a:gd name="T33" fmla="*/ 109 h 131"/>
                <a:gd name="T34" fmla="*/ 694 w 838"/>
                <a:gd name="T35" fmla="*/ 116 h 131"/>
                <a:gd name="T36" fmla="*/ 648 w 838"/>
                <a:gd name="T37" fmla="*/ 121 h 131"/>
                <a:gd name="T38" fmla="*/ 596 w 838"/>
                <a:gd name="T39" fmla="*/ 126 h 131"/>
                <a:gd name="T40" fmla="*/ 541 w 838"/>
                <a:gd name="T41" fmla="*/ 129 h 131"/>
                <a:gd name="T42" fmla="*/ 482 w 838"/>
                <a:gd name="T43" fmla="*/ 131 h 131"/>
                <a:gd name="T44" fmla="*/ 419 w 838"/>
                <a:gd name="T45" fmla="*/ 131 h 131"/>
                <a:gd name="T46" fmla="*/ 357 w 838"/>
                <a:gd name="T47" fmla="*/ 131 h 131"/>
                <a:gd name="T48" fmla="*/ 299 w 838"/>
                <a:gd name="T49" fmla="*/ 129 h 131"/>
                <a:gd name="T50" fmla="*/ 242 w 838"/>
                <a:gd name="T51" fmla="*/ 126 h 131"/>
                <a:gd name="T52" fmla="*/ 191 w 838"/>
                <a:gd name="T53" fmla="*/ 121 h 131"/>
                <a:gd name="T54" fmla="*/ 144 w 838"/>
                <a:gd name="T55" fmla="*/ 116 h 131"/>
                <a:gd name="T56" fmla="*/ 103 w 838"/>
                <a:gd name="T57" fmla="*/ 109 h 131"/>
                <a:gd name="T58" fmla="*/ 68 w 838"/>
                <a:gd name="T59" fmla="*/ 101 h 131"/>
                <a:gd name="T60" fmla="*/ 39 w 838"/>
                <a:gd name="T61" fmla="*/ 93 h 131"/>
                <a:gd name="T62" fmla="*/ 18 w 838"/>
                <a:gd name="T63" fmla="*/ 85 h 131"/>
                <a:gd name="T64" fmla="*/ 5 w 838"/>
                <a:gd name="T65" fmla="*/ 75 h 131"/>
                <a:gd name="T66" fmla="*/ 0 w 838"/>
                <a:gd name="T67" fmla="*/ 66 h 131"/>
                <a:gd name="T68" fmla="*/ 5 w 838"/>
                <a:gd name="T69" fmla="*/ 57 h 131"/>
                <a:gd name="T70" fmla="*/ 18 w 838"/>
                <a:gd name="T71" fmla="*/ 48 h 131"/>
                <a:gd name="T72" fmla="*/ 39 w 838"/>
                <a:gd name="T73" fmla="*/ 38 h 131"/>
                <a:gd name="T74" fmla="*/ 68 w 838"/>
                <a:gd name="T75" fmla="*/ 31 h 131"/>
                <a:gd name="T76" fmla="*/ 103 w 838"/>
                <a:gd name="T77" fmla="*/ 23 h 131"/>
                <a:gd name="T78" fmla="*/ 144 w 838"/>
                <a:gd name="T79" fmla="*/ 16 h 131"/>
                <a:gd name="T80" fmla="*/ 191 w 838"/>
                <a:gd name="T81" fmla="*/ 11 h 131"/>
                <a:gd name="T82" fmla="*/ 242 w 838"/>
                <a:gd name="T83" fmla="*/ 7 h 131"/>
                <a:gd name="T84" fmla="*/ 299 w 838"/>
                <a:gd name="T85" fmla="*/ 3 h 131"/>
                <a:gd name="T86" fmla="*/ 357 w 838"/>
                <a:gd name="T87" fmla="*/ 2 h 131"/>
                <a:gd name="T88" fmla="*/ 419 w 838"/>
                <a:gd name="T8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38" h="131">
                  <a:moveTo>
                    <a:pt x="419" y="0"/>
                  </a:moveTo>
                  <a:lnTo>
                    <a:pt x="482" y="2"/>
                  </a:lnTo>
                  <a:lnTo>
                    <a:pt x="541" y="3"/>
                  </a:lnTo>
                  <a:lnTo>
                    <a:pt x="596" y="7"/>
                  </a:lnTo>
                  <a:lnTo>
                    <a:pt x="648" y="11"/>
                  </a:lnTo>
                  <a:lnTo>
                    <a:pt x="694" y="16"/>
                  </a:lnTo>
                  <a:lnTo>
                    <a:pt x="736" y="23"/>
                  </a:lnTo>
                  <a:lnTo>
                    <a:pt x="771" y="31"/>
                  </a:lnTo>
                  <a:lnTo>
                    <a:pt x="800" y="38"/>
                  </a:lnTo>
                  <a:lnTo>
                    <a:pt x="821" y="48"/>
                  </a:lnTo>
                  <a:lnTo>
                    <a:pt x="834" y="57"/>
                  </a:lnTo>
                  <a:lnTo>
                    <a:pt x="838" y="66"/>
                  </a:lnTo>
                  <a:lnTo>
                    <a:pt x="834" y="75"/>
                  </a:lnTo>
                  <a:lnTo>
                    <a:pt x="821" y="85"/>
                  </a:lnTo>
                  <a:lnTo>
                    <a:pt x="800" y="93"/>
                  </a:lnTo>
                  <a:lnTo>
                    <a:pt x="771" y="101"/>
                  </a:lnTo>
                  <a:lnTo>
                    <a:pt x="736" y="109"/>
                  </a:lnTo>
                  <a:lnTo>
                    <a:pt x="694" y="116"/>
                  </a:lnTo>
                  <a:lnTo>
                    <a:pt x="648" y="121"/>
                  </a:lnTo>
                  <a:lnTo>
                    <a:pt x="596" y="126"/>
                  </a:lnTo>
                  <a:lnTo>
                    <a:pt x="541" y="129"/>
                  </a:lnTo>
                  <a:lnTo>
                    <a:pt x="482" y="131"/>
                  </a:lnTo>
                  <a:lnTo>
                    <a:pt x="419" y="131"/>
                  </a:lnTo>
                  <a:lnTo>
                    <a:pt x="357" y="131"/>
                  </a:lnTo>
                  <a:lnTo>
                    <a:pt x="299" y="129"/>
                  </a:lnTo>
                  <a:lnTo>
                    <a:pt x="242" y="126"/>
                  </a:lnTo>
                  <a:lnTo>
                    <a:pt x="191" y="121"/>
                  </a:lnTo>
                  <a:lnTo>
                    <a:pt x="144" y="116"/>
                  </a:lnTo>
                  <a:lnTo>
                    <a:pt x="103" y="109"/>
                  </a:lnTo>
                  <a:lnTo>
                    <a:pt x="68" y="101"/>
                  </a:lnTo>
                  <a:lnTo>
                    <a:pt x="39" y="93"/>
                  </a:lnTo>
                  <a:lnTo>
                    <a:pt x="18" y="85"/>
                  </a:lnTo>
                  <a:lnTo>
                    <a:pt x="5" y="75"/>
                  </a:lnTo>
                  <a:lnTo>
                    <a:pt x="0" y="66"/>
                  </a:lnTo>
                  <a:lnTo>
                    <a:pt x="5" y="57"/>
                  </a:lnTo>
                  <a:lnTo>
                    <a:pt x="18" y="48"/>
                  </a:lnTo>
                  <a:lnTo>
                    <a:pt x="39" y="38"/>
                  </a:lnTo>
                  <a:lnTo>
                    <a:pt x="68" y="31"/>
                  </a:lnTo>
                  <a:lnTo>
                    <a:pt x="103" y="23"/>
                  </a:lnTo>
                  <a:lnTo>
                    <a:pt x="144" y="16"/>
                  </a:lnTo>
                  <a:lnTo>
                    <a:pt x="191" y="11"/>
                  </a:lnTo>
                  <a:lnTo>
                    <a:pt x="242" y="7"/>
                  </a:lnTo>
                  <a:lnTo>
                    <a:pt x="299" y="3"/>
                  </a:lnTo>
                  <a:lnTo>
                    <a:pt x="357" y="2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B7C9B9"/>
            </a:solidFill>
            <a:ln w="0">
              <a:solidFill>
                <a:srgbClr val="B7C9B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" name="Freeform 595"/>
            <p:cNvSpPr>
              <a:spLocks/>
            </p:cNvSpPr>
            <p:nvPr/>
          </p:nvSpPr>
          <p:spPr bwMode="auto">
            <a:xfrm>
              <a:off x="3152261" y="3646530"/>
              <a:ext cx="17463" cy="71438"/>
            </a:xfrm>
            <a:custGeom>
              <a:avLst/>
              <a:gdLst>
                <a:gd name="T0" fmla="*/ 11 w 11"/>
                <a:gd name="T1" fmla="*/ 0 h 45"/>
                <a:gd name="T2" fmla="*/ 11 w 11"/>
                <a:gd name="T3" fmla="*/ 45 h 45"/>
                <a:gd name="T4" fmla="*/ 7 w 11"/>
                <a:gd name="T5" fmla="*/ 38 h 45"/>
                <a:gd name="T6" fmla="*/ 3 w 11"/>
                <a:gd name="T7" fmla="*/ 28 h 45"/>
                <a:gd name="T8" fmla="*/ 0 w 11"/>
                <a:gd name="T9" fmla="*/ 22 h 45"/>
                <a:gd name="T10" fmla="*/ 0 w 11"/>
                <a:gd name="T11" fmla="*/ 19 h 45"/>
                <a:gd name="T12" fmla="*/ 9 w 11"/>
                <a:gd name="T13" fmla="*/ 1 h 45"/>
                <a:gd name="T14" fmla="*/ 11 w 11"/>
                <a:gd name="T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45">
                  <a:moveTo>
                    <a:pt x="11" y="0"/>
                  </a:moveTo>
                  <a:lnTo>
                    <a:pt x="11" y="45"/>
                  </a:lnTo>
                  <a:lnTo>
                    <a:pt x="7" y="38"/>
                  </a:lnTo>
                  <a:lnTo>
                    <a:pt x="3" y="28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9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" name="Freeform 596"/>
            <p:cNvSpPr>
              <a:spLocks/>
            </p:cNvSpPr>
            <p:nvPr/>
          </p:nvSpPr>
          <p:spPr bwMode="auto">
            <a:xfrm>
              <a:off x="3169724" y="3627480"/>
              <a:ext cx="15875" cy="119063"/>
            </a:xfrm>
            <a:custGeom>
              <a:avLst/>
              <a:gdLst>
                <a:gd name="T0" fmla="*/ 10 w 10"/>
                <a:gd name="T1" fmla="*/ 0 h 75"/>
                <a:gd name="T2" fmla="*/ 10 w 10"/>
                <a:gd name="T3" fmla="*/ 75 h 75"/>
                <a:gd name="T4" fmla="*/ 10 w 10"/>
                <a:gd name="T5" fmla="*/ 73 h 75"/>
                <a:gd name="T6" fmla="*/ 1 w 10"/>
                <a:gd name="T7" fmla="*/ 61 h 75"/>
                <a:gd name="T8" fmla="*/ 0 w 10"/>
                <a:gd name="T9" fmla="*/ 57 h 75"/>
                <a:gd name="T10" fmla="*/ 0 w 10"/>
                <a:gd name="T11" fmla="*/ 12 h 75"/>
                <a:gd name="T12" fmla="*/ 10 w 10"/>
                <a:gd name="T1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0"/>
                  </a:moveTo>
                  <a:lnTo>
                    <a:pt x="10" y="75"/>
                  </a:lnTo>
                  <a:lnTo>
                    <a:pt x="10" y="73"/>
                  </a:lnTo>
                  <a:lnTo>
                    <a:pt x="1" y="61"/>
                  </a:lnTo>
                  <a:lnTo>
                    <a:pt x="0" y="57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C"/>
            </a:solidFill>
            <a:ln w="0">
              <a:solidFill>
                <a:srgbClr val="FFDFA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" name="Freeform 597"/>
            <p:cNvSpPr>
              <a:spLocks/>
            </p:cNvSpPr>
            <p:nvPr/>
          </p:nvSpPr>
          <p:spPr bwMode="auto">
            <a:xfrm>
              <a:off x="3185599" y="3614780"/>
              <a:ext cx="19050" cy="147638"/>
            </a:xfrm>
            <a:custGeom>
              <a:avLst/>
              <a:gdLst>
                <a:gd name="T0" fmla="*/ 12 w 12"/>
                <a:gd name="T1" fmla="*/ 0 h 93"/>
                <a:gd name="T2" fmla="*/ 12 w 12"/>
                <a:gd name="T3" fmla="*/ 93 h 93"/>
                <a:gd name="T4" fmla="*/ 0 w 12"/>
                <a:gd name="T5" fmla="*/ 83 h 93"/>
                <a:gd name="T6" fmla="*/ 0 w 12"/>
                <a:gd name="T7" fmla="*/ 8 h 93"/>
                <a:gd name="T8" fmla="*/ 3 w 12"/>
                <a:gd name="T9" fmla="*/ 5 h 93"/>
                <a:gd name="T10" fmla="*/ 12 w 12"/>
                <a:gd name="T1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93">
                  <a:moveTo>
                    <a:pt x="12" y="0"/>
                  </a:moveTo>
                  <a:lnTo>
                    <a:pt x="12" y="93"/>
                  </a:lnTo>
                  <a:lnTo>
                    <a:pt x="0" y="83"/>
                  </a:lnTo>
                  <a:lnTo>
                    <a:pt x="0" y="8"/>
                  </a:lnTo>
                  <a:lnTo>
                    <a:pt x="3" y="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EAA"/>
            </a:solidFill>
            <a:ln w="0">
              <a:solidFill>
                <a:srgbClr val="FFDEA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" name="Freeform 598"/>
            <p:cNvSpPr>
              <a:spLocks/>
            </p:cNvSpPr>
            <p:nvPr/>
          </p:nvSpPr>
          <p:spPr bwMode="auto">
            <a:xfrm>
              <a:off x="3204649" y="3602080"/>
              <a:ext cx="15875" cy="174625"/>
            </a:xfrm>
            <a:custGeom>
              <a:avLst/>
              <a:gdLst>
                <a:gd name="T0" fmla="*/ 10 w 10"/>
                <a:gd name="T1" fmla="*/ 0 h 110"/>
                <a:gd name="T2" fmla="*/ 10 w 10"/>
                <a:gd name="T3" fmla="*/ 110 h 110"/>
                <a:gd name="T4" fmla="*/ 0 w 10"/>
                <a:gd name="T5" fmla="*/ 102 h 110"/>
                <a:gd name="T6" fmla="*/ 0 w 10"/>
                <a:gd name="T7" fmla="*/ 101 h 110"/>
                <a:gd name="T8" fmla="*/ 0 w 10"/>
                <a:gd name="T9" fmla="*/ 8 h 110"/>
                <a:gd name="T10" fmla="*/ 8 w 10"/>
                <a:gd name="T11" fmla="*/ 1 h 110"/>
                <a:gd name="T12" fmla="*/ 10 w 10"/>
                <a:gd name="T1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10">
                  <a:moveTo>
                    <a:pt x="10" y="0"/>
                  </a:moveTo>
                  <a:lnTo>
                    <a:pt x="10" y="110"/>
                  </a:lnTo>
                  <a:lnTo>
                    <a:pt x="0" y="102"/>
                  </a:lnTo>
                  <a:lnTo>
                    <a:pt x="0" y="101"/>
                  </a:lnTo>
                  <a:lnTo>
                    <a:pt x="0" y="8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CA8"/>
            </a:solidFill>
            <a:ln w="0">
              <a:solidFill>
                <a:srgbClr val="FFDC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" name="Freeform 599"/>
            <p:cNvSpPr>
              <a:spLocks/>
            </p:cNvSpPr>
            <p:nvPr/>
          </p:nvSpPr>
          <p:spPr bwMode="auto">
            <a:xfrm>
              <a:off x="3220524" y="3594143"/>
              <a:ext cx="17463" cy="193675"/>
            </a:xfrm>
            <a:custGeom>
              <a:avLst/>
              <a:gdLst>
                <a:gd name="T0" fmla="*/ 11 w 11"/>
                <a:gd name="T1" fmla="*/ 0 h 122"/>
                <a:gd name="T2" fmla="*/ 11 w 11"/>
                <a:gd name="T3" fmla="*/ 122 h 122"/>
                <a:gd name="T4" fmla="*/ 4 w 11"/>
                <a:gd name="T5" fmla="*/ 118 h 122"/>
                <a:gd name="T6" fmla="*/ 0 w 11"/>
                <a:gd name="T7" fmla="*/ 115 h 122"/>
                <a:gd name="T8" fmla="*/ 0 w 11"/>
                <a:gd name="T9" fmla="*/ 5 h 122"/>
                <a:gd name="T10" fmla="*/ 11 w 11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2">
                  <a:moveTo>
                    <a:pt x="11" y="0"/>
                  </a:moveTo>
                  <a:lnTo>
                    <a:pt x="11" y="122"/>
                  </a:lnTo>
                  <a:lnTo>
                    <a:pt x="4" y="118"/>
                  </a:lnTo>
                  <a:lnTo>
                    <a:pt x="0" y="115"/>
                  </a:lnTo>
                  <a:lnTo>
                    <a:pt x="0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0" name="Freeform 600"/>
            <p:cNvSpPr>
              <a:spLocks/>
            </p:cNvSpPr>
            <p:nvPr/>
          </p:nvSpPr>
          <p:spPr bwMode="auto">
            <a:xfrm>
              <a:off x="3237986" y="3587793"/>
              <a:ext cx="19050" cy="207963"/>
            </a:xfrm>
            <a:custGeom>
              <a:avLst/>
              <a:gdLst>
                <a:gd name="T0" fmla="*/ 12 w 12"/>
                <a:gd name="T1" fmla="*/ 0 h 131"/>
                <a:gd name="T2" fmla="*/ 12 w 12"/>
                <a:gd name="T3" fmla="*/ 131 h 131"/>
                <a:gd name="T4" fmla="*/ 0 w 12"/>
                <a:gd name="T5" fmla="*/ 126 h 131"/>
                <a:gd name="T6" fmla="*/ 0 w 12"/>
                <a:gd name="T7" fmla="*/ 4 h 131"/>
                <a:gd name="T8" fmla="*/ 4 w 12"/>
                <a:gd name="T9" fmla="*/ 3 h 131"/>
                <a:gd name="T10" fmla="*/ 12 w 12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31">
                  <a:moveTo>
                    <a:pt x="12" y="0"/>
                  </a:moveTo>
                  <a:lnTo>
                    <a:pt x="12" y="131"/>
                  </a:lnTo>
                  <a:lnTo>
                    <a:pt x="0" y="126"/>
                  </a:lnTo>
                  <a:lnTo>
                    <a:pt x="0" y="4"/>
                  </a:lnTo>
                  <a:lnTo>
                    <a:pt x="4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AA4"/>
            </a:solidFill>
            <a:ln w="0">
              <a:solidFill>
                <a:srgbClr val="FFDAA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1" name="Freeform 601"/>
            <p:cNvSpPr>
              <a:spLocks/>
            </p:cNvSpPr>
            <p:nvPr/>
          </p:nvSpPr>
          <p:spPr bwMode="auto">
            <a:xfrm>
              <a:off x="3257036" y="3581443"/>
              <a:ext cx="15875" cy="219075"/>
            </a:xfrm>
            <a:custGeom>
              <a:avLst/>
              <a:gdLst>
                <a:gd name="T0" fmla="*/ 10 w 10"/>
                <a:gd name="T1" fmla="*/ 0 h 138"/>
                <a:gd name="T2" fmla="*/ 10 w 10"/>
                <a:gd name="T3" fmla="*/ 138 h 138"/>
                <a:gd name="T4" fmla="*/ 0 w 10"/>
                <a:gd name="T5" fmla="*/ 135 h 138"/>
                <a:gd name="T6" fmla="*/ 0 w 10"/>
                <a:gd name="T7" fmla="*/ 135 h 138"/>
                <a:gd name="T8" fmla="*/ 0 w 10"/>
                <a:gd name="T9" fmla="*/ 4 h 138"/>
                <a:gd name="T10" fmla="*/ 9 w 10"/>
                <a:gd name="T11" fmla="*/ 0 h 138"/>
                <a:gd name="T12" fmla="*/ 10 w 10"/>
                <a:gd name="T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38">
                  <a:moveTo>
                    <a:pt x="10" y="0"/>
                  </a:moveTo>
                  <a:lnTo>
                    <a:pt x="10" y="13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0" y="4"/>
                  </a:lnTo>
                  <a:lnTo>
                    <a:pt x="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8A1"/>
            </a:solidFill>
            <a:ln w="0">
              <a:solidFill>
                <a:srgbClr val="FFD8A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2" name="Freeform 602"/>
            <p:cNvSpPr>
              <a:spLocks/>
            </p:cNvSpPr>
            <p:nvPr/>
          </p:nvSpPr>
          <p:spPr bwMode="auto">
            <a:xfrm>
              <a:off x="3272911" y="3576680"/>
              <a:ext cx="17463" cy="227013"/>
            </a:xfrm>
            <a:custGeom>
              <a:avLst/>
              <a:gdLst>
                <a:gd name="T0" fmla="*/ 11 w 11"/>
                <a:gd name="T1" fmla="*/ 0 h 143"/>
                <a:gd name="T2" fmla="*/ 11 w 11"/>
                <a:gd name="T3" fmla="*/ 143 h 143"/>
                <a:gd name="T4" fmla="*/ 0 w 11"/>
                <a:gd name="T5" fmla="*/ 141 h 143"/>
                <a:gd name="T6" fmla="*/ 0 w 11"/>
                <a:gd name="T7" fmla="*/ 3 h 143"/>
                <a:gd name="T8" fmla="*/ 11 w 11"/>
                <a:gd name="T9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43">
                  <a:moveTo>
                    <a:pt x="11" y="0"/>
                  </a:moveTo>
                  <a:lnTo>
                    <a:pt x="11" y="143"/>
                  </a:lnTo>
                  <a:lnTo>
                    <a:pt x="0" y="141"/>
                  </a:lnTo>
                  <a:lnTo>
                    <a:pt x="0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79F"/>
            </a:solidFill>
            <a:ln w="0">
              <a:solidFill>
                <a:srgbClr val="FFD7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3" name="Freeform 603"/>
            <p:cNvSpPr>
              <a:spLocks/>
            </p:cNvSpPr>
            <p:nvPr/>
          </p:nvSpPr>
          <p:spPr bwMode="auto">
            <a:xfrm>
              <a:off x="3290374" y="3573505"/>
              <a:ext cx="17463" cy="230188"/>
            </a:xfrm>
            <a:custGeom>
              <a:avLst/>
              <a:gdLst>
                <a:gd name="T0" fmla="*/ 11 w 11"/>
                <a:gd name="T1" fmla="*/ 0 h 145"/>
                <a:gd name="T2" fmla="*/ 11 w 11"/>
                <a:gd name="T3" fmla="*/ 133 h 145"/>
                <a:gd name="T4" fmla="*/ 1 w 11"/>
                <a:gd name="T5" fmla="*/ 145 h 145"/>
                <a:gd name="T6" fmla="*/ 0 w 11"/>
                <a:gd name="T7" fmla="*/ 145 h 145"/>
                <a:gd name="T8" fmla="*/ 0 w 11"/>
                <a:gd name="T9" fmla="*/ 2 h 145"/>
                <a:gd name="T10" fmla="*/ 2 w 11"/>
                <a:gd name="T11" fmla="*/ 1 h 145"/>
                <a:gd name="T12" fmla="*/ 11 w 11"/>
                <a:gd name="T13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45">
                  <a:moveTo>
                    <a:pt x="11" y="0"/>
                  </a:moveTo>
                  <a:lnTo>
                    <a:pt x="11" y="133"/>
                  </a:lnTo>
                  <a:lnTo>
                    <a:pt x="1" y="145"/>
                  </a:lnTo>
                  <a:lnTo>
                    <a:pt x="0" y="145"/>
                  </a:lnTo>
                  <a:lnTo>
                    <a:pt x="0" y="2"/>
                  </a:lnTo>
                  <a:lnTo>
                    <a:pt x="2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D"/>
            </a:solidFill>
            <a:ln w="0">
              <a:solidFill>
                <a:srgbClr val="FFD59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4" name="Freeform 604"/>
            <p:cNvSpPr>
              <a:spLocks/>
            </p:cNvSpPr>
            <p:nvPr/>
          </p:nvSpPr>
          <p:spPr bwMode="auto">
            <a:xfrm>
              <a:off x="3307836" y="3571918"/>
              <a:ext cx="17463" cy="212725"/>
            </a:xfrm>
            <a:custGeom>
              <a:avLst/>
              <a:gdLst>
                <a:gd name="T0" fmla="*/ 4 w 11"/>
                <a:gd name="T1" fmla="*/ 0 h 134"/>
                <a:gd name="T2" fmla="*/ 11 w 11"/>
                <a:gd name="T3" fmla="*/ 6 h 134"/>
                <a:gd name="T4" fmla="*/ 11 w 11"/>
                <a:gd name="T5" fmla="*/ 121 h 134"/>
                <a:gd name="T6" fmla="*/ 0 w 11"/>
                <a:gd name="T7" fmla="*/ 134 h 134"/>
                <a:gd name="T8" fmla="*/ 0 w 11"/>
                <a:gd name="T9" fmla="*/ 1 h 134"/>
                <a:gd name="T10" fmla="*/ 0 w 11"/>
                <a:gd name="T11" fmla="*/ 1 h 134"/>
                <a:gd name="T12" fmla="*/ 4 w 11"/>
                <a:gd name="T1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34">
                  <a:moveTo>
                    <a:pt x="4" y="0"/>
                  </a:moveTo>
                  <a:lnTo>
                    <a:pt x="11" y="6"/>
                  </a:lnTo>
                  <a:lnTo>
                    <a:pt x="11" y="121"/>
                  </a:lnTo>
                  <a:lnTo>
                    <a:pt x="0" y="134"/>
                  </a:lnTo>
                  <a:lnTo>
                    <a:pt x="0" y="1"/>
                  </a:lnTo>
                  <a:lnTo>
                    <a:pt x="0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D49B"/>
            </a:solidFill>
            <a:ln w="0">
              <a:solidFill>
                <a:srgbClr val="FFD49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5" name="Freeform 605"/>
            <p:cNvSpPr>
              <a:spLocks/>
            </p:cNvSpPr>
            <p:nvPr/>
          </p:nvSpPr>
          <p:spPr bwMode="auto">
            <a:xfrm>
              <a:off x="3325299" y="3581443"/>
              <a:ext cx="15875" cy="182563"/>
            </a:xfrm>
            <a:custGeom>
              <a:avLst/>
              <a:gdLst>
                <a:gd name="T0" fmla="*/ 0 w 10"/>
                <a:gd name="T1" fmla="*/ 0 h 115"/>
                <a:gd name="T2" fmla="*/ 10 w 10"/>
                <a:gd name="T3" fmla="*/ 11 h 115"/>
                <a:gd name="T4" fmla="*/ 10 w 10"/>
                <a:gd name="T5" fmla="*/ 102 h 115"/>
                <a:gd name="T6" fmla="*/ 0 w 10"/>
                <a:gd name="T7" fmla="*/ 115 h 115"/>
                <a:gd name="T8" fmla="*/ 0 w 10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5">
                  <a:moveTo>
                    <a:pt x="0" y="0"/>
                  </a:moveTo>
                  <a:lnTo>
                    <a:pt x="10" y="11"/>
                  </a:lnTo>
                  <a:lnTo>
                    <a:pt x="10" y="102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399"/>
            </a:solidFill>
            <a:ln w="0">
              <a:solidFill>
                <a:srgbClr val="FFD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6" name="Freeform 606"/>
            <p:cNvSpPr>
              <a:spLocks/>
            </p:cNvSpPr>
            <p:nvPr/>
          </p:nvSpPr>
          <p:spPr bwMode="auto">
            <a:xfrm>
              <a:off x="3341174" y="3598905"/>
              <a:ext cx="19050" cy="144463"/>
            </a:xfrm>
            <a:custGeom>
              <a:avLst/>
              <a:gdLst>
                <a:gd name="T0" fmla="*/ 0 w 12"/>
                <a:gd name="T1" fmla="*/ 0 h 91"/>
                <a:gd name="T2" fmla="*/ 12 w 12"/>
                <a:gd name="T3" fmla="*/ 9 h 91"/>
                <a:gd name="T4" fmla="*/ 12 w 12"/>
                <a:gd name="T5" fmla="*/ 78 h 91"/>
                <a:gd name="T6" fmla="*/ 0 w 12"/>
                <a:gd name="T7" fmla="*/ 91 h 91"/>
                <a:gd name="T8" fmla="*/ 0 w 12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91">
                  <a:moveTo>
                    <a:pt x="0" y="0"/>
                  </a:moveTo>
                  <a:lnTo>
                    <a:pt x="12" y="9"/>
                  </a:lnTo>
                  <a:lnTo>
                    <a:pt x="12" y="78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196"/>
            </a:solidFill>
            <a:ln w="0">
              <a:solidFill>
                <a:srgbClr val="FFD19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grpSp>
          <p:nvGrpSpPr>
            <p:cNvPr id="37" name="Group 808"/>
            <p:cNvGrpSpPr>
              <a:grpSpLocks/>
            </p:cNvGrpSpPr>
            <p:nvPr/>
          </p:nvGrpSpPr>
          <p:grpSpPr bwMode="auto">
            <a:xfrm>
              <a:off x="3203061" y="1751055"/>
              <a:ext cx="2921000" cy="3490913"/>
              <a:chOff x="2246" y="1020"/>
              <a:chExt cx="1840" cy="2199"/>
            </a:xfrm>
          </p:grpSpPr>
          <p:sp>
            <p:nvSpPr>
              <p:cNvPr id="56" name="Freeform 608"/>
              <p:cNvSpPr>
                <a:spLocks/>
              </p:cNvSpPr>
              <p:nvPr/>
            </p:nvSpPr>
            <p:spPr bwMode="auto">
              <a:xfrm>
                <a:off x="2345" y="2193"/>
                <a:ext cx="10" cy="69"/>
              </a:xfrm>
              <a:custGeom>
                <a:avLst/>
                <a:gdLst>
                  <a:gd name="T0" fmla="*/ 0 w 10"/>
                  <a:gd name="T1" fmla="*/ 0 h 69"/>
                  <a:gd name="T2" fmla="*/ 10 w 10"/>
                  <a:gd name="T3" fmla="*/ 10 h 69"/>
                  <a:gd name="T4" fmla="*/ 10 w 10"/>
                  <a:gd name="T5" fmla="*/ 56 h 69"/>
                  <a:gd name="T6" fmla="*/ 0 w 10"/>
                  <a:gd name="T7" fmla="*/ 69 h 69"/>
                  <a:gd name="T8" fmla="*/ 0 w 10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9">
                    <a:moveTo>
                      <a:pt x="0" y="0"/>
                    </a:moveTo>
                    <a:lnTo>
                      <a:pt x="10" y="10"/>
                    </a:lnTo>
                    <a:lnTo>
                      <a:pt x="10" y="56"/>
                    </a:lnTo>
                    <a:lnTo>
                      <a:pt x="0" y="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7" name="Freeform 609"/>
              <p:cNvSpPr>
                <a:spLocks/>
              </p:cNvSpPr>
              <p:nvPr/>
            </p:nvSpPr>
            <p:spPr bwMode="auto">
              <a:xfrm>
                <a:off x="2355" y="2203"/>
                <a:ext cx="12" cy="46"/>
              </a:xfrm>
              <a:custGeom>
                <a:avLst/>
                <a:gdLst>
                  <a:gd name="T0" fmla="*/ 0 w 12"/>
                  <a:gd name="T1" fmla="*/ 0 h 46"/>
                  <a:gd name="T2" fmla="*/ 12 w 12"/>
                  <a:gd name="T3" fmla="*/ 11 h 46"/>
                  <a:gd name="T4" fmla="*/ 12 w 12"/>
                  <a:gd name="T5" fmla="*/ 33 h 46"/>
                  <a:gd name="T6" fmla="*/ 0 w 12"/>
                  <a:gd name="T7" fmla="*/ 46 h 46"/>
                  <a:gd name="T8" fmla="*/ 0 w 12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46">
                    <a:moveTo>
                      <a:pt x="0" y="0"/>
                    </a:moveTo>
                    <a:lnTo>
                      <a:pt x="12" y="11"/>
                    </a:lnTo>
                    <a:lnTo>
                      <a:pt x="12" y="33"/>
                    </a:lnTo>
                    <a:lnTo>
                      <a:pt x="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8" name="Freeform 610"/>
              <p:cNvSpPr>
                <a:spLocks/>
              </p:cNvSpPr>
              <p:nvPr/>
            </p:nvSpPr>
            <p:spPr bwMode="auto">
              <a:xfrm>
                <a:off x="2367" y="2214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11 w 11"/>
                  <a:gd name="T3" fmla="*/ 9 h 22"/>
                  <a:gd name="T4" fmla="*/ 0 w 11"/>
                  <a:gd name="T5" fmla="*/ 22 h 22"/>
                  <a:gd name="T6" fmla="*/ 0 w 11"/>
                  <a:gd name="T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11" y="9"/>
                    </a:lnTo>
                    <a:lnTo>
                      <a:pt x="0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9" name="Freeform 611"/>
              <p:cNvSpPr>
                <a:spLocks/>
              </p:cNvSpPr>
              <p:nvPr/>
            </p:nvSpPr>
            <p:spPr bwMode="auto">
              <a:xfrm>
                <a:off x="2819" y="3083"/>
                <a:ext cx="242" cy="98"/>
              </a:xfrm>
              <a:custGeom>
                <a:avLst/>
                <a:gdLst>
                  <a:gd name="T0" fmla="*/ 22 w 242"/>
                  <a:gd name="T1" fmla="*/ 0 h 98"/>
                  <a:gd name="T2" fmla="*/ 95 w 242"/>
                  <a:gd name="T3" fmla="*/ 6 h 98"/>
                  <a:gd name="T4" fmla="*/ 105 w 242"/>
                  <a:gd name="T5" fmla="*/ 21 h 98"/>
                  <a:gd name="T6" fmla="*/ 116 w 242"/>
                  <a:gd name="T7" fmla="*/ 33 h 98"/>
                  <a:gd name="T8" fmla="*/ 132 w 242"/>
                  <a:gd name="T9" fmla="*/ 42 h 98"/>
                  <a:gd name="T10" fmla="*/ 148 w 242"/>
                  <a:gd name="T11" fmla="*/ 50 h 98"/>
                  <a:gd name="T12" fmla="*/ 164 w 242"/>
                  <a:gd name="T13" fmla="*/ 55 h 98"/>
                  <a:gd name="T14" fmla="*/ 177 w 242"/>
                  <a:gd name="T15" fmla="*/ 58 h 98"/>
                  <a:gd name="T16" fmla="*/ 186 w 242"/>
                  <a:gd name="T17" fmla="*/ 60 h 98"/>
                  <a:gd name="T18" fmla="*/ 190 w 242"/>
                  <a:gd name="T19" fmla="*/ 60 h 98"/>
                  <a:gd name="T20" fmla="*/ 207 w 242"/>
                  <a:gd name="T21" fmla="*/ 63 h 98"/>
                  <a:gd name="T22" fmla="*/ 220 w 242"/>
                  <a:gd name="T23" fmla="*/ 68 h 98"/>
                  <a:gd name="T24" fmla="*/ 230 w 242"/>
                  <a:gd name="T25" fmla="*/ 75 h 98"/>
                  <a:gd name="T26" fmla="*/ 237 w 242"/>
                  <a:gd name="T27" fmla="*/ 82 h 98"/>
                  <a:gd name="T28" fmla="*/ 241 w 242"/>
                  <a:gd name="T29" fmla="*/ 89 h 98"/>
                  <a:gd name="T30" fmla="*/ 242 w 242"/>
                  <a:gd name="T31" fmla="*/ 93 h 98"/>
                  <a:gd name="T32" fmla="*/ 242 w 242"/>
                  <a:gd name="T33" fmla="*/ 95 h 98"/>
                  <a:gd name="T34" fmla="*/ 216 w 242"/>
                  <a:gd name="T35" fmla="*/ 97 h 98"/>
                  <a:gd name="T36" fmla="*/ 187 w 242"/>
                  <a:gd name="T37" fmla="*/ 98 h 98"/>
                  <a:gd name="T38" fmla="*/ 160 w 242"/>
                  <a:gd name="T39" fmla="*/ 98 h 98"/>
                  <a:gd name="T40" fmla="*/ 135 w 242"/>
                  <a:gd name="T41" fmla="*/ 98 h 98"/>
                  <a:gd name="T42" fmla="*/ 112 w 242"/>
                  <a:gd name="T43" fmla="*/ 98 h 98"/>
                  <a:gd name="T44" fmla="*/ 95 w 242"/>
                  <a:gd name="T45" fmla="*/ 97 h 98"/>
                  <a:gd name="T46" fmla="*/ 84 w 242"/>
                  <a:gd name="T47" fmla="*/ 97 h 98"/>
                  <a:gd name="T48" fmla="*/ 80 w 242"/>
                  <a:gd name="T49" fmla="*/ 97 h 98"/>
                  <a:gd name="T50" fmla="*/ 56 w 242"/>
                  <a:gd name="T51" fmla="*/ 76 h 98"/>
                  <a:gd name="T52" fmla="*/ 52 w 242"/>
                  <a:gd name="T53" fmla="*/ 97 h 98"/>
                  <a:gd name="T54" fmla="*/ 0 w 242"/>
                  <a:gd name="T55" fmla="*/ 94 h 98"/>
                  <a:gd name="T56" fmla="*/ 22 w 242"/>
                  <a:gd name="T5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2" h="98">
                    <a:moveTo>
                      <a:pt x="22" y="0"/>
                    </a:moveTo>
                    <a:lnTo>
                      <a:pt x="95" y="6"/>
                    </a:lnTo>
                    <a:lnTo>
                      <a:pt x="105" y="21"/>
                    </a:lnTo>
                    <a:lnTo>
                      <a:pt x="116" y="33"/>
                    </a:lnTo>
                    <a:lnTo>
                      <a:pt x="132" y="42"/>
                    </a:lnTo>
                    <a:lnTo>
                      <a:pt x="148" y="50"/>
                    </a:lnTo>
                    <a:lnTo>
                      <a:pt x="164" y="55"/>
                    </a:lnTo>
                    <a:lnTo>
                      <a:pt x="177" y="58"/>
                    </a:lnTo>
                    <a:lnTo>
                      <a:pt x="186" y="60"/>
                    </a:lnTo>
                    <a:lnTo>
                      <a:pt x="190" y="60"/>
                    </a:lnTo>
                    <a:lnTo>
                      <a:pt x="207" y="63"/>
                    </a:lnTo>
                    <a:lnTo>
                      <a:pt x="220" y="68"/>
                    </a:lnTo>
                    <a:lnTo>
                      <a:pt x="230" y="75"/>
                    </a:lnTo>
                    <a:lnTo>
                      <a:pt x="237" y="82"/>
                    </a:lnTo>
                    <a:lnTo>
                      <a:pt x="241" y="89"/>
                    </a:lnTo>
                    <a:lnTo>
                      <a:pt x="242" y="93"/>
                    </a:lnTo>
                    <a:lnTo>
                      <a:pt x="242" y="95"/>
                    </a:lnTo>
                    <a:lnTo>
                      <a:pt x="216" y="97"/>
                    </a:lnTo>
                    <a:lnTo>
                      <a:pt x="187" y="98"/>
                    </a:lnTo>
                    <a:lnTo>
                      <a:pt x="160" y="98"/>
                    </a:lnTo>
                    <a:lnTo>
                      <a:pt x="135" y="98"/>
                    </a:lnTo>
                    <a:lnTo>
                      <a:pt x="112" y="98"/>
                    </a:lnTo>
                    <a:lnTo>
                      <a:pt x="95" y="97"/>
                    </a:lnTo>
                    <a:lnTo>
                      <a:pt x="84" y="97"/>
                    </a:lnTo>
                    <a:lnTo>
                      <a:pt x="80" y="97"/>
                    </a:lnTo>
                    <a:lnTo>
                      <a:pt x="56" y="76"/>
                    </a:lnTo>
                    <a:lnTo>
                      <a:pt x="52" y="97"/>
                    </a:lnTo>
                    <a:lnTo>
                      <a:pt x="0" y="94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0" name="Freeform 612"/>
              <p:cNvSpPr>
                <a:spLocks/>
              </p:cNvSpPr>
              <p:nvPr/>
            </p:nvSpPr>
            <p:spPr bwMode="auto">
              <a:xfrm>
                <a:off x="2434" y="3108"/>
                <a:ext cx="241" cy="111"/>
              </a:xfrm>
              <a:custGeom>
                <a:avLst/>
                <a:gdLst>
                  <a:gd name="T0" fmla="*/ 28 w 241"/>
                  <a:gd name="T1" fmla="*/ 0 h 111"/>
                  <a:gd name="T2" fmla="*/ 101 w 241"/>
                  <a:gd name="T3" fmla="*/ 12 h 111"/>
                  <a:gd name="T4" fmla="*/ 109 w 241"/>
                  <a:gd name="T5" fmla="*/ 27 h 111"/>
                  <a:gd name="T6" fmla="*/ 120 w 241"/>
                  <a:gd name="T7" fmla="*/ 39 h 111"/>
                  <a:gd name="T8" fmla="*/ 135 w 241"/>
                  <a:gd name="T9" fmla="*/ 50 h 111"/>
                  <a:gd name="T10" fmla="*/ 151 w 241"/>
                  <a:gd name="T11" fmla="*/ 59 h 111"/>
                  <a:gd name="T12" fmla="*/ 165 w 241"/>
                  <a:gd name="T13" fmla="*/ 65 h 111"/>
                  <a:gd name="T14" fmla="*/ 178 w 241"/>
                  <a:gd name="T15" fmla="*/ 69 h 111"/>
                  <a:gd name="T16" fmla="*/ 187 w 241"/>
                  <a:gd name="T17" fmla="*/ 72 h 111"/>
                  <a:gd name="T18" fmla="*/ 191 w 241"/>
                  <a:gd name="T19" fmla="*/ 72 h 111"/>
                  <a:gd name="T20" fmla="*/ 208 w 241"/>
                  <a:gd name="T21" fmla="*/ 76 h 111"/>
                  <a:gd name="T22" fmla="*/ 221 w 241"/>
                  <a:gd name="T23" fmla="*/ 82 h 111"/>
                  <a:gd name="T24" fmla="*/ 230 w 241"/>
                  <a:gd name="T25" fmla="*/ 90 h 111"/>
                  <a:gd name="T26" fmla="*/ 236 w 241"/>
                  <a:gd name="T27" fmla="*/ 97 h 111"/>
                  <a:gd name="T28" fmla="*/ 240 w 241"/>
                  <a:gd name="T29" fmla="*/ 105 h 111"/>
                  <a:gd name="T30" fmla="*/ 241 w 241"/>
                  <a:gd name="T31" fmla="*/ 108 h 111"/>
                  <a:gd name="T32" fmla="*/ 241 w 241"/>
                  <a:gd name="T33" fmla="*/ 111 h 111"/>
                  <a:gd name="T34" fmla="*/ 213 w 241"/>
                  <a:gd name="T35" fmla="*/ 110 h 111"/>
                  <a:gd name="T36" fmla="*/ 186 w 241"/>
                  <a:gd name="T37" fmla="*/ 110 h 111"/>
                  <a:gd name="T38" fmla="*/ 158 w 241"/>
                  <a:gd name="T39" fmla="*/ 107 h 111"/>
                  <a:gd name="T40" fmla="*/ 134 w 241"/>
                  <a:gd name="T41" fmla="*/ 106 h 111"/>
                  <a:gd name="T42" fmla="*/ 111 w 241"/>
                  <a:gd name="T43" fmla="*/ 105 h 111"/>
                  <a:gd name="T44" fmla="*/ 94 w 241"/>
                  <a:gd name="T45" fmla="*/ 102 h 111"/>
                  <a:gd name="T46" fmla="*/ 83 w 241"/>
                  <a:gd name="T47" fmla="*/ 101 h 111"/>
                  <a:gd name="T48" fmla="*/ 79 w 241"/>
                  <a:gd name="T49" fmla="*/ 101 h 111"/>
                  <a:gd name="T50" fmla="*/ 56 w 241"/>
                  <a:gd name="T51" fmla="*/ 78 h 111"/>
                  <a:gd name="T52" fmla="*/ 52 w 241"/>
                  <a:gd name="T53" fmla="*/ 99 h 111"/>
                  <a:gd name="T54" fmla="*/ 0 w 241"/>
                  <a:gd name="T55" fmla="*/ 93 h 111"/>
                  <a:gd name="T56" fmla="*/ 28 w 241"/>
                  <a:gd name="T5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1" h="111">
                    <a:moveTo>
                      <a:pt x="28" y="0"/>
                    </a:moveTo>
                    <a:lnTo>
                      <a:pt x="101" y="12"/>
                    </a:lnTo>
                    <a:lnTo>
                      <a:pt x="109" y="27"/>
                    </a:lnTo>
                    <a:lnTo>
                      <a:pt x="120" y="39"/>
                    </a:lnTo>
                    <a:lnTo>
                      <a:pt x="135" y="50"/>
                    </a:lnTo>
                    <a:lnTo>
                      <a:pt x="151" y="59"/>
                    </a:lnTo>
                    <a:lnTo>
                      <a:pt x="165" y="65"/>
                    </a:lnTo>
                    <a:lnTo>
                      <a:pt x="178" y="69"/>
                    </a:lnTo>
                    <a:lnTo>
                      <a:pt x="187" y="72"/>
                    </a:lnTo>
                    <a:lnTo>
                      <a:pt x="191" y="72"/>
                    </a:lnTo>
                    <a:lnTo>
                      <a:pt x="208" y="76"/>
                    </a:lnTo>
                    <a:lnTo>
                      <a:pt x="221" y="82"/>
                    </a:lnTo>
                    <a:lnTo>
                      <a:pt x="230" y="90"/>
                    </a:lnTo>
                    <a:lnTo>
                      <a:pt x="236" y="97"/>
                    </a:lnTo>
                    <a:lnTo>
                      <a:pt x="240" y="105"/>
                    </a:lnTo>
                    <a:lnTo>
                      <a:pt x="241" y="108"/>
                    </a:lnTo>
                    <a:lnTo>
                      <a:pt x="241" y="111"/>
                    </a:lnTo>
                    <a:lnTo>
                      <a:pt x="213" y="110"/>
                    </a:lnTo>
                    <a:lnTo>
                      <a:pt x="186" y="110"/>
                    </a:lnTo>
                    <a:lnTo>
                      <a:pt x="158" y="107"/>
                    </a:lnTo>
                    <a:lnTo>
                      <a:pt x="134" y="106"/>
                    </a:lnTo>
                    <a:lnTo>
                      <a:pt x="111" y="105"/>
                    </a:lnTo>
                    <a:lnTo>
                      <a:pt x="94" y="102"/>
                    </a:lnTo>
                    <a:lnTo>
                      <a:pt x="83" y="101"/>
                    </a:lnTo>
                    <a:lnTo>
                      <a:pt x="79" y="101"/>
                    </a:lnTo>
                    <a:lnTo>
                      <a:pt x="56" y="78"/>
                    </a:lnTo>
                    <a:lnTo>
                      <a:pt x="52" y="99"/>
                    </a:lnTo>
                    <a:lnTo>
                      <a:pt x="0" y="9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1" name="Freeform 613"/>
              <p:cNvSpPr>
                <a:spLocks/>
              </p:cNvSpPr>
              <p:nvPr/>
            </p:nvSpPr>
            <p:spPr bwMode="auto">
              <a:xfrm>
                <a:off x="2293" y="1746"/>
                <a:ext cx="1225" cy="593"/>
              </a:xfrm>
              <a:custGeom>
                <a:avLst/>
                <a:gdLst>
                  <a:gd name="T0" fmla="*/ 1081 w 1225"/>
                  <a:gd name="T1" fmla="*/ 2 h 593"/>
                  <a:gd name="T2" fmla="*/ 1099 w 1225"/>
                  <a:gd name="T3" fmla="*/ 16 h 593"/>
                  <a:gd name="T4" fmla="*/ 1135 w 1225"/>
                  <a:gd name="T5" fmla="*/ 36 h 593"/>
                  <a:gd name="T6" fmla="*/ 1190 w 1225"/>
                  <a:gd name="T7" fmla="*/ 57 h 593"/>
                  <a:gd name="T8" fmla="*/ 1222 w 1225"/>
                  <a:gd name="T9" fmla="*/ 67 h 593"/>
                  <a:gd name="T10" fmla="*/ 1204 w 1225"/>
                  <a:gd name="T11" fmla="*/ 85 h 593"/>
                  <a:gd name="T12" fmla="*/ 1169 w 1225"/>
                  <a:gd name="T13" fmla="*/ 116 h 593"/>
                  <a:gd name="T14" fmla="*/ 1122 w 1225"/>
                  <a:gd name="T15" fmla="*/ 153 h 593"/>
                  <a:gd name="T16" fmla="*/ 1063 w 1225"/>
                  <a:gd name="T17" fmla="*/ 194 h 593"/>
                  <a:gd name="T18" fmla="*/ 996 w 1225"/>
                  <a:gd name="T19" fmla="*/ 232 h 593"/>
                  <a:gd name="T20" fmla="*/ 923 w 1225"/>
                  <a:gd name="T21" fmla="*/ 262 h 593"/>
                  <a:gd name="T22" fmla="*/ 848 w 1225"/>
                  <a:gd name="T23" fmla="*/ 280 h 593"/>
                  <a:gd name="T24" fmla="*/ 810 w 1225"/>
                  <a:gd name="T25" fmla="*/ 284 h 593"/>
                  <a:gd name="T26" fmla="*/ 814 w 1225"/>
                  <a:gd name="T27" fmla="*/ 300 h 593"/>
                  <a:gd name="T28" fmla="*/ 818 w 1225"/>
                  <a:gd name="T29" fmla="*/ 334 h 593"/>
                  <a:gd name="T30" fmla="*/ 819 w 1225"/>
                  <a:gd name="T31" fmla="*/ 385 h 593"/>
                  <a:gd name="T32" fmla="*/ 813 w 1225"/>
                  <a:gd name="T33" fmla="*/ 457 h 593"/>
                  <a:gd name="T34" fmla="*/ 797 w 1225"/>
                  <a:gd name="T35" fmla="*/ 551 h 593"/>
                  <a:gd name="T36" fmla="*/ 792 w 1225"/>
                  <a:gd name="T37" fmla="*/ 555 h 593"/>
                  <a:gd name="T38" fmla="*/ 776 w 1225"/>
                  <a:gd name="T39" fmla="*/ 565 h 593"/>
                  <a:gd name="T40" fmla="*/ 747 w 1225"/>
                  <a:gd name="T41" fmla="*/ 575 h 593"/>
                  <a:gd name="T42" fmla="*/ 705 w 1225"/>
                  <a:gd name="T43" fmla="*/ 585 h 593"/>
                  <a:gd name="T44" fmla="*/ 648 w 1225"/>
                  <a:gd name="T45" fmla="*/ 592 h 593"/>
                  <a:gd name="T46" fmla="*/ 573 w 1225"/>
                  <a:gd name="T47" fmla="*/ 591 h 593"/>
                  <a:gd name="T48" fmla="*/ 480 w 1225"/>
                  <a:gd name="T49" fmla="*/ 579 h 593"/>
                  <a:gd name="T50" fmla="*/ 366 w 1225"/>
                  <a:gd name="T51" fmla="*/ 554 h 593"/>
                  <a:gd name="T52" fmla="*/ 313 w 1225"/>
                  <a:gd name="T53" fmla="*/ 303 h 593"/>
                  <a:gd name="T54" fmla="*/ 301 w 1225"/>
                  <a:gd name="T55" fmla="*/ 308 h 593"/>
                  <a:gd name="T56" fmla="*/ 268 w 1225"/>
                  <a:gd name="T57" fmla="*/ 326 h 593"/>
                  <a:gd name="T58" fmla="*/ 222 w 1225"/>
                  <a:gd name="T59" fmla="*/ 358 h 593"/>
                  <a:gd name="T60" fmla="*/ 171 w 1225"/>
                  <a:gd name="T61" fmla="*/ 402 h 593"/>
                  <a:gd name="T62" fmla="*/ 121 w 1225"/>
                  <a:gd name="T63" fmla="*/ 460 h 593"/>
                  <a:gd name="T64" fmla="*/ 0 w 1225"/>
                  <a:gd name="T65" fmla="*/ 405 h 593"/>
                  <a:gd name="T66" fmla="*/ 10 w 1225"/>
                  <a:gd name="T67" fmla="*/ 396 h 593"/>
                  <a:gd name="T68" fmla="*/ 38 w 1225"/>
                  <a:gd name="T69" fmla="*/ 371 h 593"/>
                  <a:gd name="T70" fmla="*/ 82 w 1225"/>
                  <a:gd name="T71" fmla="*/ 337 h 593"/>
                  <a:gd name="T72" fmla="*/ 141 w 1225"/>
                  <a:gd name="T73" fmla="*/ 296 h 593"/>
                  <a:gd name="T74" fmla="*/ 212 w 1225"/>
                  <a:gd name="T75" fmla="*/ 256 h 593"/>
                  <a:gd name="T76" fmla="*/ 294 w 1225"/>
                  <a:gd name="T77" fmla="*/ 222 h 593"/>
                  <a:gd name="T78" fmla="*/ 386 w 1225"/>
                  <a:gd name="T79" fmla="*/ 197 h 593"/>
                  <a:gd name="T80" fmla="*/ 485 w 1225"/>
                  <a:gd name="T81" fmla="*/ 188 h 593"/>
                  <a:gd name="T82" fmla="*/ 835 w 1225"/>
                  <a:gd name="T83" fmla="*/ 188 h 593"/>
                  <a:gd name="T84" fmla="*/ 853 w 1225"/>
                  <a:gd name="T85" fmla="*/ 186 h 593"/>
                  <a:gd name="T86" fmla="*/ 887 w 1225"/>
                  <a:gd name="T87" fmla="*/ 181 h 593"/>
                  <a:gd name="T88" fmla="*/ 930 w 1225"/>
                  <a:gd name="T89" fmla="*/ 164 h 593"/>
                  <a:gd name="T90" fmla="*/ 980 w 1225"/>
                  <a:gd name="T91" fmla="*/ 133 h 593"/>
                  <a:gd name="T92" fmla="*/ 1031 w 1225"/>
                  <a:gd name="T93" fmla="*/ 79 h 593"/>
                  <a:gd name="T94" fmla="*/ 1078 w 1225"/>
                  <a:gd name="T95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5" h="593">
                    <a:moveTo>
                      <a:pt x="1078" y="0"/>
                    </a:moveTo>
                    <a:lnTo>
                      <a:pt x="1081" y="2"/>
                    </a:lnTo>
                    <a:lnTo>
                      <a:pt x="1088" y="7"/>
                    </a:lnTo>
                    <a:lnTo>
                      <a:pt x="1099" y="16"/>
                    </a:lnTo>
                    <a:lnTo>
                      <a:pt x="1115" y="25"/>
                    </a:lnTo>
                    <a:lnTo>
                      <a:pt x="1135" y="36"/>
                    </a:lnTo>
                    <a:lnTo>
                      <a:pt x="1161" y="46"/>
                    </a:lnTo>
                    <a:lnTo>
                      <a:pt x="1190" y="57"/>
                    </a:lnTo>
                    <a:lnTo>
                      <a:pt x="1225" y="64"/>
                    </a:lnTo>
                    <a:lnTo>
                      <a:pt x="1222" y="67"/>
                    </a:lnTo>
                    <a:lnTo>
                      <a:pt x="1214" y="74"/>
                    </a:lnTo>
                    <a:lnTo>
                      <a:pt x="1204" y="85"/>
                    </a:lnTo>
                    <a:lnTo>
                      <a:pt x="1188" y="99"/>
                    </a:lnTo>
                    <a:lnTo>
                      <a:pt x="1169" y="116"/>
                    </a:lnTo>
                    <a:lnTo>
                      <a:pt x="1146" y="134"/>
                    </a:lnTo>
                    <a:lnTo>
                      <a:pt x="1122" y="153"/>
                    </a:lnTo>
                    <a:lnTo>
                      <a:pt x="1093" y="173"/>
                    </a:lnTo>
                    <a:lnTo>
                      <a:pt x="1063" y="194"/>
                    </a:lnTo>
                    <a:lnTo>
                      <a:pt x="1030" y="214"/>
                    </a:lnTo>
                    <a:lnTo>
                      <a:pt x="996" y="232"/>
                    </a:lnTo>
                    <a:lnTo>
                      <a:pt x="959" y="249"/>
                    </a:lnTo>
                    <a:lnTo>
                      <a:pt x="923" y="262"/>
                    </a:lnTo>
                    <a:lnTo>
                      <a:pt x="886" y="274"/>
                    </a:lnTo>
                    <a:lnTo>
                      <a:pt x="848" y="280"/>
                    </a:lnTo>
                    <a:lnTo>
                      <a:pt x="810" y="283"/>
                    </a:lnTo>
                    <a:lnTo>
                      <a:pt x="810" y="284"/>
                    </a:lnTo>
                    <a:lnTo>
                      <a:pt x="813" y="291"/>
                    </a:lnTo>
                    <a:lnTo>
                      <a:pt x="814" y="300"/>
                    </a:lnTo>
                    <a:lnTo>
                      <a:pt x="817" y="315"/>
                    </a:lnTo>
                    <a:lnTo>
                      <a:pt x="818" y="334"/>
                    </a:lnTo>
                    <a:lnTo>
                      <a:pt x="819" y="356"/>
                    </a:lnTo>
                    <a:lnTo>
                      <a:pt x="819" y="385"/>
                    </a:lnTo>
                    <a:lnTo>
                      <a:pt x="818" y="419"/>
                    </a:lnTo>
                    <a:lnTo>
                      <a:pt x="813" y="457"/>
                    </a:lnTo>
                    <a:lnTo>
                      <a:pt x="806" y="502"/>
                    </a:lnTo>
                    <a:lnTo>
                      <a:pt x="797" y="551"/>
                    </a:lnTo>
                    <a:lnTo>
                      <a:pt x="796" y="553"/>
                    </a:lnTo>
                    <a:lnTo>
                      <a:pt x="792" y="555"/>
                    </a:lnTo>
                    <a:lnTo>
                      <a:pt x="785" y="559"/>
                    </a:lnTo>
                    <a:lnTo>
                      <a:pt x="776" y="565"/>
                    </a:lnTo>
                    <a:lnTo>
                      <a:pt x="763" y="570"/>
                    </a:lnTo>
                    <a:lnTo>
                      <a:pt x="747" y="575"/>
                    </a:lnTo>
                    <a:lnTo>
                      <a:pt x="729" y="582"/>
                    </a:lnTo>
                    <a:lnTo>
                      <a:pt x="705" y="585"/>
                    </a:lnTo>
                    <a:lnTo>
                      <a:pt x="679" y="589"/>
                    </a:lnTo>
                    <a:lnTo>
                      <a:pt x="648" y="592"/>
                    </a:lnTo>
                    <a:lnTo>
                      <a:pt x="612" y="593"/>
                    </a:lnTo>
                    <a:lnTo>
                      <a:pt x="573" y="591"/>
                    </a:lnTo>
                    <a:lnTo>
                      <a:pt x="529" y="587"/>
                    </a:lnTo>
                    <a:lnTo>
                      <a:pt x="480" y="579"/>
                    </a:lnTo>
                    <a:lnTo>
                      <a:pt x="425" y="568"/>
                    </a:lnTo>
                    <a:lnTo>
                      <a:pt x="366" y="554"/>
                    </a:lnTo>
                    <a:lnTo>
                      <a:pt x="301" y="534"/>
                    </a:lnTo>
                    <a:lnTo>
                      <a:pt x="313" y="303"/>
                    </a:lnTo>
                    <a:lnTo>
                      <a:pt x="310" y="304"/>
                    </a:lnTo>
                    <a:lnTo>
                      <a:pt x="301" y="308"/>
                    </a:lnTo>
                    <a:lnTo>
                      <a:pt x="286" y="316"/>
                    </a:lnTo>
                    <a:lnTo>
                      <a:pt x="268" y="326"/>
                    </a:lnTo>
                    <a:lnTo>
                      <a:pt x="246" y="341"/>
                    </a:lnTo>
                    <a:lnTo>
                      <a:pt x="222" y="358"/>
                    </a:lnTo>
                    <a:lnTo>
                      <a:pt x="196" y="379"/>
                    </a:lnTo>
                    <a:lnTo>
                      <a:pt x="171" y="402"/>
                    </a:lnTo>
                    <a:lnTo>
                      <a:pt x="145" y="430"/>
                    </a:lnTo>
                    <a:lnTo>
                      <a:pt x="121" y="460"/>
                    </a:lnTo>
                    <a:lnTo>
                      <a:pt x="99" y="494"/>
                    </a:lnTo>
                    <a:lnTo>
                      <a:pt x="0" y="405"/>
                    </a:lnTo>
                    <a:lnTo>
                      <a:pt x="2" y="404"/>
                    </a:lnTo>
                    <a:lnTo>
                      <a:pt x="10" y="396"/>
                    </a:lnTo>
                    <a:lnTo>
                      <a:pt x="22" y="385"/>
                    </a:lnTo>
                    <a:lnTo>
                      <a:pt x="38" y="371"/>
                    </a:lnTo>
                    <a:lnTo>
                      <a:pt x="57" y="355"/>
                    </a:lnTo>
                    <a:lnTo>
                      <a:pt x="82" y="337"/>
                    </a:lnTo>
                    <a:lnTo>
                      <a:pt x="110" y="317"/>
                    </a:lnTo>
                    <a:lnTo>
                      <a:pt x="141" y="296"/>
                    </a:lnTo>
                    <a:lnTo>
                      <a:pt x="175" y="277"/>
                    </a:lnTo>
                    <a:lnTo>
                      <a:pt x="212" y="256"/>
                    </a:lnTo>
                    <a:lnTo>
                      <a:pt x="252" y="237"/>
                    </a:lnTo>
                    <a:lnTo>
                      <a:pt x="294" y="222"/>
                    </a:lnTo>
                    <a:lnTo>
                      <a:pt x="339" y="207"/>
                    </a:lnTo>
                    <a:lnTo>
                      <a:pt x="386" y="197"/>
                    </a:lnTo>
                    <a:lnTo>
                      <a:pt x="436" y="190"/>
                    </a:lnTo>
                    <a:lnTo>
                      <a:pt x="485" y="188"/>
                    </a:lnTo>
                    <a:lnTo>
                      <a:pt x="832" y="188"/>
                    </a:lnTo>
                    <a:lnTo>
                      <a:pt x="835" y="188"/>
                    </a:lnTo>
                    <a:lnTo>
                      <a:pt x="843" y="188"/>
                    </a:lnTo>
                    <a:lnTo>
                      <a:pt x="853" y="186"/>
                    </a:lnTo>
                    <a:lnTo>
                      <a:pt x="869" y="185"/>
                    </a:lnTo>
                    <a:lnTo>
                      <a:pt x="887" y="181"/>
                    </a:lnTo>
                    <a:lnTo>
                      <a:pt x="908" y="174"/>
                    </a:lnTo>
                    <a:lnTo>
                      <a:pt x="930" y="164"/>
                    </a:lnTo>
                    <a:lnTo>
                      <a:pt x="954" y="151"/>
                    </a:lnTo>
                    <a:lnTo>
                      <a:pt x="980" y="133"/>
                    </a:lnTo>
                    <a:lnTo>
                      <a:pt x="1005" y="108"/>
                    </a:lnTo>
                    <a:lnTo>
                      <a:pt x="1031" y="79"/>
                    </a:lnTo>
                    <a:lnTo>
                      <a:pt x="1055" y="42"/>
                    </a:lnTo>
                    <a:lnTo>
                      <a:pt x="1078" y="0"/>
                    </a:lnTo>
                    <a:close/>
                  </a:path>
                </a:pathLst>
              </a:custGeom>
              <a:solidFill>
                <a:srgbClr val="B8CABB"/>
              </a:solidFill>
              <a:ln w="0">
                <a:solidFill>
                  <a:srgbClr val="B8CAB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2" name="Freeform 614"/>
              <p:cNvSpPr>
                <a:spLocks/>
              </p:cNvSpPr>
              <p:nvPr/>
            </p:nvSpPr>
            <p:spPr bwMode="auto">
              <a:xfrm>
                <a:off x="2446" y="2279"/>
                <a:ext cx="644" cy="858"/>
              </a:xfrm>
              <a:custGeom>
                <a:avLst/>
                <a:gdLst>
                  <a:gd name="T0" fmla="*/ 148 w 644"/>
                  <a:gd name="T1" fmla="*/ 0 h 858"/>
                  <a:gd name="T2" fmla="*/ 212 w 644"/>
                  <a:gd name="T3" fmla="*/ 18 h 858"/>
                  <a:gd name="T4" fmla="*/ 272 w 644"/>
                  <a:gd name="T5" fmla="*/ 33 h 858"/>
                  <a:gd name="T6" fmla="*/ 326 w 644"/>
                  <a:gd name="T7" fmla="*/ 45 h 858"/>
                  <a:gd name="T8" fmla="*/ 376 w 644"/>
                  <a:gd name="T9" fmla="*/ 51 h 858"/>
                  <a:gd name="T10" fmla="*/ 419 w 644"/>
                  <a:gd name="T11" fmla="*/ 56 h 858"/>
                  <a:gd name="T12" fmla="*/ 459 w 644"/>
                  <a:gd name="T13" fmla="*/ 58 h 858"/>
                  <a:gd name="T14" fmla="*/ 495 w 644"/>
                  <a:gd name="T15" fmla="*/ 58 h 858"/>
                  <a:gd name="T16" fmla="*/ 525 w 644"/>
                  <a:gd name="T17" fmla="*/ 55 h 858"/>
                  <a:gd name="T18" fmla="*/ 552 w 644"/>
                  <a:gd name="T19" fmla="*/ 51 h 858"/>
                  <a:gd name="T20" fmla="*/ 575 w 644"/>
                  <a:gd name="T21" fmla="*/ 47 h 858"/>
                  <a:gd name="T22" fmla="*/ 594 w 644"/>
                  <a:gd name="T23" fmla="*/ 42 h 858"/>
                  <a:gd name="T24" fmla="*/ 610 w 644"/>
                  <a:gd name="T25" fmla="*/ 35 h 858"/>
                  <a:gd name="T26" fmla="*/ 623 w 644"/>
                  <a:gd name="T27" fmla="*/ 30 h 858"/>
                  <a:gd name="T28" fmla="*/ 632 w 644"/>
                  <a:gd name="T29" fmla="*/ 25 h 858"/>
                  <a:gd name="T30" fmla="*/ 639 w 644"/>
                  <a:gd name="T31" fmla="*/ 21 h 858"/>
                  <a:gd name="T32" fmla="*/ 643 w 644"/>
                  <a:gd name="T33" fmla="*/ 18 h 858"/>
                  <a:gd name="T34" fmla="*/ 644 w 644"/>
                  <a:gd name="T35" fmla="*/ 17 h 858"/>
                  <a:gd name="T36" fmla="*/ 489 w 644"/>
                  <a:gd name="T37" fmla="*/ 820 h 858"/>
                  <a:gd name="T38" fmla="*/ 378 w 644"/>
                  <a:gd name="T39" fmla="*/ 817 h 858"/>
                  <a:gd name="T40" fmla="*/ 433 w 644"/>
                  <a:gd name="T41" fmla="*/ 215 h 858"/>
                  <a:gd name="T42" fmla="*/ 399 w 644"/>
                  <a:gd name="T43" fmla="*/ 216 h 858"/>
                  <a:gd name="T44" fmla="*/ 369 w 644"/>
                  <a:gd name="T45" fmla="*/ 217 h 858"/>
                  <a:gd name="T46" fmla="*/ 344 w 644"/>
                  <a:gd name="T47" fmla="*/ 216 h 858"/>
                  <a:gd name="T48" fmla="*/ 323 w 644"/>
                  <a:gd name="T49" fmla="*/ 215 h 858"/>
                  <a:gd name="T50" fmla="*/ 307 w 644"/>
                  <a:gd name="T51" fmla="*/ 214 h 858"/>
                  <a:gd name="T52" fmla="*/ 298 w 644"/>
                  <a:gd name="T53" fmla="*/ 211 h 858"/>
                  <a:gd name="T54" fmla="*/ 294 w 644"/>
                  <a:gd name="T55" fmla="*/ 211 h 858"/>
                  <a:gd name="T56" fmla="*/ 108 w 644"/>
                  <a:gd name="T57" fmla="*/ 858 h 858"/>
                  <a:gd name="T58" fmla="*/ 0 w 644"/>
                  <a:gd name="T59" fmla="*/ 842 h 858"/>
                  <a:gd name="T60" fmla="*/ 16 w 644"/>
                  <a:gd name="T61" fmla="*/ 783 h 858"/>
                  <a:gd name="T62" fmla="*/ 30 w 644"/>
                  <a:gd name="T63" fmla="*/ 723 h 858"/>
                  <a:gd name="T64" fmla="*/ 43 w 644"/>
                  <a:gd name="T65" fmla="*/ 660 h 858"/>
                  <a:gd name="T66" fmla="*/ 56 w 644"/>
                  <a:gd name="T67" fmla="*/ 597 h 858"/>
                  <a:gd name="T68" fmla="*/ 68 w 644"/>
                  <a:gd name="T69" fmla="*/ 534 h 858"/>
                  <a:gd name="T70" fmla="*/ 80 w 644"/>
                  <a:gd name="T71" fmla="*/ 473 h 858"/>
                  <a:gd name="T72" fmla="*/ 90 w 644"/>
                  <a:gd name="T73" fmla="*/ 411 h 858"/>
                  <a:gd name="T74" fmla="*/ 99 w 644"/>
                  <a:gd name="T75" fmla="*/ 352 h 858"/>
                  <a:gd name="T76" fmla="*/ 108 w 644"/>
                  <a:gd name="T77" fmla="*/ 296 h 858"/>
                  <a:gd name="T78" fmla="*/ 116 w 644"/>
                  <a:gd name="T79" fmla="*/ 242 h 858"/>
                  <a:gd name="T80" fmla="*/ 123 w 644"/>
                  <a:gd name="T81" fmla="*/ 193 h 858"/>
                  <a:gd name="T82" fmla="*/ 129 w 644"/>
                  <a:gd name="T83" fmla="*/ 147 h 858"/>
                  <a:gd name="T84" fmla="*/ 135 w 644"/>
                  <a:gd name="T85" fmla="*/ 106 h 858"/>
                  <a:gd name="T86" fmla="*/ 139 w 644"/>
                  <a:gd name="T87" fmla="*/ 72 h 858"/>
                  <a:gd name="T88" fmla="*/ 143 w 644"/>
                  <a:gd name="T89" fmla="*/ 43 h 858"/>
                  <a:gd name="T90" fmla="*/ 145 w 644"/>
                  <a:gd name="T91" fmla="*/ 21 h 858"/>
                  <a:gd name="T92" fmla="*/ 146 w 644"/>
                  <a:gd name="T93" fmla="*/ 7 h 858"/>
                  <a:gd name="T94" fmla="*/ 148 w 644"/>
                  <a:gd name="T95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44" h="858">
                    <a:moveTo>
                      <a:pt x="148" y="0"/>
                    </a:moveTo>
                    <a:lnTo>
                      <a:pt x="212" y="18"/>
                    </a:lnTo>
                    <a:lnTo>
                      <a:pt x="272" y="33"/>
                    </a:lnTo>
                    <a:lnTo>
                      <a:pt x="326" y="45"/>
                    </a:lnTo>
                    <a:lnTo>
                      <a:pt x="376" y="51"/>
                    </a:lnTo>
                    <a:lnTo>
                      <a:pt x="419" y="56"/>
                    </a:lnTo>
                    <a:lnTo>
                      <a:pt x="459" y="58"/>
                    </a:lnTo>
                    <a:lnTo>
                      <a:pt x="495" y="58"/>
                    </a:lnTo>
                    <a:lnTo>
                      <a:pt x="525" y="55"/>
                    </a:lnTo>
                    <a:lnTo>
                      <a:pt x="552" y="51"/>
                    </a:lnTo>
                    <a:lnTo>
                      <a:pt x="575" y="47"/>
                    </a:lnTo>
                    <a:lnTo>
                      <a:pt x="594" y="42"/>
                    </a:lnTo>
                    <a:lnTo>
                      <a:pt x="610" y="35"/>
                    </a:lnTo>
                    <a:lnTo>
                      <a:pt x="623" y="30"/>
                    </a:lnTo>
                    <a:lnTo>
                      <a:pt x="632" y="25"/>
                    </a:lnTo>
                    <a:lnTo>
                      <a:pt x="639" y="21"/>
                    </a:lnTo>
                    <a:lnTo>
                      <a:pt x="643" y="18"/>
                    </a:lnTo>
                    <a:lnTo>
                      <a:pt x="644" y="17"/>
                    </a:lnTo>
                    <a:lnTo>
                      <a:pt x="489" y="820"/>
                    </a:lnTo>
                    <a:lnTo>
                      <a:pt x="378" y="817"/>
                    </a:lnTo>
                    <a:lnTo>
                      <a:pt x="433" y="215"/>
                    </a:lnTo>
                    <a:lnTo>
                      <a:pt x="399" y="216"/>
                    </a:lnTo>
                    <a:lnTo>
                      <a:pt x="369" y="217"/>
                    </a:lnTo>
                    <a:lnTo>
                      <a:pt x="344" y="216"/>
                    </a:lnTo>
                    <a:lnTo>
                      <a:pt x="323" y="215"/>
                    </a:lnTo>
                    <a:lnTo>
                      <a:pt x="307" y="214"/>
                    </a:lnTo>
                    <a:lnTo>
                      <a:pt x="298" y="211"/>
                    </a:lnTo>
                    <a:lnTo>
                      <a:pt x="294" y="211"/>
                    </a:lnTo>
                    <a:lnTo>
                      <a:pt x="108" y="858"/>
                    </a:lnTo>
                    <a:lnTo>
                      <a:pt x="0" y="842"/>
                    </a:lnTo>
                    <a:lnTo>
                      <a:pt x="16" y="783"/>
                    </a:lnTo>
                    <a:lnTo>
                      <a:pt x="30" y="723"/>
                    </a:lnTo>
                    <a:lnTo>
                      <a:pt x="43" y="660"/>
                    </a:lnTo>
                    <a:lnTo>
                      <a:pt x="56" y="597"/>
                    </a:lnTo>
                    <a:lnTo>
                      <a:pt x="68" y="534"/>
                    </a:lnTo>
                    <a:lnTo>
                      <a:pt x="80" y="473"/>
                    </a:lnTo>
                    <a:lnTo>
                      <a:pt x="90" y="411"/>
                    </a:lnTo>
                    <a:lnTo>
                      <a:pt x="99" y="352"/>
                    </a:lnTo>
                    <a:lnTo>
                      <a:pt x="108" y="296"/>
                    </a:lnTo>
                    <a:lnTo>
                      <a:pt x="116" y="242"/>
                    </a:lnTo>
                    <a:lnTo>
                      <a:pt x="123" y="193"/>
                    </a:lnTo>
                    <a:lnTo>
                      <a:pt x="129" y="147"/>
                    </a:lnTo>
                    <a:lnTo>
                      <a:pt x="135" y="106"/>
                    </a:lnTo>
                    <a:lnTo>
                      <a:pt x="139" y="72"/>
                    </a:lnTo>
                    <a:lnTo>
                      <a:pt x="143" y="43"/>
                    </a:lnTo>
                    <a:lnTo>
                      <a:pt x="145" y="21"/>
                    </a:lnTo>
                    <a:lnTo>
                      <a:pt x="146" y="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3" name="Freeform 615"/>
              <p:cNvSpPr>
                <a:spLocks/>
              </p:cNvSpPr>
              <p:nvPr/>
            </p:nvSpPr>
            <p:spPr bwMode="auto">
              <a:xfrm>
                <a:off x="3327" y="1166"/>
                <a:ext cx="526" cy="600"/>
              </a:xfrm>
              <a:custGeom>
                <a:avLst/>
                <a:gdLst>
                  <a:gd name="T0" fmla="*/ 453 w 526"/>
                  <a:gd name="T1" fmla="*/ 0 h 600"/>
                  <a:gd name="T2" fmla="*/ 474 w 526"/>
                  <a:gd name="T3" fmla="*/ 147 h 600"/>
                  <a:gd name="T4" fmla="*/ 482 w 526"/>
                  <a:gd name="T5" fmla="*/ 154 h 600"/>
                  <a:gd name="T6" fmla="*/ 488 w 526"/>
                  <a:gd name="T7" fmla="*/ 165 h 600"/>
                  <a:gd name="T8" fmla="*/ 495 w 526"/>
                  <a:gd name="T9" fmla="*/ 181 h 600"/>
                  <a:gd name="T10" fmla="*/ 500 w 526"/>
                  <a:gd name="T11" fmla="*/ 202 h 600"/>
                  <a:gd name="T12" fmla="*/ 505 w 526"/>
                  <a:gd name="T13" fmla="*/ 224 h 600"/>
                  <a:gd name="T14" fmla="*/ 509 w 526"/>
                  <a:gd name="T15" fmla="*/ 249 h 600"/>
                  <a:gd name="T16" fmla="*/ 512 w 526"/>
                  <a:gd name="T17" fmla="*/ 273 h 600"/>
                  <a:gd name="T18" fmla="*/ 513 w 526"/>
                  <a:gd name="T19" fmla="*/ 296 h 600"/>
                  <a:gd name="T20" fmla="*/ 514 w 526"/>
                  <a:gd name="T21" fmla="*/ 317 h 600"/>
                  <a:gd name="T22" fmla="*/ 512 w 526"/>
                  <a:gd name="T23" fmla="*/ 334 h 600"/>
                  <a:gd name="T24" fmla="*/ 509 w 526"/>
                  <a:gd name="T25" fmla="*/ 347 h 600"/>
                  <a:gd name="T26" fmla="*/ 504 w 526"/>
                  <a:gd name="T27" fmla="*/ 355 h 600"/>
                  <a:gd name="T28" fmla="*/ 526 w 526"/>
                  <a:gd name="T29" fmla="*/ 502 h 600"/>
                  <a:gd name="T30" fmla="*/ 215 w 526"/>
                  <a:gd name="T31" fmla="*/ 371 h 600"/>
                  <a:gd name="T32" fmla="*/ 169 w 526"/>
                  <a:gd name="T33" fmla="*/ 380 h 600"/>
                  <a:gd name="T34" fmla="*/ 186 w 526"/>
                  <a:gd name="T35" fmla="*/ 563 h 600"/>
                  <a:gd name="T36" fmla="*/ 184 w 526"/>
                  <a:gd name="T37" fmla="*/ 571 h 600"/>
                  <a:gd name="T38" fmla="*/ 179 w 526"/>
                  <a:gd name="T39" fmla="*/ 580 h 600"/>
                  <a:gd name="T40" fmla="*/ 171 w 526"/>
                  <a:gd name="T41" fmla="*/ 588 h 600"/>
                  <a:gd name="T42" fmla="*/ 163 w 526"/>
                  <a:gd name="T43" fmla="*/ 595 h 600"/>
                  <a:gd name="T44" fmla="*/ 157 w 526"/>
                  <a:gd name="T45" fmla="*/ 599 h 600"/>
                  <a:gd name="T46" fmla="*/ 132 w 526"/>
                  <a:gd name="T47" fmla="*/ 600 h 600"/>
                  <a:gd name="T48" fmla="*/ 123 w 526"/>
                  <a:gd name="T49" fmla="*/ 597 h 600"/>
                  <a:gd name="T50" fmla="*/ 114 w 526"/>
                  <a:gd name="T51" fmla="*/ 591 h 600"/>
                  <a:gd name="T52" fmla="*/ 107 w 526"/>
                  <a:gd name="T53" fmla="*/ 582 h 600"/>
                  <a:gd name="T54" fmla="*/ 103 w 526"/>
                  <a:gd name="T55" fmla="*/ 574 h 600"/>
                  <a:gd name="T56" fmla="*/ 101 w 526"/>
                  <a:gd name="T57" fmla="*/ 389 h 600"/>
                  <a:gd name="T58" fmla="*/ 23 w 526"/>
                  <a:gd name="T59" fmla="*/ 400 h 600"/>
                  <a:gd name="T60" fmla="*/ 0 w 526"/>
                  <a:gd name="T61" fmla="*/ 240 h 600"/>
                  <a:gd name="T62" fmla="*/ 192 w 526"/>
                  <a:gd name="T63" fmla="*/ 212 h 600"/>
                  <a:gd name="T64" fmla="*/ 453 w 526"/>
                  <a:gd name="T65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26" h="600">
                    <a:moveTo>
                      <a:pt x="453" y="0"/>
                    </a:moveTo>
                    <a:lnTo>
                      <a:pt x="474" y="147"/>
                    </a:lnTo>
                    <a:lnTo>
                      <a:pt x="482" y="154"/>
                    </a:lnTo>
                    <a:lnTo>
                      <a:pt x="488" y="165"/>
                    </a:lnTo>
                    <a:lnTo>
                      <a:pt x="495" y="181"/>
                    </a:lnTo>
                    <a:lnTo>
                      <a:pt x="500" y="202"/>
                    </a:lnTo>
                    <a:lnTo>
                      <a:pt x="505" y="224"/>
                    </a:lnTo>
                    <a:lnTo>
                      <a:pt x="509" y="249"/>
                    </a:lnTo>
                    <a:lnTo>
                      <a:pt x="512" y="273"/>
                    </a:lnTo>
                    <a:lnTo>
                      <a:pt x="513" y="296"/>
                    </a:lnTo>
                    <a:lnTo>
                      <a:pt x="514" y="317"/>
                    </a:lnTo>
                    <a:lnTo>
                      <a:pt x="512" y="334"/>
                    </a:lnTo>
                    <a:lnTo>
                      <a:pt x="509" y="347"/>
                    </a:lnTo>
                    <a:lnTo>
                      <a:pt x="504" y="355"/>
                    </a:lnTo>
                    <a:lnTo>
                      <a:pt x="526" y="502"/>
                    </a:lnTo>
                    <a:lnTo>
                      <a:pt x="215" y="371"/>
                    </a:lnTo>
                    <a:lnTo>
                      <a:pt x="169" y="380"/>
                    </a:lnTo>
                    <a:lnTo>
                      <a:pt x="186" y="563"/>
                    </a:lnTo>
                    <a:lnTo>
                      <a:pt x="184" y="571"/>
                    </a:lnTo>
                    <a:lnTo>
                      <a:pt x="179" y="580"/>
                    </a:lnTo>
                    <a:lnTo>
                      <a:pt x="171" y="588"/>
                    </a:lnTo>
                    <a:lnTo>
                      <a:pt x="163" y="595"/>
                    </a:lnTo>
                    <a:lnTo>
                      <a:pt x="157" y="599"/>
                    </a:lnTo>
                    <a:lnTo>
                      <a:pt x="132" y="600"/>
                    </a:lnTo>
                    <a:lnTo>
                      <a:pt x="123" y="597"/>
                    </a:lnTo>
                    <a:lnTo>
                      <a:pt x="114" y="591"/>
                    </a:lnTo>
                    <a:lnTo>
                      <a:pt x="107" y="582"/>
                    </a:lnTo>
                    <a:lnTo>
                      <a:pt x="103" y="574"/>
                    </a:lnTo>
                    <a:lnTo>
                      <a:pt x="101" y="389"/>
                    </a:lnTo>
                    <a:lnTo>
                      <a:pt x="23" y="400"/>
                    </a:lnTo>
                    <a:lnTo>
                      <a:pt x="0" y="240"/>
                    </a:lnTo>
                    <a:lnTo>
                      <a:pt x="192" y="212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4" name="Freeform 616"/>
              <p:cNvSpPr>
                <a:spLocks/>
              </p:cNvSpPr>
              <p:nvPr/>
            </p:nvSpPr>
            <p:spPr bwMode="auto">
              <a:xfrm>
                <a:off x="3290" y="1426"/>
                <a:ext cx="68" cy="116"/>
              </a:xfrm>
              <a:custGeom>
                <a:avLst/>
                <a:gdLst>
                  <a:gd name="T0" fmla="*/ 51 w 68"/>
                  <a:gd name="T1" fmla="*/ 0 h 116"/>
                  <a:gd name="T2" fmla="*/ 68 w 68"/>
                  <a:gd name="T3" fmla="*/ 116 h 116"/>
                  <a:gd name="T4" fmla="*/ 58 w 68"/>
                  <a:gd name="T5" fmla="*/ 115 h 116"/>
                  <a:gd name="T6" fmla="*/ 43 w 68"/>
                  <a:gd name="T7" fmla="*/ 111 h 116"/>
                  <a:gd name="T8" fmla="*/ 29 w 68"/>
                  <a:gd name="T9" fmla="*/ 103 h 116"/>
                  <a:gd name="T10" fmla="*/ 16 w 68"/>
                  <a:gd name="T11" fmla="*/ 94 h 116"/>
                  <a:gd name="T12" fmla="*/ 5 w 68"/>
                  <a:gd name="T13" fmla="*/ 81 h 116"/>
                  <a:gd name="T14" fmla="*/ 0 w 68"/>
                  <a:gd name="T15" fmla="*/ 66 h 116"/>
                  <a:gd name="T16" fmla="*/ 1 w 68"/>
                  <a:gd name="T17" fmla="*/ 52 h 116"/>
                  <a:gd name="T18" fmla="*/ 8 w 68"/>
                  <a:gd name="T19" fmla="*/ 38 h 116"/>
                  <a:gd name="T20" fmla="*/ 17 w 68"/>
                  <a:gd name="T21" fmla="*/ 23 h 116"/>
                  <a:gd name="T22" fmla="*/ 29 w 68"/>
                  <a:gd name="T23" fmla="*/ 13 h 116"/>
                  <a:gd name="T24" fmla="*/ 42 w 68"/>
                  <a:gd name="T25" fmla="*/ 5 h 116"/>
                  <a:gd name="T26" fmla="*/ 51 w 68"/>
                  <a:gd name="T2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8" h="116">
                    <a:moveTo>
                      <a:pt x="51" y="0"/>
                    </a:moveTo>
                    <a:lnTo>
                      <a:pt x="68" y="116"/>
                    </a:lnTo>
                    <a:lnTo>
                      <a:pt x="58" y="115"/>
                    </a:lnTo>
                    <a:lnTo>
                      <a:pt x="43" y="111"/>
                    </a:lnTo>
                    <a:lnTo>
                      <a:pt x="29" y="103"/>
                    </a:lnTo>
                    <a:lnTo>
                      <a:pt x="16" y="94"/>
                    </a:lnTo>
                    <a:lnTo>
                      <a:pt x="5" y="81"/>
                    </a:lnTo>
                    <a:lnTo>
                      <a:pt x="0" y="66"/>
                    </a:lnTo>
                    <a:lnTo>
                      <a:pt x="1" y="52"/>
                    </a:lnTo>
                    <a:lnTo>
                      <a:pt x="8" y="38"/>
                    </a:lnTo>
                    <a:lnTo>
                      <a:pt x="17" y="23"/>
                    </a:lnTo>
                    <a:lnTo>
                      <a:pt x="29" y="13"/>
                    </a:lnTo>
                    <a:lnTo>
                      <a:pt x="42" y="5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5" name="Freeform 617"/>
              <p:cNvSpPr>
                <a:spLocks/>
              </p:cNvSpPr>
              <p:nvPr/>
            </p:nvSpPr>
            <p:spPr bwMode="auto">
              <a:xfrm>
                <a:off x="3743" y="1169"/>
                <a:ext cx="136" cy="500"/>
              </a:xfrm>
              <a:custGeom>
                <a:avLst/>
                <a:gdLst>
                  <a:gd name="T0" fmla="*/ 33 w 136"/>
                  <a:gd name="T1" fmla="*/ 0 h 500"/>
                  <a:gd name="T2" fmla="*/ 43 w 136"/>
                  <a:gd name="T3" fmla="*/ 3 h 500"/>
                  <a:gd name="T4" fmla="*/ 55 w 136"/>
                  <a:gd name="T5" fmla="*/ 13 h 500"/>
                  <a:gd name="T6" fmla="*/ 67 w 136"/>
                  <a:gd name="T7" fmla="*/ 30 h 500"/>
                  <a:gd name="T8" fmla="*/ 77 w 136"/>
                  <a:gd name="T9" fmla="*/ 54 h 500"/>
                  <a:gd name="T10" fmla="*/ 89 w 136"/>
                  <a:gd name="T11" fmla="*/ 82 h 500"/>
                  <a:gd name="T12" fmla="*/ 100 w 136"/>
                  <a:gd name="T13" fmla="*/ 117 h 500"/>
                  <a:gd name="T14" fmla="*/ 110 w 136"/>
                  <a:gd name="T15" fmla="*/ 154 h 500"/>
                  <a:gd name="T16" fmla="*/ 119 w 136"/>
                  <a:gd name="T17" fmla="*/ 196 h 500"/>
                  <a:gd name="T18" fmla="*/ 126 w 136"/>
                  <a:gd name="T19" fmla="*/ 241 h 500"/>
                  <a:gd name="T20" fmla="*/ 132 w 136"/>
                  <a:gd name="T21" fmla="*/ 287 h 500"/>
                  <a:gd name="T22" fmla="*/ 135 w 136"/>
                  <a:gd name="T23" fmla="*/ 329 h 500"/>
                  <a:gd name="T24" fmla="*/ 136 w 136"/>
                  <a:gd name="T25" fmla="*/ 369 h 500"/>
                  <a:gd name="T26" fmla="*/ 136 w 136"/>
                  <a:gd name="T27" fmla="*/ 405 h 500"/>
                  <a:gd name="T28" fmla="*/ 134 w 136"/>
                  <a:gd name="T29" fmla="*/ 436 h 500"/>
                  <a:gd name="T30" fmla="*/ 128 w 136"/>
                  <a:gd name="T31" fmla="*/ 461 h 500"/>
                  <a:gd name="T32" fmla="*/ 123 w 136"/>
                  <a:gd name="T33" fmla="*/ 480 h 500"/>
                  <a:gd name="T34" fmla="*/ 114 w 136"/>
                  <a:gd name="T35" fmla="*/ 494 h 500"/>
                  <a:gd name="T36" fmla="*/ 105 w 136"/>
                  <a:gd name="T37" fmla="*/ 500 h 500"/>
                  <a:gd name="T38" fmla="*/ 94 w 136"/>
                  <a:gd name="T39" fmla="*/ 497 h 500"/>
                  <a:gd name="T40" fmla="*/ 83 w 136"/>
                  <a:gd name="T41" fmla="*/ 487 h 500"/>
                  <a:gd name="T42" fmla="*/ 71 w 136"/>
                  <a:gd name="T43" fmla="*/ 470 h 500"/>
                  <a:gd name="T44" fmla="*/ 59 w 136"/>
                  <a:gd name="T45" fmla="*/ 446 h 500"/>
                  <a:gd name="T46" fmla="*/ 49 w 136"/>
                  <a:gd name="T47" fmla="*/ 418 h 500"/>
                  <a:gd name="T48" fmla="*/ 37 w 136"/>
                  <a:gd name="T49" fmla="*/ 384 h 500"/>
                  <a:gd name="T50" fmla="*/ 28 w 136"/>
                  <a:gd name="T51" fmla="*/ 344 h 500"/>
                  <a:gd name="T52" fmla="*/ 18 w 136"/>
                  <a:gd name="T53" fmla="*/ 302 h 500"/>
                  <a:gd name="T54" fmla="*/ 11 w 136"/>
                  <a:gd name="T55" fmla="*/ 258 h 500"/>
                  <a:gd name="T56" fmla="*/ 5 w 136"/>
                  <a:gd name="T57" fmla="*/ 213 h 500"/>
                  <a:gd name="T58" fmla="*/ 1 w 136"/>
                  <a:gd name="T59" fmla="*/ 170 h 500"/>
                  <a:gd name="T60" fmla="*/ 0 w 136"/>
                  <a:gd name="T61" fmla="*/ 131 h 500"/>
                  <a:gd name="T62" fmla="*/ 1 w 136"/>
                  <a:gd name="T63" fmla="*/ 96 h 500"/>
                  <a:gd name="T64" fmla="*/ 4 w 136"/>
                  <a:gd name="T65" fmla="*/ 64 h 500"/>
                  <a:gd name="T66" fmla="*/ 8 w 136"/>
                  <a:gd name="T67" fmla="*/ 38 h 500"/>
                  <a:gd name="T68" fmla="*/ 15 w 136"/>
                  <a:gd name="T69" fmla="*/ 18 h 500"/>
                  <a:gd name="T70" fmla="*/ 22 w 136"/>
                  <a:gd name="T71" fmla="*/ 5 h 500"/>
                  <a:gd name="T72" fmla="*/ 33 w 136"/>
                  <a:gd name="T73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6" h="500">
                    <a:moveTo>
                      <a:pt x="33" y="0"/>
                    </a:moveTo>
                    <a:lnTo>
                      <a:pt x="43" y="3"/>
                    </a:lnTo>
                    <a:lnTo>
                      <a:pt x="55" y="13"/>
                    </a:lnTo>
                    <a:lnTo>
                      <a:pt x="67" y="30"/>
                    </a:lnTo>
                    <a:lnTo>
                      <a:pt x="77" y="54"/>
                    </a:lnTo>
                    <a:lnTo>
                      <a:pt x="89" y="82"/>
                    </a:lnTo>
                    <a:lnTo>
                      <a:pt x="100" y="117"/>
                    </a:lnTo>
                    <a:lnTo>
                      <a:pt x="110" y="154"/>
                    </a:lnTo>
                    <a:lnTo>
                      <a:pt x="119" y="196"/>
                    </a:lnTo>
                    <a:lnTo>
                      <a:pt x="126" y="241"/>
                    </a:lnTo>
                    <a:lnTo>
                      <a:pt x="132" y="287"/>
                    </a:lnTo>
                    <a:lnTo>
                      <a:pt x="135" y="329"/>
                    </a:lnTo>
                    <a:lnTo>
                      <a:pt x="136" y="369"/>
                    </a:lnTo>
                    <a:lnTo>
                      <a:pt x="136" y="405"/>
                    </a:lnTo>
                    <a:lnTo>
                      <a:pt x="134" y="436"/>
                    </a:lnTo>
                    <a:lnTo>
                      <a:pt x="128" y="461"/>
                    </a:lnTo>
                    <a:lnTo>
                      <a:pt x="123" y="480"/>
                    </a:lnTo>
                    <a:lnTo>
                      <a:pt x="114" y="494"/>
                    </a:lnTo>
                    <a:lnTo>
                      <a:pt x="105" y="500"/>
                    </a:lnTo>
                    <a:lnTo>
                      <a:pt x="94" y="497"/>
                    </a:lnTo>
                    <a:lnTo>
                      <a:pt x="83" y="487"/>
                    </a:lnTo>
                    <a:lnTo>
                      <a:pt x="71" y="470"/>
                    </a:lnTo>
                    <a:lnTo>
                      <a:pt x="59" y="446"/>
                    </a:lnTo>
                    <a:lnTo>
                      <a:pt x="49" y="418"/>
                    </a:lnTo>
                    <a:lnTo>
                      <a:pt x="37" y="384"/>
                    </a:lnTo>
                    <a:lnTo>
                      <a:pt x="28" y="344"/>
                    </a:lnTo>
                    <a:lnTo>
                      <a:pt x="18" y="302"/>
                    </a:lnTo>
                    <a:lnTo>
                      <a:pt x="11" y="258"/>
                    </a:lnTo>
                    <a:lnTo>
                      <a:pt x="5" y="213"/>
                    </a:lnTo>
                    <a:lnTo>
                      <a:pt x="1" y="170"/>
                    </a:lnTo>
                    <a:lnTo>
                      <a:pt x="0" y="131"/>
                    </a:lnTo>
                    <a:lnTo>
                      <a:pt x="1" y="96"/>
                    </a:lnTo>
                    <a:lnTo>
                      <a:pt x="4" y="64"/>
                    </a:lnTo>
                    <a:lnTo>
                      <a:pt x="8" y="38"/>
                    </a:lnTo>
                    <a:lnTo>
                      <a:pt x="15" y="18"/>
                    </a:lnTo>
                    <a:lnTo>
                      <a:pt x="22" y="5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6" name="Freeform 618"/>
              <p:cNvSpPr>
                <a:spLocks/>
              </p:cNvSpPr>
              <p:nvPr/>
            </p:nvSpPr>
            <p:spPr bwMode="auto">
              <a:xfrm>
                <a:off x="3382" y="1708"/>
                <a:ext cx="10" cy="54"/>
              </a:xfrm>
              <a:custGeom>
                <a:avLst/>
                <a:gdLst>
                  <a:gd name="T0" fmla="*/ 10 w 10"/>
                  <a:gd name="T1" fmla="*/ 0 h 54"/>
                  <a:gd name="T2" fmla="*/ 10 w 10"/>
                  <a:gd name="T3" fmla="*/ 54 h 54"/>
                  <a:gd name="T4" fmla="*/ 10 w 10"/>
                  <a:gd name="T5" fmla="*/ 54 h 54"/>
                  <a:gd name="T6" fmla="*/ 0 w 10"/>
                  <a:gd name="T7" fmla="*/ 46 h 54"/>
                  <a:gd name="T8" fmla="*/ 10 w 10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54">
                    <a:moveTo>
                      <a:pt x="10" y="0"/>
                    </a:moveTo>
                    <a:lnTo>
                      <a:pt x="10" y="54"/>
                    </a:lnTo>
                    <a:lnTo>
                      <a:pt x="10" y="54"/>
                    </a:lnTo>
                    <a:lnTo>
                      <a:pt x="0" y="4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7" name="Freeform 619"/>
              <p:cNvSpPr>
                <a:spLocks/>
              </p:cNvSpPr>
              <p:nvPr/>
            </p:nvSpPr>
            <p:spPr bwMode="auto">
              <a:xfrm>
                <a:off x="3392" y="1673"/>
                <a:ext cx="12" cy="96"/>
              </a:xfrm>
              <a:custGeom>
                <a:avLst/>
                <a:gdLst>
                  <a:gd name="T0" fmla="*/ 12 w 12"/>
                  <a:gd name="T1" fmla="*/ 0 h 96"/>
                  <a:gd name="T2" fmla="*/ 12 w 12"/>
                  <a:gd name="T3" fmla="*/ 96 h 96"/>
                  <a:gd name="T4" fmla="*/ 9 w 12"/>
                  <a:gd name="T5" fmla="*/ 94 h 96"/>
                  <a:gd name="T6" fmla="*/ 0 w 12"/>
                  <a:gd name="T7" fmla="*/ 89 h 96"/>
                  <a:gd name="T8" fmla="*/ 0 w 12"/>
                  <a:gd name="T9" fmla="*/ 35 h 96"/>
                  <a:gd name="T10" fmla="*/ 8 w 12"/>
                  <a:gd name="T11" fmla="*/ 4 h 96"/>
                  <a:gd name="T12" fmla="*/ 12 w 12"/>
                  <a:gd name="T1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96">
                    <a:moveTo>
                      <a:pt x="12" y="0"/>
                    </a:moveTo>
                    <a:lnTo>
                      <a:pt x="12" y="96"/>
                    </a:lnTo>
                    <a:lnTo>
                      <a:pt x="9" y="94"/>
                    </a:lnTo>
                    <a:lnTo>
                      <a:pt x="0" y="89"/>
                    </a:lnTo>
                    <a:lnTo>
                      <a:pt x="0" y="35"/>
                    </a:lnTo>
                    <a:lnTo>
                      <a:pt x="8" y="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8" name="Freeform 620"/>
              <p:cNvSpPr>
                <a:spLocks/>
              </p:cNvSpPr>
              <p:nvPr/>
            </p:nvSpPr>
            <p:spPr bwMode="auto">
              <a:xfrm>
                <a:off x="3404" y="1660"/>
                <a:ext cx="11" cy="115"/>
              </a:xfrm>
              <a:custGeom>
                <a:avLst/>
                <a:gdLst>
                  <a:gd name="T0" fmla="*/ 11 w 11"/>
                  <a:gd name="T1" fmla="*/ 0 h 115"/>
                  <a:gd name="T2" fmla="*/ 11 w 11"/>
                  <a:gd name="T3" fmla="*/ 115 h 115"/>
                  <a:gd name="T4" fmla="*/ 5 w 11"/>
                  <a:gd name="T5" fmla="*/ 111 h 115"/>
                  <a:gd name="T6" fmla="*/ 0 w 11"/>
                  <a:gd name="T7" fmla="*/ 109 h 115"/>
                  <a:gd name="T8" fmla="*/ 0 w 11"/>
                  <a:gd name="T9" fmla="*/ 13 h 115"/>
                  <a:gd name="T10" fmla="*/ 11 w 11"/>
                  <a:gd name="T11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15">
                    <a:moveTo>
                      <a:pt x="11" y="0"/>
                    </a:moveTo>
                    <a:lnTo>
                      <a:pt x="11" y="115"/>
                    </a:lnTo>
                    <a:lnTo>
                      <a:pt x="5" y="111"/>
                    </a:lnTo>
                    <a:lnTo>
                      <a:pt x="0" y="109"/>
                    </a:lnTo>
                    <a:lnTo>
                      <a:pt x="0" y="1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9" name="Freeform 621"/>
              <p:cNvSpPr>
                <a:spLocks/>
              </p:cNvSpPr>
              <p:nvPr/>
            </p:nvSpPr>
            <p:spPr bwMode="auto">
              <a:xfrm>
                <a:off x="3415" y="1647"/>
                <a:ext cx="10" cy="133"/>
              </a:xfrm>
              <a:custGeom>
                <a:avLst/>
                <a:gdLst>
                  <a:gd name="T0" fmla="*/ 10 w 10"/>
                  <a:gd name="T1" fmla="*/ 0 h 133"/>
                  <a:gd name="T2" fmla="*/ 10 w 10"/>
                  <a:gd name="T3" fmla="*/ 133 h 133"/>
                  <a:gd name="T4" fmla="*/ 3 w 10"/>
                  <a:gd name="T5" fmla="*/ 129 h 133"/>
                  <a:gd name="T6" fmla="*/ 0 w 10"/>
                  <a:gd name="T7" fmla="*/ 128 h 133"/>
                  <a:gd name="T8" fmla="*/ 0 w 10"/>
                  <a:gd name="T9" fmla="*/ 13 h 133"/>
                  <a:gd name="T10" fmla="*/ 10 w 10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33">
                    <a:moveTo>
                      <a:pt x="10" y="0"/>
                    </a:moveTo>
                    <a:lnTo>
                      <a:pt x="10" y="133"/>
                    </a:lnTo>
                    <a:lnTo>
                      <a:pt x="3" y="129"/>
                    </a:lnTo>
                    <a:lnTo>
                      <a:pt x="0" y="128"/>
                    </a:lnTo>
                    <a:lnTo>
                      <a:pt x="0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0" name="Freeform 622"/>
              <p:cNvSpPr>
                <a:spLocks/>
              </p:cNvSpPr>
              <p:nvPr/>
            </p:nvSpPr>
            <p:spPr bwMode="auto">
              <a:xfrm>
                <a:off x="3425" y="1635"/>
                <a:ext cx="10" cy="148"/>
              </a:xfrm>
              <a:custGeom>
                <a:avLst/>
                <a:gdLst>
                  <a:gd name="T0" fmla="*/ 10 w 10"/>
                  <a:gd name="T1" fmla="*/ 0 h 148"/>
                  <a:gd name="T2" fmla="*/ 10 w 10"/>
                  <a:gd name="T3" fmla="*/ 59 h 148"/>
                  <a:gd name="T4" fmla="*/ 9 w 10"/>
                  <a:gd name="T5" fmla="*/ 60 h 148"/>
                  <a:gd name="T6" fmla="*/ 10 w 10"/>
                  <a:gd name="T7" fmla="*/ 64 h 148"/>
                  <a:gd name="T8" fmla="*/ 10 w 10"/>
                  <a:gd name="T9" fmla="*/ 64 h 148"/>
                  <a:gd name="T10" fmla="*/ 10 w 10"/>
                  <a:gd name="T11" fmla="*/ 138 h 148"/>
                  <a:gd name="T12" fmla="*/ 5 w 10"/>
                  <a:gd name="T13" fmla="*/ 148 h 148"/>
                  <a:gd name="T14" fmla="*/ 0 w 10"/>
                  <a:gd name="T15" fmla="*/ 145 h 148"/>
                  <a:gd name="T16" fmla="*/ 0 w 10"/>
                  <a:gd name="T17" fmla="*/ 12 h 148"/>
                  <a:gd name="T18" fmla="*/ 10 w 10"/>
                  <a:gd name="T19" fmla="*/ 0 h 148"/>
                  <a:gd name="T20" fmla="*/ 10 w 10"/>
                  <a:gd name="T2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148">
                    <a:moveTo>
                      <a:pt x="10" y="0"/>
                    </a:moveTo>
                    <a:lnTo>
                      <a:pt x="10" y="59"/>
                    </a:lnTo>
                    <a:lnTo>
                      <a:pt x="9" y="60"/>
                    </a:lnTo>
                    <a:lnTo>
                      <a:pt x="10" y="64"/>
                    </a:lnTo>
                    <a:lnTo>
                      <a:pt x="10" y="64"/>
                    </a:lnTo>
                    <a:lnTo>
                      <a:pt x="10" y="138"/>
                    </a:lnTo>
                    <a:lnTo>
                      <a:pt x="5" y="148"/>
                    </a:lnTo>
                    <a:lnTo>
                      <a:pt x="0" y="145"/>
                    </a:lnTo>
                    <a:lnTo>
                      <a:pt x="0" y="1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1" name="Freeform 623"/>
              <p:cNvSpPr>
                <a:spLocks noEditPoints="1"/>
              </p:cNvSpPr>
              <p:nvPr/>
            </p:nvSpPr>
            <p:spPr bwMode="auto">
              <a:xfrm>
                <a:off x="3435" y="1634"/>
                <a:ext cx="11" cy="139"/>
              </a:xfrm>
              <a:custGeom>
                <a:avLst/>
                <a:gdLst>
                  <a:gd name="T0" fmla="*/ 0 w 11"/>
                  <a:gd name="T1" fmla="*/ 65 h 139"/>
                  <a:gd name="T2" fmla="*/ 3 w 11"/>
                  <a:gd name="T3" fmla="*/ 73 h 139"/>
                  <a:gd name="T4" fmla="*/ 6 w 11"/>
                  <a:gd name="T5" fmla="*/ 86 h 139"/>
                  <a:gd name="T6" fmla="*/ 7 w 11"/>
                  <a:gd name="T7" fmla="*/ 101 h 139"/>
                  <a:gd name="T8" fmla="*/ 7 w 11"/>
                  <a:gd name="T9" fmla="*/ 118 h 139"/>
                  <a:gd name="T10" fmla="*/ 3 w 11"/>
                  <a:gd name="T11" fmla="*/ 135 h 139"/>
                  <a:gd name="T12" fmla="*/ 0 w 11"/>
                  <a:gd name="T13" fmla="*/ 139 h 139"/>
                  <a:gd name="T14" fmla="*/ 0 w 11"/>
                  <a:gd name="T15" fmla="*/ 65 h 139"/>
                  <a:gd name="T16" fmla="*/ 11 w 11"/>
                  <a:gd name="T17" fmla="*/ 0 h 139"/>
                  <a:gd name="T18" fmla="*/ 11 w 11"/>
                  <a:gd name="T19" fmla="*/ 46 h 139"/>
                  <a:gd name="T20" fmla="*/ 8 w 11"/>
                  <a:gd name="T21" fmla="*/ 51 h 139"/>
                  <a:gd name="T22" fmla="*/ 0 w 11"/>
                  <a:gd name="T23" fmla="*/ 60 h 139"/>
                  <a:gd name="T24" fmla="*/ 0 w 11"/>
                  <a:gd name="T25" fmla="*/ 1 h 139"/>
                  <a:gd name="T26" fmla="*/ 4 w 11"/>
                  <a:gd name="T27" fmla="*/ 1 h 139"/>
                  <a:gd name="T28" fmla="*/ 11 w 11"/>
                  <a:gd name="T2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" h="139">
                    <a:moveTo>
                      <a:pt x="0" y="65"/>
                    </a:moveTo>
                    <a:lnTo>
                      <a:pt x="3" y="73"/>
                    </a:lnTo>
                    <a:lnTo>
                      <a:pt x="6" y="86"/>
                    </a:lnTo>
                    <a:lnTo>
                      <a:pt x="7" y="101"/>
                    </a:lnTo>
                    <a:lnTo>
                      <a:pt x="7" y="118"/>
                    </a:lnTo>
                    <a:lnTo>
                      <a:pt x="3" y="135"/>
                    </a:lnTo>
                    <a:lnTo>
                      <a:pt x="0" y="139"/>
                    </a:lnTo>
                    <a:lnTo>
                      <a:pt x="0" y="65"/>
                    </a:lnTo>
                    <a:close/>
                    <a:moveTo>
                      <a:pt x="11" y="0"/>
                    </a:moveTo>
                    <a:lnTo>
                      <a:pt x="11" y="46"/>
                    </a:lnTo>
                    <a:lnTo>
                      <a:pt x="8" y="51"/>
                    </a:lnTo>
                    <a:lnTo>
                      <a:pt x="0" y="60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2" name="Freeform 624"/>
              <p:cNvSpPr>
                <a:spLocks/>
              </p:cNvSpPr>
              <p:nvPr/>
            </p:nvSpPr>
            <p:spPr bwMode="auto">
              <a:xfrm>
                <a:off x="3446" y="1632"/>
                <a:ext cx="12" cy="48"/>
              </a:xfrm>
              <a:custGeom>
                <a:avLst/>
                <a:gdLst>
                  <a:gd name="T0" fmla="*/ 12 w 12"/>
                  <a:gd name="T1" fmla="*/ 0 h 48"/>
                  <a:gd name="T2" fmla="*/ 12 w 12"/>
                  <a:gd name="T3" fmla="*/ 28 h 48"/>
                  <a:gd name="T4" fmla="*/ 4 w 12"/>
                  <a:gd name="T5" fmla="*/ 31 h 48"/>
                  <a:gd name="T6" fmla="*/ 4 w 12"/>
                  <a:gd name="T7" fmla="*/ 34 h 48"/>
                  <a:gd name="T8" fmla="*/ 3 w 12"/>
                  <a:gd name="T9" fmla="*/ 42 h 48"/>
                  <a:gd name="T10" fmla="*/ 0 w 12"/>
                  <a:gd name="T11" fmla="*/ 48 h 48"/>
                  <a:gd name="T12" fmla="*/ 0 w 12"/>
                  <a:gd name="T13" fmla="*/ 2 h 48"/>
                  <a:gd name="T14" fmla="*/ 3 w 12"/>
                  <a:gd name="T15" fmla="*/ 2 h 48"/>
                  <a:gd name="T16" fmla="*/ 12 w 12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8">
                    <a:moveTo>
                      <a:pt x="12" y="0"/>
                    </a:moveTo>
                    <a:lnTo>
                      <a:pt x="12" y="28"/>
                    </a:lnTo>
                    <a:lnTo>
                      <a:pt x="4" y="31"/>
                    </a:lnTo>
                    <a:lnTo>
                      <a:pt x="4" y="34"/>
                    </a:lnTo>
                    <a:lnTo>
                      <a:pt x="3" y="42"/>
                    </a:lnTo>
                    <a:lnTo>
                      <a:pt x="0" y="48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3" name="Freeform 625"/>
              <p:cNvSpPr>
                <a:spLocks/>
              </p:cNvSpPr>
              <p:nvPr/>
            </p:nvSpPr>
            <p:spPr bwMode="auto">
              <a:xfrm>
                <a:off x="3458" y="1630"/>
                <a:ext cx="10" cy="30"/>
              </a:xfrm>
              <a:custGeom>
                <a:avLst/>
                <a:gdLst>
                  <a:gd name="T0" fmla="*/ 10 w 10"/>
                  <a:gd name="T1" fmla="*/ 0 h 30"/>
                  <a:gd name="T2" fmla="*/ 10 w 10"/>
                  <a:gd name="T3" fmla="*/ 25 h 30"/>
                  <a:gd name="T4" fmla="*/ 6 w 10"/>
                  <a:gd name="T5" fmla="*/ 27 h 30"/>
                  <a:gd name="T6" fmla="*/ 0 w 10"/>
                  <a:gd name="T7" fmla="*/ 30 h 30"/>
                  <a:gd name="T8" fmla="*/ 0 w 10"/>
                  <a:gd name="T9" fmla="*/ 2 h 30"/>
                  <a:gd name="T10" fmla="*/ 5 w 10"/>
                  <a:gd name="T11" fmla="*/ 1 h 30"/>
                  <a:gd name="T12" fmla="*/ 10 w 10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0">
                    <a:moveTo>
                      <a:pt x="10" y="0"/>
                    </a:moveTo>
                    <a:lnTo>
                      <a:pt x="10" y="25"/>
                    </a:lnTo>
                    <a:lnTo>
                      <a:pt x="6" y="27"/>
                    </a:lnTo>
                    <a:lnTo>
                      <a:pt x="0" y="30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4" name="Freeform 626"/>
              <p:cNvSpPr>
                <a:spLocks/>
              </p:cNvSpPr>
              <p:nvPr/>
            </p:nvSpPr>
            <p:spPr bwMode="auto">
              <a:xfrm>
                <a:off x="3468" y="1627"/>
                <a:ext cx="11" cy="28"/>
              </a:xfrm>
              <a:custGeom>
                <a:avLst/>
                <a:gdLst>
                  <a:gd name="T0" fmla="*/ 9 w 11"/>
                  <a:gd name="T1" fmla="*/ 0 h 28"/>
                  <a:gd name="T2" fmla="*/ 9 w 11"/>
                  <a:gd name="T3" fmla="*/ 2 h 28"/>
                  <a:gd name="T4" fmla="*/ 11 w 11"/>
                  <a:gd name="T5" fmla="*/ 5 h 28"/>
                  <a:gd name="T6" fmla="*/ 11 w 11"/>
                  <a:gd name="T7" fmla="*/ 11 h 28"/>
                  <a:gd name="T8" fmla="*/ 9 w 11"/>
                  <a:gd name="T9" fmla="*/ 17 h 28"/>
                  <a:gd name="T10" fmla="*/ 4 w 11"/>
                  <a:gd name="T11" fmla="*/ 24 h 28"/>
                  <a:gd name="T12" fmla="*/ 0 w 11"/>
                  <a:gd name="T13" fmla="*/ 28 h 28"/>
                  <a:gd name="T14" fmla="*/ 0 w 11"/>
                  <a:gd name="T15" fmla="*/ 3 h 28"/>
                  <a:gd name="T16" fmla="*/ 9 w 11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28">
                    <a:moveTo>
                      <a:pt x="9" y="0"/>
                    </a:moveTo>
                    <a:lnTo>
                      <a:pt x="9" y="2"/>
                    </a:lnTo>
                    <a:lnTo>
                      <a:pt x="11" y="5"/>
                    </a:lnTo>
                    <a:lnTo>
                      <a:pt x="11" y="11"/>
                    </a:lnTo>
                    <a:lnTo>
                      <a:pt x="9" y="17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5" name="Freeform 627"/>
              <p:cNvSpPr>
                <a:spLocks/>
              </p:cNvSpPr>
              <p:nvPr/>
            </p:nvSpPr>
            <p:spPr bwMode="auto">
              <a:xfrm>
                <a:off x="2943" y="1922"/>
                <a:ext cx="126" cy="375"/>
              </a:xfrm>
              <a:custGeom>
                <a:avLst/>
                <a:gdLst>
                  <a:gd name="T0" fmla="*/ 4 w 126"/>
                  <a:gd name="T1" fmla="*/ 0 h 375"/>
                  <a:gd name="T2" fmla="*/ 126 w 126"/>
                  <a:gd name="T3" fmla="*/ 260 h 375"/>
                  <a:gd name="T4" fmla="*/ 81 w 126"/>
                  <a:gd name="T5" fmla="*/ 375 h 375"/>
                  <a:gd name="T6" fmla="*/ 0 w 126"/>
                  <a:gd name="T7" fmla="*/ 289 h 375"/>
                  <a:gd name="T8" fmla="*/ 4 w 126"/>
                  <a:gd name="T9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" h="375">
                    <a:moveTo>
                      <a:pt x="4" y="0"/>
                    </a:moveTo>
                    <a:lnTo>
                      <a:pt x="126" y="260"/>
                    </a:lnTo>
                    <a:lnTo>
                      <a:pt x="81" y="375"/>
                    </a:lnTo>
                    <a:lnTo>
                      <a:pt x="0" y="28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6" name="Freeform 628"/>
              <p:cNvSpPr>
                <a:spLocks/>
              </p:cNvSpPr>
              <p:nvPr/>
            </p:nvSpPr>
            <p:spPr bwMode="auto">
              <a:xfrm>
                <a:off x="2795" y="1922"/>
                <a:ext cx="151" cy="91"/>
              </a:xfrm>
              <a:custGeom>
                <a:avLst/>
                <a:gdLst>
                  <a:gd name="T0" fmla="*/ 151 w 151"/>
                  <a:gd name="T1" fmla="*/ 0 h 91"/>
                  <a:gd name="T2" fmla="*/ 113 w 151"/>
                  <a:gd name="T3" fmla="*/ 91 h 91"/>
                  <a:gd name="T4" fmla="*/ 0 w 151"/>
                  <a:gd name="T5" fmla="*/ 12 h 91"/>
                  <a:gd name="T6" fmla="*/ 151 w 151"/>
                  <a:gd name="T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91">
                    <a:moveTo>
                      <a:pt x="151" y="0"/>
                    </a:moveTo>
                    <a:lnTo>
                      <a:pt x="113" y="91"/>
                    </a:lnTo>
                    <a:lnTo>
                      <a:pt x="0" y="12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7" name="Freeform 629"/>
              <p:cNvSpPr>
                <a:spLocks/>
              </p:cNvSpPr>
              <p:nvPr/>
            </p:nvSpPr>
            <p:spPr bwMode="auto">
              <a:xfrm>
                <a:off x="2943" y="1919"/>
                <a:ext cx="71" cy="62"/>
              </a:xfrm>
              <a:custGeom>
                <a:avLst/>
                <a:gdLst>
                  <a:gd name="T0" fmla="*/ 63 w 71"/>
                  <a:gd name="T1" fmla="*/ 0 h 62"/>
                  <a:gd name="T2" fmla="*/ 71 w 71"/>
                  <a:gd name="T3" fmla="*/ 62 h 62"/>
                  <a:gd name="T4" fmla="*/ 0 w 71"/>
                  <a:gd name="T5" fmla="*/ 4 h 62"/>
                  <a:gd name="T6" fmla="*/ 63 w 71"/>
                  <a:gd name="T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" h="62">
                    <a:moveTo>
                      <a:pt x="63" y="0"/>
                    </a:moveTo>
                    <a:lnTo>
                      <a:pt x="71" y="62"/>
                    </a:lnTo>
                    <a:lnTo>
                      <a:pt x="0" y="4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8" name="Freeform 630"/>
              <p:cNvSpPr>
                <a:spLocks/>
              </p:cNvSpPr>
              <p:nvPr/>
            </p:nvSpPr>
            <p:spPr bwMode="auto">
              <a:xfrm>
                <a:off x="2246" y="1403"/>
                <a:ext cx="10" cy="163"/>
              </a:xfrm>
              <a:custGeom>
                <a:avLst/>
                <a:gdLst>
                  <a:gd name="T0" fmla="*/ 10 w 10"/>
                  <a:gd name="T1" fmla="*/ 0 h 163"/>
                  <a:gd name="T2" fmla="*/ 10 w 10"/>
                  <a:gd name="T3" fmla="*/ 163 h 163"/>
                  <a:gd name="T4" fmla="*/ 10 w 10"/>
                  <a:gd name="T5" fmla="*/ 161 h 163"/>
                  <a:gd name="T6" fmla="*/ 2 w 10"/>
                  <a:gd name="T7" fmla="*/ 119 h 163"/>
                  <a:gd name="T8" fmla="*/ 0 w 10"/>
                  <a:gd name="T9" fmla="*/ 80 h 163"/>
                  <a:gd name="T10" fmla="*/ 1 w 10"/>
                  <a:gd name="T11" fmla="*/ 45 h 163"/>
                  <a:gd name="T12" fmla="*/ 6 w 10"/>
                  <a:gd name="T13" fmla="*/ 12 h 163"/>
                  <a:gd name="T14" fmla="*/ 10 w 10"/>
                  <a:gd name="T15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63">
                    <a:moveTo>
                      <a:pt x="10" y="0"/>
                    </a:moveTo>
                    <a:lnTo>
                      <a:pt x="10" y="163"/>
                    </a:lnTo>
                    <a:lnTo>
                      <a:pt x="10" y="161"/>
                    </a:lnTo>
                    <a:lnTo>
                      <a:pt x="2" y="119"/>
                    </a:lnTo>
                    <a:lnTo>
                      <a:pt x="0" y="80"/>
                    </a:lnTo>
                    <a:lnTo>
                      <a:pt x="1" y="45"/>
                    </a:lnTo>
                    <a:lnTo>
                      <a:pt x="6" y="1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9" name="Freeform 631"/>
              <p:cNvSpPr>
                <a:spLocks/>
              </p:cNvSpPr>
              <p:nvPr/>
            </p:nvSpPr>
            <p:spPr bwMode="auto">
              <a:xfrm>
                <a:off x="2256" y="1373"/>
                <a:ext cx="10" cy="231"/>
              </a:xfrm>
              <a:custGeom>
                <a:avLst/>
                <a:gdLst>
                  <a:gd name="T0" fmla="*/ 10 w 10"/>
                  <a:gd name="T1" fmla="*/ 0 h 231"/>
                  <a:gd name="T2" fmla="*/ 10 w 10"/>
                  <a:gd name="T3" fmla="*/ 231 h 231"/>
                  <a:gd name="T4" fmla="*/ 0 w 10"/>
                  <a:gd name="T5" fmla="*/ 193 h 231"/>
                  <a:gd name="T6" fmla="*/ 0 w 10"/>
                  <a:gd name="T7" fmla="*/ 30 h 231"/>
                  <a:gd name="T8" fmla="*/ 5 w 10"/>
                  <a:gd name="T9" fmla="*/ 13 h 231"/>
                  <a:gd name="T10" fmla="*/ 10 w 10"/>
                  <a:gd name="T1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231">
                    <a:moveTo>
                      <a:pt x="10" y="0"/>
                    </a:moveTo>
                    <a:lnTo>
                      <a:pt x="10" y="231"/>
                    </a:lnTo>
                    <a:lnTo>
                      <a:pt x="0" y="193"/>
                    </a:lnTo>
                    <a:lnTo>
                      <a:pt x="0" y="30"/>
                    </a:lnTo>
                    <a:lnTo>
                      <a:pt x="5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0" name="Freeform 632"/>
              <p:cNvSpPr>
                <a:spLocks/>
              </p:cNvSpPr>
              <p:nvPr/>
            </p:nvSpPr>
            <p:spPr bwMode="auto">
              <a:xfrm>
                <a:off x="2266" y="1351"/>
                <a:ext cx="11" cy="283"/>
              </a:xfrm>
              <a:custGeom>
                <a:avLst/>
                <a:gdLst>
                  <a:gd name="T0" fmla="*/ 11 w 11"/>
                  <a:gd name="T1" fmla="*/ 0 h 283"/>
                  <a:gd name="T2" fmla="*/ 11 w 11"/>
                  <a:gd name="T3" fmla="*/ 283 h 283"/>
                  <a:gd name="T4" fmla="*/ 3 w 11"/>
                  <a:gd name="T5" fmla="*/ 260 h 283"/>
                  <a:gd name="T6" fmla="*/ 0 w 11"/>
                  <a:gd name="T7" fmla="*/ 253 h 283"/>
                  <a:gd name="T8" fmla="*/ 0 w 11"/>
                  <a:gd name="T9" fmla="*/ 22 h 283"/>
                  <a:gd name="T10" fmla="*/ 7 w 11"/>
                  <a:gd name="T11" fmla="*/ 8 h 283"/>
                  <a:gd name="T12" fmla="*/ 11 w 11"/>
                  <a:gd name="T13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283">
                    <a:moveTo>
                      <a:pt x="11" y="0"/>
                    </a:moveTo>
                    <a:lnTo>
                      <a:pt x="11" y="283"/>
                    </a:lnTo>
                    <a:lnTo>
                      <a:pt x="3" y="260"/>
                    </a:lnTo>
                    <a:lnTo>
                      <a:pt x="0" y="253"/>
                    </a:lnTo>
                    <a:lnTo>
                      <a:pt x="0" y="22"/>
                    </a:lnTo>
                    <a:lnTo>
                      <a:pt x="7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1" name="Freeform 633"/>
              <p:cNvSpPr>
                <a:spLocks/>
              </p:cNvSpPr>
              <p:nvPr/>
            </p:nvSpPr>
            <p:spPr bwMode="auto">
              <a:xfrm>
                <a:off x="2277" y="1334"/>
                <a:ext cx="12" cy="329"/>
              </a:xfrm>
              <a:custGeom>
                <a:avLst/>
                <a:gdLst>
                  <a:gd name="T0" fmla="*/ 12 w 12"/>
                  <a:gd name="T1" fmla="*/ 0 h 329"/>
                  <a:gd name="T2" fmla="*/ 12 w 12"/>
                  <a:gd name="T3" fmla="*/ 329 h 329"/>
                  <a:gd name="T4" fmla="*/ 10 w 12"/>
                  <a:gd name="T5" fmla="*/ 327 h 329"/>
                  <a:gd name="T6" fmla="*/ 0 w 12"/>
                  <a:gd name="T7" fmla="*/ 300 h 329"/>
                  <a:gd name="T8" fmla="*/ 0 w 12"/>
                  <a:gd name="T9" fmla="*/ 17 h 329"/>
                  <a:gd name="T10" fmla="*/ 9 w 12"/>
                  <a:gd name="T11" fmla="*/ 1 h 329"/>
                  <a:gd name="T12" fmla="*/ 12 w 12"/>
                  <a:gd name="T13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29">
                    <a:moveTo>
                      <a:pt x="12" y="0"/>
                    </a:moveTo>
                    <a:lnTo>
                      <a:pt x="12" y="329"/>
                    </a:lnTo>
                    <a:lnTo>
                      <a:pt x="10" y="327"/>
                    </a:lnTo>
                    <a:lnTo>
                      <a:pt x="0" y="300"/>
                    </a:lnTo>
                    <a:lnTo>
                      <a:pt x="0" y="17"/>
                    </a:lnTo>
                    <a:lnTo>
                      <a:pt x="9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2" name="Freeform 634"/>
              <p:cNvSpPr>
                <a:spLocks/>
              </p:cNvSpPr>
              <p:nvPr/>
            </p:nvSpPr>
            <p:spPr bwMode="auto">
              <a:xfrm>
                <a:off x="2289" y="1320"/>
                <a:ext cx="10" cy="362"/>
              </a:xfrm>
              <a:custGeom>
                <a:avLst/>
                <a:gdLst>
                  <a:gd name="T0" fmla="*/ 10 w 10"/>
                  <a:gd name="T1" fmla="*/ 0 h 362"/>
                  <a:gd name="T2" fmla="*/ 10 w 10"/>
                  <a:gd name="T3" fmla="*/ 362 h 362"/>
                  <a:gd name="T4" fmla="*/ 5 w 10"/>
                  <a:gd name="T5" fmla="*/ 353 h 362"/>
                  <a:gd name="T6" fmla="*/ 0 w 10"/>
                  <a:gd name="T7" fmla="*/ 345 h 362"/>
                  <a:gd name="T8" fmla="*/ 0 w 10"/>
                  <a:gd name="T9" fmla="*/ 343 h 362"/>
                  <a:gd name="T10" fmla="*/ 0 w 10"/>
                  <a:gd name="T11" fmla="*/ 14 h 362"/>
                  <a:gd name="T12" fmla="*/ 10 w 10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2">
                    <a:moveTo>
                      <a:pt x="10" y="0"/>
                    </a:moveTo>
                    <a:lnTo>
                      <a:pt x="10" y="362"/>
                    </a:lnTo>
                    <a:lnTo>
                      <a:pt x="5" y="353"/>
                    </a:lnTo>
                    <a:lnTo>
                      <a:pt x="0" y="345"/>
                    </a:lnTo>
                    <a:lnTo>
                      <a:pt x="0" y="343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3" name="Freeform 635"/>
              <p:cNvSpPr>
                <a:spLocks/>
              </p:cNvSpPr>
              <p:nvPr/>
            </p:nvSpPr>
            <p:spPr bwMode="auto">
              <a:xfrm>
                <a:off x="2299" y="1308"/>
                <a:ext cx="11" cy="393"/>
              </a:xfrm>
              <a:custGeom>
                <a:avLst/>
                <a:gdLst>
                  <a:gd name="T0" fmla="*/ 11 w 11"/>
                  <a:gd name="T1" fmla="*/ 0 h 393"/>
                  <a:gd name="T2" fmla="*/ 11 w 11"/>
                  <a:gd name="T3" fmla="*/ 393 h 393"/>
                  <a:gd name="T4" fmla="*/ 3 w 11"/>
                  <a:gd name="T5" fmla="*/ 379 h 393"/>
                  <a:gd name="T6" fmla="*/ 0 w 11"/>
                  <a:gd name="T7" fmla="*/ 374 h 393"/>
                  <a:gd name="T8" fmla="*/ 0 w 11"/>
                  <a:gd name="T9" fmla="*/ 12 h 393"/>
                  <a:gd name="T10" fmla="*/ 4 w 11"/>
                  <a:gd name="T11" fmla="*/ 8 h 393"/>
                  <a:gd name="T12" fmla="*/ 11 w 11"/>
                  <a:gd name="T13" fmla="*/ 0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93">
                    <a:moveTo>
                      <a:pt x="11" y="0"/>
                    </a:moveTo>
                    <a:lnTo>
                      <a:pt x="11" y="393"/>
                    </a:lnTo>
                    <a:lnTo>
                      <a:pt x="3" y="379"/>
                    </a:lnTo>
                    <a:lnTo>
                      <a:pt x="0" y="374"/>
                    </a:lnTo>
                    <a:lnTo>
                      <a:pt x="0" y="12"/>
                    </a:lnTo>
                    <a:lnTo>
                      <a:pt x="4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4" name="Freeform 636"/>
              <p:cNvSpPr>
                <a:spLocks/>
              </p:cNvSpPr>
              <p:nvPr/>
            </p:nvSpPr>
            <p:spPr bwMode="auto">
              <a:xfrm>
                <a:off x="2310" y="1296"/>
                <a:ext cx="10" cy="420"/>
              </a:xfrm>
              <a:custGeom>
                <a:avLst/>
                <a:gdLst>
                  <a:gd name="T0" fmla="*/ 10 w 10"/>
                  <a:gd name="T1" fmla="*/ 0 h 420"/>
                  <a:gd name="T2" fmla="*/ 10 w 10"/>
                  <a:gd name="T3" fmla="*/ 420 h 420"/>
                  <a:gd name="T4" fmla="*/ 2 w 10"/>
                  <a:gd name="T5" fmla="*/ 408 h 420"/>
                  <a:gd name="T6" fmla="*/ 0 w 10"/>
                  <a:gd name="T7" fmla="*/ 405 h 420"/>
                  <a:gd name="T8" fmla="*/ 0 w 10"/>
                  <a:gd name="T9" fmla="*/ 12 h 420"/>
                  <a:gd name="T10" fmla="*/ 10 w 10"/>
                  <a:gd name="T11" fmla="*/ 1 h 420"/>
                  <a:gd name="T12" fmla="*/ 10 w 10"/>
                  <a:gd name="T13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420">
                    <a:moveTo>
                      <a:pt x="10" y="0"/>
                    </a:moveTo>
                    <a:lnTo>
                      <a:pt x="10" y="420"/>
                    </a:lnTo>
                    <a:lnTo>
                      <a:pt x="2" y="408"/>
                    </a:lnTo>
                    <a:lnTo>
                      <a:pt x="0" y="405"/>
                    </a:lnTo>
                    <a:lnTo>
                      <a:pt x="0" y="12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5" name="Freeform 637"/>
              <p:cNvSpPr>
                <a:spLocks/>
              </p:cNvSpPr>
              <p:nvPr/>
            </p:nvSpPr>
            <p:spPr bwMode="auto">
              <a:xfrm>
                <a:off x="2320" y="1287"/>
                <a:ext cx="12" cy="445"/>
              </a:xfrm>
              <a:custGeom>
                <a:avLst/>
                <a:gdLst>
                  <a:gd name="T0" fmla="*/ 12 w 12"/>
                  <a:gd name="T1" fmla="*/ 0 h 445"/>
                  <a:gd name="T2" fmla="*/ 12 w 12"/>
                  <a:gd name="T3" fmla="*/ 445 h 445"/>
                  <a:gd name="T4" fmla="*/ 7 w 12"/>
                  <a:gd name="T5" fmla="*/ 438 h 445"/>
                  <a:gd name="T6" fmla="*/ 0 w 12"/>
                  <a:gd name="T7" fmla="*/ 429 h 445"/>
                  <a:gd name="T8" fmla="*/ 0 w 12"/>
                  <a:gd name="T9" fmla="*/ 9 h 445"/>
                  <a:gd name="T10" fmla="*/ 12 w 12"/>
                  <a:gd name="T11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45">
                    <a:moveTo>
                      <a:pt x="12" y="0"/>
                    </a:moveTo>
                    <a:lnTo>
                      <a:pt x="12" y="445"/>
                    </a:lnTo>
                    <a:lnTo>
                      <a:pt x="7" y="438"/>
                    </a:lnTo>
                    <a:lnTo>
                      <a:pt x="0" y="429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6" name="Freeform 638"/>
              <p:cNvSpPr>
                <a:spLocks/>
              </p:cNvSpPr>
              <p:nvPr/>
            </p:nvSpPr>
            <p:spPr bwMode="auto">
              <a:xfrm>
                <a:off x="2332" y="1278"/>
                <a:ext cx="10" cy="468"/>
              </a:xfrm>
              <a:custGeom>
                <a:avLst/>
                <a:gdLst>
                  <a:gd name="T0" fmla="*/ 10 w 10"/>
                  <a:gd name="T1" fmla="*/ 0 h 468"/>
                  <a:gd name="T2" fmla="*/ 10 w 10"/>
                  <a:gd name="T3" fmla="*/ 468 h 468"/>
                  <a:gd name="T4" fmla="*/ 0 w 10"/>
                  <a:gd name="T5" fmla="*/ 454 h 468"/>
                  <a:gd name="T6" fmla="*/ 0 w 10"/>
                  <a:gd name="T7" fmla="*/ 9 h 468"/>
                  <a:gd name="T8" fmla="*/ 5 w 10"/>
                  <a:gd name="T9" fmla="*/ 4 h 468"/>
                  <a:gd name="T10" fmla="*/ 10 w 10"/>
                  <a:gd name="T11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468">
                    <a:moveTo>
                      <a:pt x="10" y="0"/>
                    </a:moveTo>
                    <a:lnTo>
                      <a:pt x="10" y="468"/>
                    </a:lnTo>
                    <a:lnTo>
                      <a:pt x="0" y="454"/>
                    </a:lnTo>
                    <a:lnTo>
                      <a:pt x="0" y="9"/>
                    </a:lnTo>
                    <a:lnTo>
                      <a:pt x="5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7" name="Freeform 639"/>
              <p:cNvSpPr>
                <a:spLocks/>
              </p:cNvSpPr>
              <p:nvPr/>
            </p:nvSpPr>
            <p:spPr bwMode="auto">
              <a:xfrm>
                <a:off x="2342" y="1270"/>
                <a:ext cx="11" cy="489"/>
              </a:xfrm>
              <a:custGeom>
                <a:avLst/>
                <a:gdLst>
                  <a:gd name="T0" fmla="*/ 11 w 11"/>
                  <a:gd name="T1" fmla="*/ 0 h 489"/>
                  <a:gd name="T2" fmla="*/ 11 w 11"/>
                  <a:gd name="T3" fmla="*/ 489 h 489"/>
                  <a:gd name="T4" fmla="*/ 2 w 11"/>
                  <a:gd name="T5" fmla="*/ 479 h 489"/>
                  <a:gd name="T6" fmla="*/ 0 w 11"/>
                  <a:gd name="T7" fmla="*/ 476 h 489"/>
                  <a:gd name="T8" fmla="*/ 0 w 11"/>
                  <a:gd name="T9" fmla="*/ 8 h 489"/>
                  <a:gd name="T10" fmla="*/ 11 w 11"/>
                  <a:gd name="T11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489">
                    <a:moveTo>
                      <a:pt x="11" y="0"/>
                    </a:moveTo>
                    <a:lnTo>
                      <a:pt x="11" y="489"/>
                    </a:lnTo>
                    <a:lnTo>
                      <a:pt x="2" y="479"/>
                    </a:lnTo>
                    <a:lnTo>
                      <a:pt x="0" y="47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8" name="Freeform 640"/>
              <p:cNvSpPr>
                <a:spLocks/>
              </p:cNvSpPr>
              <p:nvPr/>
            </p:nvSpPr>
            <p:spPr bwMode="auto">
              <a:xfrm>
                <a:off x="2353" y="1263"/>
                <a:ext cx="10" cy="510"/>
              </a:xfrm>
              <a:custGeom>
                <a:avLst/>
                <a:gdLst>
                  <a:gd name="T0" fmla="*/ 10 w 10"/>
                  <a:gd name="T1" fmla="*/ 0 h 510"/>
                  <a:gd name="T2" fmla="*/ 10 w 10"/>
                  <a:gd name="T3" fmla="*/ 510 h 510"/>
                  <a:gd name="T4" fmla="*/ 0 w 10"/>
                  <a:gd name="T5" fmla="*/ 496 h 510"/>
                  <a:gd name="T6" fmla="*/ 0 w 10"/>
                  <a:gd name="T7" fmla="*/ 7 h 510"/>
                  <a:gd name="T8" fmla="*/ 2 w 10"/>
                  <a:gd name="T9" fmla="*/ 4 h 510"/>
                  <a:gd name="T10" fmla="*/ 10 w 10"/>
                  <a:gd name="T11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510">
                    <a:moveTo>
                      <a:pt x="10" y="0"/>
                    </a:moveTo>
                    <a:lnTo>
                      <a:pt x="10" y="510"/>
                    </a:lnTo>
                    <a:lnTo>
                      <a:pt x="0" y="496"/>
                    </a:lnTo>
                    <a:lnTo>
                      <a:pt x="0" y="7"/>
                    </a:lnTo>
                    <a:lnTo>
                      <a:pt x="2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9" name="Freeform 641"/>
              <p:cNvSpPr>
                <a:spLocks/>
              </p:cNvSpPr>
              <p:nvPr/>
            </p:nvSpPr>
            <p:spPr bwMode="auto">
              <a:xfrm>
                <a:off x="2363" y="1255"/>
                <a:ext cx="11" cy="529"/>
              </a:xfrm>
              <a:custGeom>
                <a:avLst/>
                <a:gdLst>
                  <a:gd name="T0" fmla="*/ 11 w 11"/>
                  <a:gd name="T1" fmla="*/ 0 h 529"/>
                  <a:gd name="T2" fmla="*/ 11 w 11"/>
                  <a:gd name="T3" fmla="*/ 529 h 529"/>
                  <a:gd name="T4" fmla="*/ 2 w 11"/>
                  <a:gd name="T5" fmla="*/ 519 h 529"/>
                  <a:gd name="T6" fmla="*/ 0 w 11"/>
                  <a:gd name="T7" fmla="*/ 518 h 529"/>
                  <a:gd name="T8" fmla="*/ 0 w 11"/>
                  <a:gd name="T9" fmla="*/ 8 h 529"/>
                  <a:gd name="T10" fmla="*/ 11 w 11"/>
                  <a:gd name="T11" fmla="*/ 2 h 529"/>
                  <a:gd name="T12" fmla="*/ 11 w 11"/>
                  <a:gd name="T13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529">
                    <a:moveTo>
                      <a:pt x="11" y="0"/>
                    </a:moveTo>
                    <a:lnTo>
                      <a:pt x="11" y="529"/>
                    </a:lnTo>
                    <a:lnTo>
                      <a:pt x="2" y="519"/>
                    </a:lnTo>
                    <a:lnTo>
                      <a:pt x="0" y="518"/>
                    </a:lnTo>
                    <a:lnTo>
                      <a:pt x="0" y="8"/>
                    </a:lnTo>
                    <a:lnTo>
                      <a:pt x="11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0" name="Freeform 642"/>
              <p:cNvSpPr>
                <a:spLocks/>
              </p:cNvSpPr>
              <p:nvPr/>
            </p:nvSpPr>
            <p:spPr bwMode="auto">
              <a:xfrm>
                <a:off x="2374" y="1250"/>
                <a:ext cx="12" cy="546"/>
              </a:xfrm>
              <a:custGeom>
                <a:avLst/>
                <a:gdLst>
                  <a:gd name="T0" fmla="*/ 12 w 12"/>
                  <a:gd name="T1" fmla="*/ 0 h 546"/>
                  <a:gd name="T2" fmla="*/ 12 w 12"/>
                  <a:gd name="T3" fmla="*/ 546 h 546"/>
                  <a:gd name="T4" fmla="*/ 0 w 12"/>
                  <a:gd name="T5" fmla="*/ 534 h 546"/>
                  <a:gd name="T6" fmla="*/ 0 w 12"/>
                  <a:gd name="T7" fmla="*/ 5 h 546"/>
                  <a:gd name="T8" fmla="*/ 12 w 12"/>
                  <a:gd name="T9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546">
                    <a:moveTo>
                      <a:pt x="12" y="0"/>
                    </a:moveTo>
                    <a:lnTo>
                      <a:pt x="12" y="546"/>
                    </a:lnTo>
                    <a:lnTo>
                      <a:pt x="0" y="534"/>
                    </a:lnTo>
                    <a:lnTo>
                      <a:pt x="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1" name="Freeform 643"/>
              <p:cNvSpPr>
                <a:spLocks/>
              </p:cNvSpPr>
              <p:nvPr/>
            </p:nvSpPr>
            <p:spPr bwMode="auto">
              <a:xfrm>
                <a:off x="2386" y="1245"/>
                <a:ext cx="10" cy="563"/>
              </a:xfrm>
              <a:custGeom>
                <a:avLst/>
                <a:gdLst>
                  <a:gd name="T0" fmla="*/ 10 w 10"/>
                  <a:gd name="T1" fmla="*/ 0 h 563"/>
                  <a:gd name="T2" fmla="*/ 10 w 10"/>
                  <a:gd name="T3" fmla="*/ 563 h 563"/>
                  <a:gd name="T4" fmla="*/ 2 w 10"/>
                  <a:gd name="T5" fmla="*/ 555 h 563"/>
                  <a:gd name="T6" fmla="*/ 0 w 10"/>
                  <a:gd name="T7" fmla="*/ 551 h 563"/>
                  <a:gd name="T8" fmla="*/ 0 w 10"/>
                  <a:gd name="T9" fmla="*/ 5 h 563"/>
                  <a:gd name="T10" fmla="*/ 5 w 10"/>
                  <a:gd name="T11" fmla="*/ 1 h 563"/>
                  <a:gd name="T12" fmla="*/ 10 w 10"/>
                  <a:gd name="T13" fmla="*/ 0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63">
                    <a:moveTo>
                      <a:pt x="10" y="0"/>
                    </a:moveTo>
                    <a:lnTo>
                      <a:pt x="10" y="563"/>
                    </a:lnTo>
                    <a:lnTo>
                      <a:pt x="2" y="555"/>
                    </a:lnTo>
                    <a:lnTo>
                      <a:pt x="0" y="551"/>
                    </a:lnTo>
                    <a:lnTo>
                      <a:pt x="0" y="5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" name="Freeform 644"/>
              <p:cNvSpPr>
                <a:spLocks/>
              </p:cNvSpPr>
              <p:nvPr/>
            </p:nvSpPr>
            <p:spPr bwMode="auto">
              <a:xfrm>
                <a:off x="2396" y="1240"/>
                <a:ext cx="11" cy="578"/>
              </a:xfrm>
              <a:custGeom>
                <a:avLst/>
                <a:gdLst>
                  <a:gd name="T0" fmla="*/ 11 w 11"/>
                  <a:gd name="T1" fmla="*/ 0 h 578"/>
                  <a:gd name="T2" fmla="*/ 11 w 11"/>
                  <a:gd name="T3" fmla="*/ 578 h 578"/>
                  <a:gd name="T4" fmla="*/ 0 w 11"/>
                  <a:gd name="T5" fmla="*/ 568 h 578"/>
                  <a:gd name="T6" fmla="*/ 0 w 11"/>
                  <a:gd name="T7" fmla="*/ 5 h 578"/>
                  <a:gd name="T8" fmla="*/ 11 w 11"/>
                  <a:gd name="T9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578">
                    <a:moveTo>
                      <a:pt x="11" y="0"/>
                    </a:moveTo>
                    <a:lnTo>
                      <a:pt x="11" y="578"/>
                    </a:lnTo>
                    <a:lnTo>
                      <a:pt x="0" y="568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3" name="Freeform 645"/>
              <p:cNvSpPr>
                <a:spLocks/>
              </p:cNvSpPr>
              <p:nvPr/>
            </p:nvSpPr>
            <p:spPr bwMode="auto">
              <a:xfrm>
                <a:off x="2407" y="1234"/>
                <a:ext cx="10" cy="593"/>
              </a:xfrm>
              <a:custGeom>
                <a:avLst/>
                <a:gdLst>
                  <a:gd name="T0" fmla="*/ 10 w 10"/>
                  <a:gd name="T1" fmla="*/ 0 h 593"/>
                  <a:gd name="T2" fmla="*/ 10 w 10"/>
                  <a:gd name="T3" fmla="*/ 593 h 593"/>
                  <a:gd name="T4" fmla="*/ 9 w 10"/>
                  <a:gd name="T5" fmla="*/ 592 h 593"/>
                  <a:gd name="T6" fmla="*/ 0 w 10"/>
                  <a:gd name="T7" fmla="*/ 584 h 593"/>
                  <a:gd name="T8" fmla="*/ 0 w 10"/>
                  <a:gd name="T9" fmla="*/ 6 h 593"/>
                  <a:gd name="T10" fmla="*/ 0 w 10"/>
                  <a:gd name="T11" fmla="*/ 6 h 593"/>
                  <a:gd name="T12" fmla="*/ 10 w 10"/>
                  <a:gd name="T13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93">
                    <a:moveTo>
                      <a:pt x="10" y="0"/>
                    </a:moveTo>
                    <a:lnTo>
                      <a:pt x="10" y="593"/>
                    </a:lnTo>
                    <a:lnTo>
                      <a:pt x="9" y="592"/>
                    </a:lnTo>
                    <a:lnTo>
                      <a:pt x="0" y="58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4" name="Freeform 646"/>
              <p:cNvSpPr>
                <a:spLocks/>
              </p:cNvSpPr>
              <p:nvPr/>
            </p:nvSpPr>
            <p:spPr bwMode="auto">
              <a:xfrm>
                <a:off x="2417" y="1231"/>
                <a:ext cx="10" cy="606"/>
              </a:xfrm>
              <a:custGeom>
                <a:avLst/>
                <a:gdLst>
                  <a:gd name="T0" fmla="*/ 10 w 10"/>
                  <a:gd name="T1" fmla="*/ 0 h 606"/>
                  <a:gd name="T2" fmla="*/ 10 w 10"/>
                  <a:gd name="T3" fmla="*/ 606 h 606"/>
                  <a:gd name="T4" fmla="*/ 0 w 10"/>
                  <a:gd name="T5" fmla="*/ 596 h 606"/>
                  <a:gd name="T6" fmla="*/ 0 w 10"/>
                  <a:gd name="T7" fmla="*/ 3 h 606"/>
                  <a:gd name="T8" fmla="*/ 4 w 10"/>
                  <a:gd name="T9" fmla="*/ 2 h 606"/>
                  <a:gd name="T10" fmla="*/ 10 w 10"/>
                  <a:gd name="T11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06">
                    <a:moveTo>
                      <a:pt x="10" y="0"/>
                    </a:moveTo>
                    <a:lnTo>
                      <a:pt x="10" y="606"/>
                    </a:lnTo>
                    <a:lnTo>
                      <a:pt x="0" y="596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5" name="Freeform 647"/>
              <p:cNvSpPr>
                <a:spLocks/>
              </p:cNvSpPr>
              <p:nvPr/>
            </p:nvSpPr>
            <p:spPr bwMode="auto">
              <a:xfrm>
                <a:off x="2427" y="1227"/>
                <a:ext cx="12" cy="619"/>
              </a:xfrm>
              <a:custGeom>
                <a:avLst/>
                <a:gdLst>
                  <a:gd name="T0" fmla="*/ 12 w 12"/>
                  <a:gd name="T1" fmla="*/ 0 h 619"/>
                  <a:gd name="T2" fmla="*/ 12 w 12"/>
                  <a:gd name="T3" fmla="*/ 619 h 619"/>
                  <a:gd name="T4" fmla="*/ 0 w 12"/>
                  <a:gd name="T5" fmla="*/ 610 h 619"/>
                  <a:gd name="T6" fmla="*/ 0 w 12"/>
                  <a:gd name="T7" fmla="*/ 4 h 619"/>
                  <a:gd name="T8" fmla="*/ 6 w 12"/>
                  <a:gd name="T9" fmla="*/ 2 h 619"/>
                  <a:gd name="T10" fmla="*/ 12 w 12"/>
                  <a:gd name="T11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19">
                    <a:moveTo>
                      <a:pt x="12" y="0"/>
                    </a:moveTo>
                    <a:lnTo>
                      <a:pt x="12" y="619"/>
                    </a:lnTo>
                    <a:lnTo>
                      <a:pt x="0" y="610"/>
                    </a:lnTo>
                    <a:lnTo>
                      <a:pt x="0" y="4"/>
                    </a:lnTo>
                    <a:lnTo>
                      <a:pt x="6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6" name="Freeform 648"/>
              <p:cNvSpPr>
                <a:spLocks/>
              </p:cNvSpPr>
              <p:nvPr/>
            </p:nvSpPr>
            <p:spPr bwMode="auto">
              <a:xfrm>
                <a:off x="2439" y="1224"/>
                <a:ext cx="11" cy="630"/>
              </a:xfrm>
              <a:custGeom>
                <a:avLst/>
                <a:gdLst>
                  <a:gd name="T0" fmla="*/ 11 w 11"/>
                  <a:gd name="T1" fmla="*/ 0 h 630"/>
                  <a:gd name="T2" fmla="*/ 11 w 11"/>
                  <a:gd name="T3" fmla="*/ 630 h 630"/>
                  <a:gd name="T4" fmla="*/ 7 w 11"/>
                  <a:gd name="T5" fmla="*/ 627 h 630"/>
                  <a:gd name="T6" fmla="*/ 0 w 11"/>
                  <a:gd name="T7" fmla="*/ 622 h 630"/>
                  <a:gd name="T8" fmla="*/ 0 w 11"/>
                  <a:gd name="T9" fmla="*/ 3 h 630"/>
                  <a:gd name="T10" fmla="*/ 3 w 11"/>
                  <a:gd name="T11" fmla="*/ 3 h 630"/>
                  <a:gd name="T12" fmla="*/ 9 w 11"/>
                  <a:gd name="T13" fmla="*/ 0 h 630"/>
                  <a:gd name="T14" fmla="*/ 11 w 11"/>
                  <a:gd name="T15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630">
                    <a:moveTo>
                      <a:pt x="11" y="0"/>
                    </a:moveTo>
                    <a:lnTo>
                      <a:pt x="11" y="630"/>
                    </a:lnTo>
                    <a:lnTo>
                      <a:pt x="7" y="627"/>
                    </a:lnTo>
                    <a:lnTo>
                      <a:pt x="0" y="622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7" name="Freeform 649"/>
              <p:cNvSpPr>
                <a:spLocks/>
              </p:cNvSpPr>
              <p:nvPr/>
            </p:nvSpPr>
            <p:spPr bwMode="auto">
              <a:xfrm>
                <a:off x="2450" y="1198"/>
                <a:ext cx="10" cy="664"/>
              </a:xfrm>
              <a:custGeom>
                <a:avLst/>
                <a:gdLst>
                  <a:gd name="T0" fmla="*/ 10 w 10"/>
                  <a:gd name="T1" fmla="*/ 0 h 664"/>
                  <a:gd name="T2" fmla="*/ 10 w 10"/>
                  <a:gd name="T3" fmla="*/ 664 h 664"/>
                  <a:gd name="T4" fmla="*/ 0 w 10"/>
                  <a:gd name="T5" fmla="*/ 656 h 664"/>
                  <a:gd name="T6" fmla="*/ 0 w 10"/>
                  <a:gd name="T7" fmla="*/ 26 h 664"/>
                  <a:gd name="T8" fmla="*/ 1 w 10"/>
                  <a:gd name="T9" fmla="*/ 26 h 664"/>
                  <a:gd name="T10" fmla="*/ 10 w 10"/>
                  <a:gd name="T11" fmla="*/ 0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64">
                    <a:moveTo>
                      <a:pt x="10" y="0"/>
                    </a:moveTo>
                    <a:lnTo>
                      <a:pt x="10" y="664"/>
                    </a:lnTo>
                    <a:lnTo>
                      <a:pt x="0" y="656"/>
                    </a:lnTo>
                    <a:lnTo>
                      <a:pt x="0" y="26"/>
                    </a:lnTo>
                    <a:lnTo>
                      <a:pt x="1" y="2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8" name="Freeform 650"/>
              <p:cNvSpPr>
                <a:spLocks/>
              </p:cNvSpPr>
              <p:nvPr/>
            </p:nvSpPr>
            <p:spPr bwMode="auto">
              <a:xfrm>
                <a:off x="2460" y="1173"/>
                <a:ext cx="11" cy="696"/>
              </a:xfrm>
              <a:custGeom>
                <a:avLst/>
                <a:gdLst>
                  <a:gd name="T0" fmla="*/ 11 w 11"/>
                  <a:gd name="T1" fmla="*/ 0 h 696"/>
                  <a:gd name="T2" fmla="*/ 11 w 11"/>
                  <a:gd name="T3" fmla="*/ 696 h 696"/>
                  <a:gd name="T4" fmla="*/ 0 w 11"/>
                  <a:gd name="T5" fmla="*/ 689 h 696"/>
                  <a:gd name="T6" fmla="*/ 0 w 11"/>
                  <a:gd name="T7" fmla="*/ 25 h 696"/>
                  <a:gd name="T8" fmla="*/ 8 w 11"/>
                  <a:gd name="T9" fmla="*/ 6 h 696"/>
                  <a:gd name="T10" fmla="*/ 11 w 11"/>
                  <a:gd name="T11" fmla="*/ 0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696">
                    <a:moveTo>
                      <a:pt x="11" y="0"/>
                    </a:moveTo>
                    <a:lnTo>
                      <a:pt x="11" y="696"/>
                    </a:lnTo>
                    <a:lnTo>
                      <a:pt x="0" y="689"/>
                    </a:lnTo>
                    <a:lnTo>
                      <a:pt x="0" y="25"/>
                    </a:lnTo>
                    <a:lnTo>
                      <a:pt x="8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9" name="Freeform 651"/>
              <p:cNvSpPr>
                <a:spLocks/>
              </p:cNvSpPr>
              <p:nvPr/>
            </p:nvSpPr>
            <p:spPr bwMode="auto">
              <a:xfrm>
                <a:off x="2471" y="1153"/>
                <a:ext cx="11" cy="724"/>
              </a:xfrm>
              <a:custGeom>
                <a:avLst/>
                <a:gdLst>
                  <a:gd name="T0" fmla="*/ 11 w 11"/>
                  <a:gd name="T1" fmla="*/ 0 h 724"/>
                  <a:gd name="T2" fmla="*/ 11 w 11"/>
                  <a:gd name="T3" fmla="*/ 724 h 724"/>
                  <a:gd name="T4" fmla="*/ 9 w 11"/>
                  <a:gd name="T5" fmla="*/ 722 h 724"/>
                  <a:gd name="T6" fmla="*/ 0 w 11"/>
                  <a:gd name="T7" fmla="*/ 716 h 724"/>
                  <a:gd name="T8" fmla="*/ 0 w 11"/>
                  <a:gd name="T9" fmla="*/ 20 h 724"/>
                  <a:gd name="T10" fmla="*/ 11 w 11"/>
                  <a:gd name="T1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24">
                    <a:moveTo>
                      <a:pt x="11" y="0"/>
                    </a:moveTo>
                    <a:lnTo>
                      <a:pt x="11" y="724"/>
                    </a:lnTo>
                    <a:lnTo>
                      <a:pt x="9" y="722"/>
                    </a:lnTo>
                    <a:lnTo>
                      <a:pt x="0" y="716"/>
                    </a:lnTo>
                    <a:lnTo>
                      <a:pt x="0" y="2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0" name="Freeform 652"/>
              <p:cNvSpPr>
                <a:spLocks/>
              </p:cNvSpPr>
              <p:nvPr/>
            </p:nvSpPr>
            <p:spPr bwMode="auto">
              <a:xfrm>
                <a:off x="2482" y="1135"/>
                <a:ext cx="11" cy="747"/>
              </a:xfrm>
              <a:custGeom>
                <a:avLst/>
                <a:gdLst>
                  <a:gd name="T0" fmla="*/ 11 w 11"/>
                  <a:gd name="T1" fmla="*/ 0 h 747"/>
                  <a:gd name="T2" fmla="*/ 11 w 11"/>
                  <a:gd name="T3" fmla="*/ 747 h 747"/>
                  <a:gd name="T4" fmla="*/ 0 w 11"/>
                  <a:gd name="T5" fmla="*/ 742 h 747"/>
                  <a:gd name="T6" fmla="*/ 0 w 11"/>
                  <a:gd name="T7" fmla="*/ 18 h 747"/>
                  <a:gd name="T8" fmla="*/ 6 w 11"/>
                  <a:gd name="T9" fmla="*/ 7 h 747"/>
                  <a:gd name="T10" fmla="*/ 11 w 11"/>
                  <a:gd name="T11" fmla="*/ 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47">
                    <a:moveTo>
                      <a:pt x="11" y="0"/>
                    </a:moveTo>
                    <a:lnTo>
                      <a:pt x="11" y="747"/>
                    </a:lnTo>
                    <a:lnTo>
                      <a:pt x="0" y="742"/>
                    </a:lnTo>
                    <a:lnTo>
                      <a:pt x="0" y="18"/>
                    </a:lnTo>
                    <a:lnTo>
                      <a:pt x="6" y="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1" name="Freeform 653"/>
              <p:cNvSpPr>
                <a:spLocks/>
              </p:cNvSpPr>
              <p:nvPr/>
            </p:nvSpPr>
            <p:spPr bwMode="auto">
              <a:xfrm>
                <a:off x="2493" y="1121"/>
                <a:ext cx="10" cy="768"/>
              </a:xfrm>
              <a:custGeom>
                <a:avLst/>
                <a:gdLst>
                  <a:gd name="T0" fmla="*/ 10 w 10"/>
                  <a:gd name="T1" fmla="*/ 0 h 768"/>
                  <a:gd name="T2" fmla="*/ 10 w 10"/>
                  <a:gd name="T3" fmla="*/ 768 h 768"/>
                  <a:gd name="T4" fmla="*/ 0 w 10"/>
                  <a:gd name="T5" fmla="*/ 761 h 768"/>
                  <a:gd name="T6" fmla="*/ 0 w 10"/>
                  <a:gd name="T7" fmla="*/ 14 h 768"/>
                  <a:gd name="T8" fmla="*/ 10 w 10"/>
                  <a:gd name="T9" fmla="*/ 0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68">
                    <a:moveTo>
                      <a:pt x="10" y="0"/>
                    </a:moveTo>
                    <a:lnTo>
                      <a:pt x="10" y="768"/>
                    </a:lnTo>
                    <a:lnTo>
                      <a:pt x="0" y="761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2" name="Freeform 654"/>
              <p:cNvSpPr>
                <a:spLocks/>
              </p:cNvSpPr>
              <p:nvPr/>
            </p:nvSpPr>
            <p:spPr bwMode="auto">
              <a:xfrm>
                <a:off x="2503" y="1106"/>
                <a:ext cx="11" cy="790"/>
              </a:xfrm>
              <a:custGeom>
                <a:avLst/>
                <a:gdLst>
                  <a:gd name="T0" fmla="*/ 11 w 11"/>
                  <a:gd name="T1" fmla="*/ 0 h 790"/>
                  <a:gd name="T2" fmla="*/ 11 w 11"/>
                  <a:gd name="T3" fmla="*/ 790 h 790"/>
                  <a:gd name="T4" fmla="*/ 0 w 11"/>
                  <a:gd name="T5" fmla="*/ 783 h 790"/>
                  <a:gd name="T6" fmla="*/ 0 w 11"/>
                  <a:gd name="T7" fmla="*/ 15 h 790"/>
                  <a:gd name="T8" fmla="*/ 8 w 11"/>
                  <a:gd name="T9" fmla="*/ 4 h 790"/>
                  <a:gd name="T10" fmla="*/ 11 w 11"/>
                  <a:gd name="T11" fmla="*/ 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90">
                    <a:moveTo>
                      <a:pt x="11" y="0"/>
                    </a:moveTo>
                    <a:lnTo>
                      <a:pt x="11" y="790"/>
                    </a:lnTo>
                    <a:lnTo>
                      <a:pt x="0" y="783"/>
                    </a:lnTo>
                    <a:lnTo>
                      <a:pt x="0" y="15"/>
                    </a:lnTo>
                    <a:lnTo>
                      <a:pt x="8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" name="Freeform 655"/>
              <p:cNvSpPr>
                <a:spLocks/>
              </p:cNvSpPr>
              <p:nvPr/>
            </p:nvSpPr>
            <p:spPr bwMode="auto">
              <a:xfrm>
                <a:off x="2514" y="1096"/>
                <a:ext cx="10" cy="805"/>
              </a:xfrm>
              <a:custGeom>
                <a:avLst/>
                <a:gdLst>
                  <a:gd name="T0" fmla="*/ 10 w 10"/>
                  <a:gd name="T1" fmla="*/ 0 h 805"/>
                  <a:gd name="T2" fmla="*/ 10 w 10"/>
                  <a:gd name="T3" fmla="*/ 245 h 805"/>
                  <a:gd name="T4" fmla="*/ 9 w 10"/>
                  <a:gd name="T5" fmla="*/ 245 h 805"/>
                  <a:gd name="T6" fmla="*/ 5 w 10"/>
                  <a:gd name="T7" fmla="*/ 246 h 805"/>
                  <a:gd name="T8" fmla="*/ 10 w 10"/>
                  <a:gd name="T9" fmla="*/ 251 h 805"/>
                  <a:gd name="T10" fmla="*/ 10 w 10"/>
                  <a:gd name="T11" fmla="*/ 805 h 805"/>
                  <a:gd name="T12" fmla="*/ 3 w 10"/>
                  <a:gd name="T13" fmla="*/ 801 h 805"/>
                  <a:gd name="T14" fmla="*/ 0 w 10"/>
                  <a:gd name="T15" fmla="*/ 800 h 805"/>
                  <a:gd name="T16" fmla="*/ 0 w 10"/>
                  <a:gd name="T17" fmla="*/ 10 h 805"/>
                  <a:gd name="T18" fmla="*/ 10 w 10"/>
                  <a:gd name="T19" fmla="*/ 0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805">
                    <a:moveTo>
                      <a:pt x="10" y="0"/>
                    </a:moveTo>
                    <a:lnTo>
                      <a:pt x="10" y="245"/>
                    </a:lnTo>
                    <a:lnTo>
                      <a:pt x="9" y="245"/>
                    </a:lnTo>
                    <a:lnTo>
                      <a:pt x="5" y="246"/>
                    </a:lnTo>
                    <a:lnTo>
                      <a:pt x="10" y="251"/>
                    </a:lnTo>
                    <a:lnTo>
                      <a:pt x="10" y="805"/>
                    </a:lnTo>
                    <a:lnTo>
                      <a:pt x="3" y="801"/>
                    </a:lnTo>
                    <a:lnTo>
                      <a:pt x="0" y="800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" name="Freeform 656"/>
              <p:cNvSpPr>
                <a:spLocks noEditPoints="1"/>
              </p:cNvSpPr>
              <p:nvPr/>
            </p:nvSpPr>
            <p:spPr bwMode="auto">
              <a:xfrm>
                <a:off x="2524" y="1085"/>
                <a:ext cx="12" cy="820"/>
              </a:xfrm>
              <a:custGeom>
                <a:avLst/>
                <a:gdLst>
                  <a:gd name="T0" fmla="*/ 0 w 12"/>
                  <a:gd name="T1" fmla="*/ 262 h 820"/>
                  <a:gd name="T2" fmla="*/ 12 w 12"/>
                  <a:gd name="T3" fmla="*/ 273 h 820"/>
                  <a:gd name="T4" fmla="*/ 12 w 12"/>
                  <a:gd name="T5" fmla="*/ 820 h 820"/>
                  <a:gd name="T6" fmla="*/ 0 w 12"/>
                  <a:gd name="T7" fmla="*/ 816 h 820"/>
                  <a:gd name="T8" fmla="*/ 0 w 12"/>
                  <a:gd name="T9" fmla="*/ 262 h 820"/>
                  <a:gd name="T10" fmla="*/ 12 w 12"/>
                  <a:gd name="T11" fmla="*/ 0 h 820"/>
                  <a:gd name="T12" fmla="*/ 12 w 12"/>
                  <a:gd name="T13" fmla="*/ 252 h 820"/>
                  <a:gd name="T14" fmla="*/ 10 w 12"/>
                  <a:gd name="T15" fmla="*/ 253 h 820"/>
                  <a:gd name="T16" fmla="*/ 0 w 12"/>
                  <a:gd name="T17" fmla="*/ 256 h 820"/>
                  <a:gd name="T18" fmla="*/ 0 w 12"/>
                  <a:gd name="T19" fmla="*/ 11 h 820"/>
                  <a:gd name="T20" fmla="*/ 12 w 12"/>
                  <a:gd name="T21" fmla="*/ 0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820">
                    <a:moveTo>
                      <a:pt x="0" y="262"/>
                    </a:moveTo>
                    <a:lnTo>
                      <a:pt x="12" y="273"/>
                    </a:lnTo>
                    <a:lnTo>
                      <a:pt x="12" y="820"/>
                    </a:lnTo>
                    <a:lnTo>
                      <a:pt x="0" y="816"/>
                    </a:lnTo>
                    <a:lnTo>
                      <a:pt x="0" y="262"/>
                    </a:lnTo>
                    <a:close/>
                    <a:moveTo>
                      <a:pt x="12" y="0"/>
                    </a:moveTo>
                    <a:lnTo>
                      <a:pt x="12" y="252"/>
                    </a:lnTo>
                    <a:lnTo>
                      <a:pt x="10" y="253"/>
                    </a:lnTo>
                    <a:lnTo>
                      <a:pt x="0" y="256"/>
                    </a:lnTo>
                    <a:lnTo>
                      <a:pt x="0" y="1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" name="Freeform 657"/>
              <p:cNvSpPr>
                <a:spLocks noEditPoints="1"/>
              </p:cNvSpPr>
              <p:nvPr/>
            </p:nvSpPr>
            <p:spPr bwMode="auto">
              <a:xfrm>
                <a:off x="2536" y="1076"/>
                <a:ext cx="11" cy="834"/>
              </a:xfrm>
              <a:custGeom>
                <a:avLst/>
                <a:gdLst>
                  <a:gd name="T0" fmla="*/ 0 w 11"/>
                  <a:gd name="T1" fmla="*/ 282 h 834"/>
                  <a:gd name="T2" fmla="*/ 3 w 11"/>
                  <a:gd name="T3" fmla="*/ 284 h 834"/>
                  <a:gd name="T4" fmla="*/ 11 w 11"/>
                  <a:gd name="T5" fmla="*/ 293 h 834"/>
                  <a:gd name="T6" fmla="*/ 11 w 11"/>
                  <a:gd name="T7" fmla="*/ 834 h 834"/>
                  <a:gd name="T8" fmla="*/ 0 w 11"/>
                  <a:gd name="T9" fmla="*/ 829 h 834"/>
                  <a:gd name="T10" fmla="*/ 0 w 11"/>
                  <a:gd name="T11" fmla="*/ 282 h 834"/>
                  <a:gd name="T12" fmla="*/ 11 w 11"/>
                  <a:gd name="T13" fmla="*/ 0 h 834"/>
                  <a:gd name="T14" fmla="*/ 11 w 11"/>
                  <a:gd name="T15" fmla="*/ 257 h 834"/>
                  <a:gd name="T16" fmla="*/ 0 w 11"/>
                  <a:gd name="T17" fmla="*/ 261 h 834"/>
                  <a:gd name="T18" fmla="*/ 0 w 11"/>
                  <a:gd name="T19" fmla="*/ 9 h 834"/>
                  <a:gd name="T20" fmla="*/ 1 w 11"/>
                  <a:gd name="T21" fmla="*/ 8 h 834"/>
                  <a:gd name="T22" fmla="*/ 11 w 11"/>
                  <a:gd name="T23" fmla="*/ 0 h 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34">
                    <a:moveTo>
                      <a:pt x="0" y="282"/>
                    </a:moveTo>
                    <a:lnTo>
                      <a:pt x="3" y="284"/>
                    </a:lnTo>
                    <a:lnTo>
                      <a:pt x="11" y="293"/>
                    </a:lnTo>
                    <a:lnTo>
                      <a:pt x="11" y="834"/>
                    </a:lnTo>
                    <a:lnTo>
                      <a:pt x="0" y="829"/>
                    </a:lnTo>
                    <a:lnTo>
                      <a:pt x="0" y="282"/>
                    </a:lnTo>
                    <a:close/>
                    <a:moveTo>
                      <a:pt x="11" y="0"/>
                    </a:moveTo>
                    <a:lnTo>
                      <a:pt x="11" y="257"/>
                    </a:lnTo>
                    <a:lnTo>
                      <a:pt x="0" y="26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" name="Freeform 658"/>
              <p:cNvSpPr>
                <a:spLocks noEditPoints="1"/>
              </p:cNvSpPr>
              <p:nvPr/>
            </p:nvSpPr>
            <p:spPr bwMode="auto">
              <a:xfrm>
                <a:off x="2547" y="1068"/>
                <a:ext cx="10" cy="847"/>
              </a:xfrm>
              <a:custGeom>
                <a:avLst/>
                <a:gdLst>
                  <a:gd name="T0" fmla="*/ 0 w 10"/>
                  <a:gd name="T1" fmla="*/ 301 h 847"/>
                  <a:gd name="T2" fmla="*/ 10 w 10"/>
                  <a:gd name="T3" fmla="*/ 313 h 847"/>
                  <a:gd name="T4" fmla="*/ 10 w 10"/>
                  <a:gd name="T5" fmla="*/ 847 h 847"/>
                  <a:gd name="T6" fmla="*/ 0 w 10"/>
                  <a:gd name="T7" fmla="*/ 842 h 847"/>
                  <a:gd name="T8" fmla="*/ 0 w 10"/>
                  <a:gd name="T9" fmla="*/ 301 h 847"/>
                  <a:gd name="T10" fmla="*/ 10 w 10"/>
                  <a:gd name="T11" fmla="*/ 0 h 847"/>
                  <a:gd name="T12" fmla="*/ 10 w 10"/>
                  <a:gd name="T13" fmla="*/ 261 h 847"/>
                  <a:gd name="T14" fmla="*/ 2 w 10"/>
                  <a:gd name="T15" fmla="*/ 265 h 847"/>
                  <a:gd name="T16" fmla="*/ 0 w 10"/>
                  <a:gd name="T17" fmla="*/ 265 h 847"/>
                  <a:gd name="T18" fmla="*/ 0 w 10"/>
                  <a:gd name="T19" fmla="*/ 8 h 847"/>
                  <a:gd name="T20" fmla="*/ 10 w 10"/>
                  <a:gd name="T21" fmla="*/ 0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847">
                    <a:moveTo>
                      <a:pt x="0" y="301"/>
                    </a:moveTo>
                    <a:lnTo>
                      <a:pt x="10" y="313"/>
                    </a:lnTo>
                    <a:lnTo>
                      <a:pt x="10" y="847"/>
                    </a:lnTo>
                    <a:lnTo>
                      <a:pt x="0" y="842"/>
                    </a:lnTo>
                    <a:lnTo>
                      <a:pt x="0" y="301"/>
                    </a:lnTo>
                    <a:close/>
                    <a:moveTo>
                      <a:pt x="10" y="0"/>
                    </a:moveTo>
                    <a:lnTo>
                      <a:pt x="10" y="261"/>
                    </a:lnTo>
                    <a:lnTo>
                      <a:pt x="2" y="265"/>
                    </a:lnTo>
                    <a:lnTo>
                      <a:pt x="0" y="265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" name="Freeform 659"/>
              <p:cNvSpPr>
                <a:spLocks noEditPoints="1"/>
              </p:cNvSpPr>
              <p:nvPr/>
            </p:nvSpPr>
            <p:spPr bwMode="auto">
              <a:xfrm>
                <a:off x="2557" y="1060"/>
                <a:ext cx="11" cy="859"/>
              </a:xfrm>
              <a:custGeom>
                <a:avLst/>
                <a:gdLst>
                  <a:gd name="T0" fmla="*/ 0 w 11"/>
                  <a:gd name="T1" fmla="*/ 321 h 859"/>
                  <a:gd name="T2" fmla="*/ 0 w 11"/>
                  <a:gd name="T3" fmla="*/ 321 h 859"/>
                  <a:gd name="T4" fmla="*/ 11 w 11"/>
                  <a:gd name="T5" fmla="*/ 337 h 859"/>
                  <a:gd name="T6" fmla="*/ 11 w 11"/>
                  <a:gd name="T7" fmla="*/ 859 h 859"/>
                  <a:gd name="T8" fmla="*/ 0 w 11"/>
                  <a:gd name="T9" fmla="*/ 855 h 859"/>
                  <a:gd name="T10" fmla="*/ 0 w 11"/>
                  <a:gd name="T11" fmla="*/ 855 h 859"/>
                  <a:gd name="T12" fmla="*/ 0 w 11"/>
                  <a:gd name="T13" fmla="*/ 321 h 859"/>
                  <a:gd name="T14" fmla="*/ 11 w 11"/>
                  <a:gd name="T15" fmla="*/ 0 h 859"/>
                  <a:gd name="T16" fmla="*/ 11 w 11"/>
                  <a:gd name="T17" fmla="*/ 265 h 859"/>
                  <a:gd name="T18" fmla="*/ 0 w 11"/>
                  <a:gd name="T19" fmla="*/ 269 h 859"/>
                  <a:gd name="T20" fmla="*/ 0 w 11"/>
                  <a:gd name="T21" fmla="*/ 8 h 859"/>
                  <a:gd name="T22" fmla="*/ 8 w 11"/>
                  <a:gd name="T23" fmla="*/ 2 h 859"/>
                  <a:gd name="T24" fmla="*/ 11 w 11"/>
                  <a:gd name="T25" fmla="*/ 0 h 8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859">
                    <a:moveTo>
                      <a:pt x="0" y="321"/>
                    </a:moveTo>
                    <a:lnTo>
                      <a:pt x="0" y="321"/>
                    </a:lnTo>
                    <a:lnTo>
                      <a:pt x="11" y="337"/>
                    </a:lnTo>
                    <a:lnTo>
                      <a:pt x="11" y="859"/>
                    </a:lnTo>
                    <a:lnTo>
                      <a:pt x="0" y="855"/>
                    </a:lnTo>
                    <a:lnTo>
                      <a:pt x="0" y="855"/>
                    </a:lnTo>
                    <a:lnTo>
                      <a:pt x="0" y="321"/>
                    </a:lnTo>
                    <a:close/>
                    <a:moveTo>
                      <a:pt x="11" y="0"/>
                    </a:moveTo>
                    <a:lnTo>
                      <a:pt x="11" y="265"/>
                    </a:lnTo>
                    <a:lnTo>
                      <a:pt x="0" y="269"/>
                    </a:lnTo>
                    <a:lnTo>
                      <a:pt x="0" y="8"/>
                    </a:lnTo>
                    <a:lnTo>
                      <a:pt x="8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" name="Freeform 660"/>
              <p:cNvSpPr>
                <a:spLocks noEditPoints="1"/>
              </p:cNvSpPr>
              <p:nvPr/>
            </p:nvSpPr>
            <p:spPr bwMode="auto">
              <a:xfrm>
                <a:off x="2568" y="1054"/>
                <a:ext cx="11" cy="868"/>
              </a:xfrm>
              <a:custGeom>
                <a:avLst/>
                <a:gdLst>
                  <a:gd name="T0" fmla="*/ 0 w 11"/>
                  <a:gd name="T1" fmla="*/ 343 h 868"/>
                  <a:gd name="T2" fmla="*/ 6 w 11"/>
                  <a:gd name="T3" fmla="*/ 351 h 868"/>
                  <a:gd name="T4" fmla="*/ 11 w 11"/>
                  <a:gd name="T5" fmla="*/ 359 h 868"/>
                  <a:gd name="T6" fmla="*/ 11 w 11"/>
                  <a:gd name="T7" fmla="*/ 868 h 868"/>
                  <a:gd name="T8" fmla="*/ 0 w 11"/>
                  <a:gd name="T9" fmla="*/ 865 h 868"/>
                  <a:gd name="T10" fmla="*/ 0 w 11"/>
                  <a:gd name="T11" fmla="*/ 343 h 868"/>
                  <a:gd name="T12" fmla="*/ 11 w 11"/>
                  <a:gd name="T13" fmla="*/ 0 h 868"/>
                  <a:gd name="T14" fmla="*/ 11 w 11"/>
                  <a:gd name="T15" fmla="*/ 267 h 868"/>
                  <a:gd name="T16" fmla="*/ 2 w 11"/>
                  <a:gd name="T17" fmla="*/ 269 h 868"/>
                  <a:gd name="T18" fmla="*/ 0 w 11"/>
                  <a:gd name="T19" fmla="*/ 271 h 868"/>
                  <a:gd name="T20" fmla="*/ 0 w 11"/>
                  <a:gd name="T21" fmla="*/ 6 h 868"/>
                  <a:gd name="T22" fmla="*/ 11 w 11"/>
                  <a:gd name="T23" fmla="*/ 0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68">
                    <a:moveTo>
                      <a:pt x="0" y="343"/>
                    </a:moveTo>
                    <a:lnTo>
                      <a:pt x="6" y="351"/>
                    </a:lnTo>
                    <a:lnTo>
                      <a:pt x="11" y="359"/>
                    </a:lnTo>
                    <a:lnTo>
                      <a:pt x="11" y="868"/>
                    </a:lnTo>
                    <a:lnTo>
                      <a:pt x="0" y="865"/>
                    </a:lnTo>
                    <a:lnTo>
                      <a:pt x="0" y="343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2" y="269"/>
                    </a:lnTo>
                    <a:lnTo>
                      <a:pt x="0" y="271"/>
                    </a:lnTo>
                    <a:lnTo>
                      <a:pt x="0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" name="Freeform 661"/>
              <p:cNvSpPr>
                <a:spLocks noEditPoints="1"/>
              </p:cNvSpPr>
              <p:nvPr/>
            </p:nvSpPr>
            <p:spPr bwMode="auto">
              <a:xfrm>
                <a:off x="2579" y="1049"/>
                <a:ext cx="11" cy="877"/>
              </a:xfrm>
              <a:custGeom>
                <a:avLst/>
                <a:gdLst>
                  <a:gd name="T0" fmla="*/ 0 w 11"/>
                  <a:gd name="T1" fmla="*/ 364 h 877"/>
                  <a:gd name="T2" fmla="*/ 11 w 11"/>
                  <a:gd name="T3" fmla="*/ 381 h 877"/>
                  <a:gd name="T4" fmla="*/ 11 w 11"/>
                  <a:gd name="T5" fmla="*/ 877 h 877"/>
                  <a:gd name="T6" fmla="*/ 0 w 11"/>
                  <a:gd name="T7" fmla="*/ 873 h 877"/>
                  <a:gd name="T8" fmla="*/ 0 w 11"/>
                  <a:gd name="T9" fmla="*/ 364 h 877"/>
                  <a:gd name="T10" fmla="*/ 11 w 11"/>
                  <a:gd name="T11" fmla="*/ 0 h 877"/>
                  <a:gd name="T12" fmla="*/ 11 w 11"/>
                  <a:gd name="T13" fmla="*/ 267 h 877"/>
                  <a:gd name="T14" fmla="*/ 0 w 11"/>
                  <a:gd name="T15" fmla="*/ 272 h 877"/>
                  <a:gd name="T16" fmla="*/ 0 w 11"/>
                  <a:gd name="T17" fmla="*/ 5 h 877"/>
                  <a:gd name="T18" fmla="*/ 11 w 11"/>
                  <a:gd name="T19" fmla="*/ 0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877">
                    <a:moveTo>
                      <a:pt x="0" y="364"/>
                    </a:moveTo>
                    <a:lnTo>
                      <a:pt x="11" y="381"/>
                    </a:lnTo>
                    <a:lnTo>
                      <a:pt x="11" y="877"/>
                    </a:lnTo>
                    <a:lnTo>
                      <a:pt x="0" y="873"/>
                    </a:lnTo>
                    <a:lnTo>
                      <a:pt x="0" y="364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2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" name="Freeform 662"/>
              <p:cNvSpPr>
                <a:spLocks noEditPoints="1"/>
              </p:cNvSpPr>
              <p:nvPr/>
            </p:nvSpPr>
            <p:spPr bwMode="auto">
              <a:xfrm>
                <a:off x="2590" y="1043"/>
                <a:ext cx="10" cy="887"/>
              </a:xfrm>
              <a:custGeom>
                <a:avLst/>
                <a:gdLst>
                  <a:gd name="T0" fmla="*/ 0 w 10"/>
                  <a:gd name="T1" fmla="*/ 387 h 887"/>
                  <a:gd name="T2" fmla="*/ 0 w 10"/>
                  <a:gd name="T3" fmla="*/ 388 h 887"/>
                  <a:gd name="T4" fmla="*/ 10 w 10"/>
                  <a:gd name="T5" fmla="*/ 405 h 887"/>
                  <a:gd name="T6" fmla="*/ 10 w 10"/>
                  <a:gd name="T7" fmla="*/ 887 h 887"/>
                  <a:gd name="T8" fmla="*/ 0 w 10"/>
                  <a:gd name="T9" fmla="*/ 883 h 887"/>
                  <a:gd name="T10" fmla="*/ 0 w 10"/>
                  <a:gd name="T11" fmla="*/ 387 h 887"/>
                  <a:gd name="T12" fmla="*/ 10 w 10"/>
                  <a:gd name="T13" fmla="*/ 0 h 887"/>
                  <a:gd name="T14" fmla="*/ 10 w 10"/>
                  <a:gd name="T15" fmla="*/ 269 h 887"/>
                  <a:gd name="T16" fmla="*/ 6 w 10"/>
                  <a:gd name="T17" fmla="*/ 270 h 887"/>
                  <a:gd name="T18" fmla="*/ 0 w 10"/>
                  <a:gd name="T19" fmla="*/ 273 h 887"/>
                  <a:gd name="T20" fmla="*/ 0 w 10"/>
                  <a:gd name="T21" fmla="*/ 6 h 887"/>
                  <a:gd name="T22" fmla="*/ 4 w 10"/>
                  <a:gd name="T23" fmla="*/ 3 h 887"/>
                  <a:gd name="T24" fmla="*/ 10 w 10"/>
                  <a:gd name="T25" fmla="*/ 0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887">
                    <a:moveTo>
                      <a:pt x="0" y="387"/>
                    </a:moveTo>
                    <a:lnTo>
                      <a:pt x="0" y="388"/>
                    </a:lnTo>
                    <a:lnTo>
                      <a:pt x="10" y="405"/>
                    </a:lnTo>
                    <a:lnTo>
                      <a:pt x="10" y="887"/>
                    </a:lnTo>
                    <a:lnTo>
                      <a:pt x="0" y="883"/>
                    </a:lnTo>
                    <a:lnTo>
                      <a:pt x="0" y="387"/>
                    </a:lnTo>
                    <a:close/>
                    <a:moveTo>
                      <a:pt x="10" y="0"/>
                    </a:moveTo>
                    <a:lnTo>
                      <a:pt x="10" y="269"/>
                    </a:lnTo>
                    <a:lnTo>
                      <a:pt x="6" y="270"/>
                    </a:lnTo>
                    <a:lnTo>
                      <a:pt x="0" y="273"/>
                    </a:lnTo>
                    <a:lnTo>
                      <a:pt x="0" y="6"/>
                    </a:lnTo>
                    <a:lnTo>
                      <a:pt x="4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" name="Freeform 663"/>
              <p:cNvSpPr>
                <a:spLocks noEditPoints="1"/>
              </p:cNvSpPr>
              <p:nvPr/>
            </p:nvSpPr>
            <p:spPr bwMode="auto">
              <a:xfrm>
                <a:off x="2600" y="1039"/>
                <a:ext cx="11" cy="893"/>
              </a:xfrm>
              <a:custGeom>
                <a:avLst/>
                <a:gdLst>
                  <a:gd name="T0" fmla="*/ 0 w 11"/>
                  <a:gd name="T1" fmla="*/ 409 h 893"/>
                  <a:gd name="T2" fmla="*/ 4 w 11"/>
                  <a:gd name="T3" fmla="*/ 417 h 893"/>
                  <a:gd name="T4" fmla="*/ 11 w 11"/>
                  <a:gd name="T5" fmla="*/ 430 h 893"/>
                  <a:gd name="T6" fmla="*/ 11 w 11"/>
                  <a:gd name="T7" fmla="*/ 893 h 893"/>
                  <a:gd name="T8" fmla="*/ 2 w 11"/>
                  <a:gd name="T9" fmla="*/ 891 h 893"/>
                  <a:gd name="T10" fmla="*/ 0 w 11"/>
                  <a:gd name="T11" fmla="*/ 891 h 893"/>
                  <a:gd name="T12" fmla="*/ 0 w 11"/>
                  <a:gd name="T13" fmla="*/ 409 h 893"/>
                  <a:gd name="T14" fmla="*/ 11 w 11"/>
                  <a:gd name="T15" fmla="*/ 0 h 893"/>
                  <a:gd name="T16" fmla="*/ 11 w 11"/>
                  <a:gd name="T17" fmla="*/ 267 h 893"/>
                  <a:gd name="T18" fmla="*/ 0 w 11"/>
                  <a:gd name="T19" fmla="*/ 273 h 893"/>
                  <a:gd name="T20" fmla="*/ 0 w 11"/>
                  <a:gd name="T21" fmla="*/ 4 h 893"/>
                  <a:gd name="T22" fmla="*/ 11 w 11"/>
                  <a:gd name="T23" fmla="*/ 0 h 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93">
                    <a:moveTo>
                      <a:pt x="0" y="409"/>
                    </a:moveTo>
                    <a:lnTo>
                      <a:pt x="4" y="417"/>
                    </a:lnTo>
                    <a:lnTo>
                      <a:pt x="11" y="430"/>
                    </a:lnTo>
                    <a:lnTo>
                      <a:pt x="11" y="893"/>
                    </a:lnTo>
                    <a:lnTo>
                      <a:pt x="2" y="891"/>
                    </a:lnTo>
                    <a:lnTo>
                      <a:pt x="0" y="891"/>
                    </a:lnTo>
                    <a:lnTo>
                      <a:pt x="0" y="409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3"/>
                    </a:lnTo>
                    <a:lnTo>
                      <a:pt x="0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" name="Freeform 664"/>
              <p:cNvSpPr>
                <a:spLocks noEditPoints="1"/>
              </p:cNvSpPr>
              <p:nvPr/>
            </p:nvSpPr>
            <p:spPr bwMode="auto">
              <a:xfrm>
                <a:off x="2611" y="1035"/>
                <a:ext cx="10" cy="899"/>
              </a:xfrm>
              <a:custGeom>
                <a:avLst/>
                <a:gdLst>
                  <a:gd name="T0" fmla="*/ 0 w 10"/>
                  <a:gd name="T1" fmla="*/ 434 h 899"/>
                  <a:gd name="T2" fmla="*/ 6 w 10"/>
                  <a:gd name="T3" fmla="*/ 446 h 899"/>
                  <a:gd name="T4" fmla="*/ 10 w 10"/>
                  <a:gd name="T5" fmla="*/ 455 h 899"/>
                  <a:gd name="T6" fmla="*/ 10 w 10"/>
                  <a:gd name="T7" fmla="*/ 667 h 899"/>
                  <a:gd name="T8" fmla="*/ 6 w 10"/>
                  <a:gd name="T9" fmla="*/ 671 h 899"/>
                  <a:gd name="T10" fmla="*/ 1 w 10"/>
                  <a:gd name="T11" fmla="*/ 685 h 899"/>
                  <a:gd name="T12" fmla="*/ 1 w 10"/>
                  <a:gd name="T13" fmla="*/ 700 h 899"/>
                  <a:gd name="T14" fmla="*/ 5 w 10"/>
                  <a:gd name="T15" fmla="*/ 711 h 899"/>
                  <a:gd name="T16" fmla="*/ 10 w 10"/>
                  <a:gd name="T17" fmla="*/ 720 h 899"/>
                  <a:gd name="T18" fmla="*/ 10 w 10"/>
                  <a:gd name="T19" fmla="*/ 899 h 899"/>
                  <a:gd name="T20" fmla="*/ 0 w 10"/>
                  <a:gd name="T21" fmla="*/ 897 h 899"/>
                  <a:gd name="T22" fmla="*/ 0 w 10"/>
                  <a:gd name="T23" fmla="*/ 434 h 899"/>
                  <a:gd name="T24" fmla="*/ 10 w 10"/>
                  <a:gd name="T25" fmla="*/ 0 h 899"/>
                  <a:gd name="T26" fmla="*/ 10 w 10"/>
                  <a:gd name="T27" fmla="*/ 266 h 899"/>
                  <a:gd name="T28" fmla="*/ 0 w 10"/>
                  <a:gd name="T29" fmla="*/ 271 h 899"/>
                  <a:gd name="T30" fmla="*/ 0 w 10"/>
                  <a:gd name="T31" fmla="*/ 4 h 899"/>
                  <a:gd name="T32" fmla="*/ 10 w 10"/>
                  <a:gd name="T33" fmla="*/ 0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899">
                    <a:moveTo>
                      <a:pt x="0" y="434"/>
                    </a:moveTo>
                    <a:lnTo>
                      <a:pt x="6" y="446"/>
                    </a:lnTo>
                    <a:lnTo>
                      <a:pt x="10" y="455"/>
                    </a:lnTo>
                    <a:lnTo>
                      <a:pt x="10" y="667"/>
                    </a:lnTo>
                    <a:lnTo>
                      <a:pt x="6" y="671"/>
                    </a:lnTo>
                    <a:lnTo>
                      <a:pt x="1" y="685"/>
                    </a:lnTo>
                    <a:lnTo>
                      <a:pt x="1" y="700"/>
                    </a:lnTo>
                    <a:lnTo>
                      <a:pt x="5" y="711"/>
                    </a:lnTo>
                    <a:lnTo>
                      <a:pt x="10" y="720"/>
                    </a:lnTo>
                    <a:lnTo>
                      <a:pt x="10" y="899"/>
                    </a:lnTo>
                    <a:lnTo>
                      <a:pt x="0" y="897"/>
                    </a:lnTo>
                    <a:lnTo>
                      <a:pt x="0" y="434"/>
                    </a:lnTo>
                    <a:close/>
                    <a:moveTo>
                      <a:pt x="10" y="0"/>
                    </a:moveTo>
                    <a:lnTo>
                      <a:pt x="10" y="266"/>
                    </a:lnTo>
                    <a:lnTo>
                      <a:pt x="0" y="271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" name="Freeform 665"/>
              <p:cNvSpPr>
                <a:spLocks noEditPoints="1"/>
              </p:cNvSpPr>
              <p:nvPr/>
            </p:nvSpPr>
            <p:spPr bwMode="auto">
              <a:xfrm>
                <a:off x="2621" y="1032"/>
                <a:ext cx="12" cy="904"/>
              </a:xfrm>
              <a:custGeom>
                <a:avLst/>
                <a:gdLst>
                  <a:gd name="T0" fmla="*/ 0 w 12"/>
                  <a:gd name="T1" fmla="*/ 723 h 904"/>
                  <a:gd name="T2" fmla="*/ 2 w 12"/>
                  <a:gd name="T3" fmla="*/ 726 h 904"/>
                  <a:gd name="T4" fmla="*/ 11 w 12"/>
                  <a:gd name="T5" fmla="*/ 737 h 904"/>
                  <a:gd name="T6" fmla="*/ 12 w 12"/>
                  <a:gd name="T7" fmla="*/ 737 h 904"/>
                  <a:gd name="T8" fmla="*/ 12 w 12"/>
                  <a:gd name="T9" fmla="*/ 904 h 904"/>
                  <a:gd name="T10" fmla="*/ 0 w 12"/>
                  <a:gd name="T11" fmla="*/ 902 h 904"/>
                  <a:gd name="T12" fmla="*/ 0 w 12"/>
                  <a:gd name="T13" fmla="*/ 723 h 904"/>
                  <a:gd name="T14" fmla="*/ 0 w 12"/>
                  <a:gd name="T15" fmla="*/ 458 h 904"/>
                  <a:gd name="T16" fmla="*/ 8 w 12"/>
                  <a:gd name="T17" fmla="*/ 472 h 904"/>
                  <a:gd name="T18" fmla="*/ 12 w 12"/>
                  <a:gd name="T19" fmla="*/ 481 h 904"/>
                  <a:gd name="T20" fmla="*/ 12 w 12"/>
                  <a:gd name="T21" fmla="*/ 658 h 904"/>
                  <a:gd name="T22" fmla="*/ 9 w 12"/>
                  <a:gd name="T23" fmla="*/ 659 h 904"/>
                  <a:gd name="T24" fmla="*/ 0 w 12"/>
                  <a:gd name="T25" fmla="*/ 670 h 904"/>
                  <a:gd name="T26" fmla="*/ 0 w 12"/>
                  <a:gd name="T27" fmla="*/ 458 h 904"/>
                  <a:gd name="T28" fmla="*/ 12 w 12"/>
                  <a:gd name="T29" fmla="*/ 0 h 904"/>
                  <a:gd name="T30" fmla="*/ 12 w 12"/>
                  <a:gd name="T31" fmla="*/ 264 h 904"/>
                  <a:gd name="T32" fmla="*/ 4 w 12"/>
                  <a:gd name="T33" fmla="*/ 268 h 904"/>
                  <a:gd name="T34" fmla="*/ 0 w 12"/>
                  <a:gd name="T35" fmla="*/ 269 h 904"/>
                  <a:gd name="T36" fmla="*/ 0 w 12"/>
                  <a:gd name="T37" fmla="*/ 3 h 904"/>
                  <a:gd name="T38" fmla="*/ 4 w 12"/>
                  <a:gd name="T39" fmla="*/ 2 h 904"/>
                  <a:gd name="T40" fmla="*/ 12 w 12"/>
                  <a:gd name="T41" fmla="*/ 0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" h="904">
                    <a:moveTo>
                      <a:pt x="0" y="723"/>
                    </a:moveTo>
                    <a:lnTo>
                      <a:pt x="2" y="726"/>
                    </a:lnTo>
                    <a:lnTo>
                      <a:pt x="11" y="737"/>
                    </a:lnTo>
                    <a:lnTo>
                      <a:pt x="12" y="737"/>
                    </a:lnTo>
                    <a:lnTo>
                      <a:pt x="12" y="904"/>
                    </a:lnTo>
                    <a:lnTo>
                      <a:pt x="0" y="902"/>
                    </a:lnTo>
                    <a:lnTo>
                      <a:pt x="0" y="723"/>
                    </a:lnTo>
                    <a:close/>
                    <a:moveTo>
                      <a:pt x="0" y="458"/>
                    </a:moveTo>
                    <a:lnTo>
                      <a:pt x="8" y="472"/>
                    </a:lnTo>
                    <a:lnTo>
                      <a:pt x="12" y="481"/>
                    </a:lnTo>
                    <a:lnTo>
                      <a:pt x="12" y="658"/>
                    </a:lnTo>
                    <a:lnTo>
                      <a:pt x="9" y="659"/>
                    </a:lnTo>
                    <a:lnTo>
                      <a:pt x="0" y="670"/>
                    </a:lnTo>
                    <a:lnTo>
                      <a:pt x="0" y="458"/>
                    </a:lnTo>
                    <a:close/>
                    <a:moveTo>
                      <a:pt x="12" y="0"/>
                    </a:moveTo>
                    <a:lnTo>
                      <a:pt x="12" y="264"/>
                    </a:lnTo>
                    <a:lnTo>
                      <a:pt x="4" y="268"/>
                    </a:lnTo>
                    <a:lnTo>
                      <a:pt x="0" y="269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" name="Freeform 666"/>
              <p:cNvSpPr>
                <a:spLocks noEditPoints="1"/>
              </p:cNvSpPr>
              <p:nvPr/>
            </p:nvSpPr>
            <p:spPr bwMode="auto">
              <a:xfrm>
                <a:off x="2633" y="1029"/>
                <a:ext cx="10" cy="910"/>
              </a:xfrm>
              <a:custGeom>
                <a:avLst/>
                <a:gdLst>
                  <a:gd name="T0" fmla="*/ 0 w 10"/>
                  <a:gd name="T1" fmla="*/ 740 h 910"/>
                  <a:gd name="T2" fmla="*/ 9 w 10"/>
                  <a:gd name="T3" fmla="*/ 747 h 910"/>
                  <a:gd name="T4" fmla="*/ 10 w 10"/>
                  <a:gd name="T5" fmla="*/ 749 h 910"/>
                  <a:gd name="T6" fmla="*/ 10 w 10"/>
                  <a:gd name="T7" fmla="*/ 910 h 910"/>
                  <a:gd name="T8" fmla="*/ 0 w 10"/>
                  <a:gd name="T9" fmla="*/ 907 h 910"/>
                  <a:gd name="T10" fmla="*/ 0 w 10"/>
                  <a:gd name="T11" fmla="*/ 740 h 910"/>
                  <a:gd name="T12" fmla="*/ 0 w 10"/>
                  <a:gd name="T13" fmla="*/ 484 h 910"/>
                  <a:gd name="T14" fmla="*/ 5 w 10"/>
                  <a:gd name="T15" fmla="*/ 497 h 910"/>
                  <a:gd name="T16" fmla="*/ 10 w 10"/>
                  <a:gd name="T17" fmla="*/ 510 h 910"/>
                  <a:gd name="T18" fmla="*/ 10 w 10"/>
                  <a:gd name="T19" fmla="*/ 654 h 910"/>
                  <a:gd name="T20" fmla="*/ 0 w 10"/>
                  <a:gd name="T21" fmla="*/ 661 h 910"/>
                  <a:gd name="T22" fmla="*/ 0 w 10"/>
                  <a:gd name="T23" fmla="*/ 484 h 910"/>
                  <a:gd name="T24" fmla="*/ 10 w 10"/>
                  <a:gd name="T25" fmla="*/ 0 h 910"/>
                  <a:gd name="T26" fmla="*/ 10 w 10"/>
                  <a:gd name="T27" fmla="*/ 262 h 910"/>
                  <a:gd name="T28" fmla="*/ 0 w 10"/>
                  <a:gd name="T29" fmla="*/ 267 h 910"/>
                  <a:gd name="T30" fmla="*/ 0 w 10"/>
                  <a:gd name="T31" fmla="*/ 3 h 910"/>
                  <a:gd name="T32" fmla="*/ 10 w 10"/>
                  <a:gd name="T33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910">
                    <a:moveTo>
                      <a:pt x="0" y="740"/>
                    </a:moveTo>
                    <a:lnTo>
                      <a:pt x="9" y="747"/>
                    </a:lnTo>
                    <a:lnTo>
                      <a:pt x="10" y="749"/>
                    </a:lnTo>
                    <a:lnTo>
                      <a:pt x="10" y="910"/>
                    </a:lnTo>
                    <a:lnTo>
                      <a:pt x="0" y="907"/>
                    </a:lnTo>
                    <a:lnTo>
                      <a:pt x="0" y="740"/>
                    </a:lnTo>
                    <a:close/>
                    <a:moveTo>
                      <a:pt x="0" y="484"/>
                    </a:moveTo>
                    <a:lnTo>
                      <a:pt x="5" y="497"/>
                    </a:lnTo>
                    <a:lnTo>
                      <a:pt x="10" y="510"/>
                    </a:lnTo>
                    <a:lnTo>
                      <a:pt x="10" y="654"/>
                    </a:lnTo>
                    <a:lnTo>
                      <a:pt x="0" y="661"/>
                    </a:lnTo>
                    <a:lnTo>
                      <a:pt x="0" y="484"/>
                    </a:lnTo>
                    <a:close/>
                    <a:moveTo>
                      <a:pt x="10" y="0"/>
                    </a:moveTo>
                    <a:lnTo>
                      <a:pt x="10" y="262"/>
                    </a:lnTo>
                    <a:lnTo>
                      <a:pt x="0" y="267"/>
                    </a:lnTo>
                    <a:lnTo>
                      <a:pt x="0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" name="Freeform 667"/>
              <p:cNvSpPr>
                <a:spLocks noEditPoints="1"/>
              </p:cNvSpPr>
              <p:nvPr/>
            </p:nvSpPr>
            <p:spPr bwMode="auto">
              <a:xfrm>
                <a:off x="2643" y="1026"/>
                <a:ext cx="11" cy="914"/>
              </a:xfrm>
              <a:custGeom>
                <a:avLst/>
                <a:gdLst>
                  <a:gd name="T0" fmla="*/ 0 w 11"/>
                  <a:gd name="T1" fmla="*/ 752 h 914"/>
                  <a:gd name="T2" fmla="*/ 7 w 11"/>
                  <a:gd name="T3" fmla="*/ 757 h 914"/>
                  <a:gd name="T4" fmla="*/ 11 w 11"/>
                  <a:gd name="T5" fmla="*/ 758 h 914"/>
                  <a:gd name="T6" fmla="*/ 11 w 11"/>
                  <a:gd name="T7" fmla="*/ 914 h 914"/>
                  <a:gd name="T8" fmla="*/ 6 w 11"/>
                  <a:gd name="T9" fmla="*/ 914 h 914"/>
                  <a:gd name="T10" fmla="*/ 0 w 11"/>
                  <a:gd name="T11" fmla="*/ 913 h 914"/>
                  <a:gd name="T12" fmla="*/ 0 w 11"/>
                  <a:gd name="T13" fmla="*/ 752 h 914"/>
                  <a:gd name="T14" fmla="*/ 0 w 11"/>
                  <a:gd name="T15" fmla="*/ 513 h 914"/>
                  <a:gd name="T16" fmla="*/ 3 w 11"/>
                  <a:gd name="T17" fmla="*/ 519 h 914"/>
                  <a:gd name="T18" fmla="*/ 8 w 11"/>
                  <a:gd name="T19" fmla="*/ 533 h 914"/>
                  <a:gd name="T20" fmla="*/ 11 w 11"/>
                  <a:gd name="T21" fmla="*/ 541 h 914"/>
                  <a:gd name="T22" fmla="*/ 11 w 11"/>
                  <a:gd name="T23" fmla="*/ 650 h 914"/>
                  <a:gd name="T24" fmla="*/ 11 w 11"/>
                  <a:gd name="T25" fmla="*/ 650 h 914"/>
                  <a:gd name="T26" fmla="*/ 10 w 11"/>
                  <a:gd name="T27" fmla="*/ 651 h 914"/>
                  <a:gd name="T28" fmla="*/ 0 w 11"/>
                  <a:gd name="T29" fmla="*/ 657 h 914"/>
                  <a:gd name="T30" fmla="*/ 0 w 11"/>
                  <a:gd name="T31" fmla="*/ 513 h 914"/>
                  <a:gd name="T32" fmla="*/ 11 w 11"/>
                  <a:gd name="T33" fmla="*/ 0 h 914"/>
                  <a:gd name="T34" fmla="*/ 11 w 11"/>
                  <a:gd name="T35" fmla="*/ 260 h 914"/>
                  <a:gd name="T36" fmla="*/ 0 w 11"/>
                  <a:gd name="T37" fmla="*/ 265 h 914"/>
                  <a:gd name="T38" fmla="*/ 0 w 11"/>
                  <a:gd name="T39" fmla="*/ 3 h 914"/>
                  <a:gd name="T40" fmla="*/ 11 w 11"/>
                  <a:gd name="T41" fmla="*/ 0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" h="914">
                    <a:moveTo>
                      <a:pt x="0" y="752"/>
                    </a:moveTo>
                    <a:lnTo>
                      <a:pt x="7" y="757"/>
                    </a:lnTo>
                    <a:lnTo>
                      <a:pt x="11" y="758"/>
                    </a:lnTo>
                    <a:lnTo>
                      <a:pt x="11" y="914"/>
                    </a:lnTo>
                    <a:lnTo>
                      <a:pt x="6" y="914"/>
                    </a:lnTo>
                    <a:lnTo>
                      <a:pt x="0" y="913"/>
                    </a:lnTo>
                    <a:lnTo>
                      <a:pt x="0" y="752"/>
                    </a:lnTo>
                    <a:close/>
                    <a:moveTo>
                      <a:pt x="0" y="513"/>
                    </a:moveTo>
                    <a:lnTo>
                      <a:pt x="3" y="519"/>
                    </a:lnTo>
                    <a:lnTo>
                      <a:pt x="8" y="533"/>
                    </a:lnTo>
                    <a:lnTo>
                      <a:pt x="11" y="541"/>
                    </a:lnTo>
                    <a:lnTo>
                      <a:pt x="11" y="650"/>
                    </a:lnTo>
                    <a:lnTo>
                      <a:pt x="11" y="650"/>
                    </a:lnTo>
                    <a:lnTo>
                      <a:pt x="10" y="651"/>
                    </a:lnTo>
                    <a:lnTo>
                      <a:pt x="0" y="657"/>
                    </a:lnTo>
                    <a:lnTo>
                      <a:pt x="0" y="513"/>
                    </a:lnTo>
                    <a:close/>
                    <a:moveTo>
                      <a:pt x="11" y="0"/>
                    </a:moveTo>
                    <a:lnTo>
                      <a:pt x="11" y="260"/>
                    </a:lnTo>
                    <a:lnTo>
                      <a:pt x="0" y="265"/>
                    </a:lnTo>
                    <a:lnTo>
                      <a:pt x="0" y="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" name="Freeform 668"/>
              <p:cNvSpPr>
                <a:spLocks noEditPoints="1"/>
              </p:cNvSpPr>
              <p:nvPr/>
            </p:nvSpPr>
            <p:spPr bwMode="auto">
              <a:xfrm>
                <a:off x="2654" y="1025"/>
                <a:ext cx="10" cy="916"/>
              </a:xfrm>
              <a:custGeom>
                <a:avLst/>
                <a:gdLst>
                  <a:gd name="T0" fmla="*/ 0 w 10"/>
                  <a:gd name="T1" fmla="*/ 759 h 916"/>
                  <a:gd name="T2" fmla="*/ 3 w 10"/>
                  <a:gd name="T3" fmla="*/ 762 h 916"/>
                  <a:gd name="T4" fmla="*/ 5 w 10"/>
                  <a:gd name="T5" fmla="*/ 763 h 916"/>
                  <a:gd name="T6" fmla="*/ 10 w 10"/>
                  <a:gd name="T7" fmla="*/ 766 h 916"/>
                  <a:gd name="T8" fmla="*/ 10 w 10"/>
                  <a:gd name="T9" fmla="*/ 916 h 916"/>
                  <a:gd name="T10" fmla="*/ 0 w 10"/>
                  <a:gd name="T11" fmla="*/ 915 h 916"/>
                  <a:gd name="T12" fmla="*/ 0 w 10"/>
                  <a:gd name="T13" fmla="*/ 759 h 916"/>
                  <a:gd name="T14" fmla="*/ 0 w 10"/>
                  <a:gd name="T15" fmla="*/ 542 h 916"/>
                  <a:gd name="T16" fmla="*/ 0 w 10"/>
                  <a:gd name="T17" fmla="*/ 543 h 916"/>
                  <a:gd name="T18" fmla="*/ 1 w 10"/>
                  <a:gd name="T19" fmla="*/ 546 h 916"/>
                  <a:gd name="T20" fmla="*/ 9 w 10"/>
                  <a:gd name="T21" fmla="*/ 571 h 916"/>
                  <a:gd name="T22" fmla="*/ 10 w 10"/>
                  <a:gd name="T23" fmla="*/ 577 h 916"/>
                  <a:gd name="T24" fmla="*/ 10 w 10"/>
                  <a:gd name="T25" fmla="*/ 624 h 916"/>
                  <a:gd name="T26" fmla="*/ 10 w 10"/>
                  <a:gd name="T27" fmla="*/ 624 h 916"/>
                  <a:gd name="T28" fmla="*/ 7 w 10"/>
                  <a:gd name="T29" fmla="*/ 636 h 916"/>
                  <a:gd name="T30" fmla="*/ 3 w 10"/>
                  <a:gd name="T31" fmla="*/ 645 h 916"/>
                  <a:gd name="T32" fmla="*/ 0 w 10"/>
                  <a:gd name="T33" fmla="*/ 651 h 916"/>
                  <a:gd name="T34" fmla="*/ 0 w 10"/>
                  <a:gd name="T35" fmla="*/ 542 h 916"/>
                  <a:gd name="T36" fmla="*/ 10 w 10"/>
                  <a:gd name="T37" fmla="*/ 0 h 916"/>
                  <a:gd name="T38" fmla="*/ 10 w 10"/>
                  <a:gd name="T39" fmla="*/ 254 h 916"/>
                  <a:gd name="T40" fmla="*/ 3 w 10"/>
                  <a:gd name="T41" fmla="*/ 259 h 916"/>
                  <a:gd name="T42" fmla="*/ 0 w 10"/>
                  <a:gd name="T43" fmla="*/ 261 h 916"/>
                  <a:gd name="T44" fmla="*/ 0 w 10"/>
                  <a:gd name="T45" fmla="*/ 1 h 916"/>
                  <a:gd name="T46" fmla="*/ 3 w 10"/>
                  <a:gd name="T47" fmla="*/ 0 h 916"/>
                  <a:gd name="T48" fmla="*/ 10 w 10"/>
                  <a:gd name="T49" fmla="*/ 0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" h="916">
                    <a:moveTo>
                      <a:pt x="0" y="759"/>
                    </a:moveTo>
                    <a:lnTo>
                      <a:pt x="3" y="762"/>
                    </a:lnTo>
                    <a:lnTo>
                      <a:pt x="5" y="763"/>
                    </a:lnTo>
                    <a:lnTo>
                      <a:pt x="10" y="766"/>
                    </a:lnTo>
                    <a:lnTo>
                      <a:pt x="10" y="916"/>
                    </a:lnTo>
                    <a:lnTo>
                      <a:pt x="0" y="915"/>
                    </a:lnTo>
                    <a:lnTo>
                      <a:pt x="0" y="759"/>
                    </a:lnTo>
                    <a:close/>
                    <a:moveTo>
                      <a:pt x="0" y="542"/>
                    </a:moveTo>
                    <a:lnTo>
                      <a:pt x="0" y="543"/>
                    </a:lnTo>
                    <a:lnTo>
                      <a:pt x="1" y="546"/>
                    </a:lnTo>
                    <a:lnTo>
                      <a:pt x="9" y="571"/>
                    </a:lnTo>
                    <a:lnTo>
                      <a:pt x="10" y="577"/>
                    </a:lnTo>
                    <a:lnTo>
                      <a:pt x="10" y="624"/>
                    </a:lnTo>
                    <a:lnTo>
                      <a:pt x="10" y="624"/>
                    </a:lnTo>
                    <a:lnTo>
                      <a:pt x="7" y="636"/>
                    </a:lnTo>
                    <a:lnTo>
                      <a:pt x="3" y="645"/>
                    </a:lnTo>
                    <a:lnTo>
                      <a:pt x="0" y="651"/>
                    </a:lnTo>
                    <a:lnTo>
                      <a:pt x="0" y="542"/>
                    </a:lnTo>
                    <a:close/>
                    <a:moveTo>
                      <a:pt x="10" y="0"/>
                    </a:moveTo>
                    <a:lnTo>
                      <a:pt x="10" y="254"/>
                    </a:lnTo>
                    <a:lnTo>
                      <a:pt x="3" y="259"/>
                    </a:lnTo>
                    <a:lnTo>
                      <a:pt x="0" y="261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" name="Freeform 669"/>
              <p:cNvSpPr>
                <a:spLocks noEditPoints="1"/>
              </p:cNvSpPr>
              <p:nvPr/>
            </p:nvSpPr>
            <p:spPr bwMode="auto">
              <a:xfrm>
                <a:off x="2664" y="1022"/>
                <a:ext cx="12" cy="919"/>
              </a:xfrm>
              <a:custGeom>
                <a:avLst/>
                <a:gdLst>
                  <a:gd name="T0" fmla="*/ 0 w 12"/>
                  <a:gd name="T1" fmla="*/ 769 h 919"/>
                  <a:gd name="T2" fmla="*/ 11 w 12"/>
                  <a:gd name="T3" fmla="*/ 775 h 919"/>
                  <a:gd name="T4" fmla="*/ 12 w 12"/>
                  <a:gd name="T5" fmla="*/ 777 h 919"/>
                  <a:gd name="T6" fmla="*/ 12 w 12"/>
                  <a:gd name="T7" fmla="*/ 919 h 919"/>
                  <a:gd name="T8" fmla="*/ 0 w 12"/>
                  <a:gd name="T9" fmla="*/ 919 h 919"/>
                  <a:gd name="T10" fmla="*/ 0 w 12"/>
                  <a:gd name="T11" fmla="*/ 769 h 919"/>
                  <a:gd name="T12" fmla="*/ 0 w 12"/>
                  <a:gd name="T13" fmla="*/ 580 h 919"/>
                  <a:gd name="T14" fmla="*/ 3 w 12"/>
                  <a:gd name="T15" fmla="*/ 595 h 919"/>
                  <a:gd name="T16" fmla="*/ 3 w 12"/>
                  <a:gd name="T17" fmla="*/ 613 h 919"/>
                  <a:gd name="T18" fmla="*/ 0 w 12"/>
                  <a:gd name="T19" fmla="*/ 627 h 919"/>
                  <a:gd name="T20" fmla="*/ 0 w 12"/>
                  <a:gd name="T21" fmla="*/ 580 h 919"/>
                  <a:gd name="T22" fmla="*/ 12 w 12"/>
                  <a:gd name="T23" fmla="*/ 0 h 919"/>
                  <a:gd name="T24" fmla="*/ 12 w 12"/>
                  <a:gd name="T25" fmla="*/ 250 h 919"/>
                  <a:gd name="T26" fmla="*/ 0 w 12"/>
                  <a:gd name="T27" fmla="*/ 257 h 919"/>
                  <a:gd name="T28" fmla="*/ 0 w 12"/>
                  <a:gd name="T29" fmla="*/ 3 h 919"/>
                  <a:gd name="T30" fmla="*/ 12 w 12"/>
                  <a:gd name="T31" fmla="*/ 0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" h="919">
                    <a:moveTo>
                      <a:pt x="0" y="769"/>
                    </a:moveTo>
                    <a:lnTo>
                      <a:pt x="11" y="775"/>
                    </a:lnTo>
                    <a:lnTo>
                      <a:pt x="12" y="777"/>
                    </a:lnTo>
                    <a:lnTo>
                      <a:pt x="12" y="919"/>
                    </a:lnTo>
                    <a:lnTo>
                      <a:pt x="0" y="919"/>
                    </a:lnTo>
                    <a:lnTo>
                      <a:pt x="0" y="769"/>
                    </a:lnTo>
                    <a:close/>
                    <a:moveTo>
                      <a:pt x="0" y="580"/>
                    </a:moveTo>
                    <a:lnTo>
                      <a:pt x="3" y="595"/>
                    </a:lnTo>
                    <a:lnTo>
                      <a:pt x="3" y="613"/>
                    </a:lnTo>
                    <a:lnTo>
                      <a:pt x="0" y="627"/>
                    </a:lnTo>
                    <a:lnTo>
                      <a:pt x="0" y="580"/>
                    </a:lnTo>
                    <a:close/>
                    <a:moveTo>
                      <a:pt x="12" y="0"/>
                    </a:moveTo>
                    <a:lnTo>
                      <a:pt x="12" y="250"/>
                    </a:lnTo>
                    <a:lnTo>
                      <a:pt x="0" y="257"/>
                    </a:lnTo>
                    <a:lnTo>
                      <a:pt x="0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" name="Freeform 670"/>
              <p:cNvSpPr>
                <a:spLocks noEditPoints="1"/>
              </p:cNvSpPr>
              <p:nvPr/>
            </p:nvSpPr>
            <p:spPr bwMode="auto">
              <a:xfrm>
                <a:off x="2676" y="1021"/>
                <a:ext cx="11" cy="922"/>
              </a:xfrm>
              <a:custGeom>
                <a:avLst/>
                <a:gdLst>
                  <a:gd name="T0" fmla="*/ 0 w 11"/>
                  <a:gd name="T1" fmla="*/ 778 h 922"/>
                  <a:gd name="T2" fmla="*/ 11 w 11"/>
                  <a:gd name="T3" fmla="*/ 789 h 922"/>
                  <a:gd name="T4" fmla="*/ 11 w 11"/>
                  <a:gd name="T5" fmla="*/ 789 h 922"/>
                  <a:gd name="T6" fmla="*/ 11 w 11"/>
                  <a:gd name="T7" fmla="*/ 922 h 922"/>
                  <a:gd name="T8" fmla="*/ 0 w 11"/>
                  <a:gd name="T9" fmla="*/ 920 h 922"/>
                  <a:gd name="T10" fmla="*/ 0 w 11"/>
                  <a:gd name="T11" fmla="*/ 778 h 922"/>
                  <a:gd name="T12" fmla="*/ 11 w 11"/>
                  <a:gd name="T13" fmla="*/ 0 h 922"/>
                  <a:gd name="T14" fmla="*/ 11 w 11"/>
                  <a:gd name="T15" fmla="*/ 245 h 922"/>
                  <a:gd name="T16" fmla="*/ 0 w 11"/>
                  <a:gd name="T17" fmla="*/ 251 h 922"/>
                  <a:gd name="T18" fmla="*/ 0 w 11"/>
                  <a:gd name="T19" fmla="*/ 1 h 922"/>
                  <a:gd name="T20" fmla="*/ 11 w 11"/>
                  <a:gd name="T21" fmla="*/ 0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922">
                    <a:moveTo>
                      <a:pt x="0" y="778"/>
                    </a:moveTo>
                    <a:lnTo>
                      <a:pt x="11" y="789"/>
                    </a:lnTo>
                    <a:lnTo>
                      <a:pt x="11" y="789"/>
                    </a:lnTo>
                    <a:lnTo>
                      <a:pt x="11" y="922"/>
                    </a:lnTo>
                    <a:lnTo>
                      <a:pt x="0" y="920"/>
                    </a:lnTo>
                    <a:lnTo>
                      <a:pt x="0" y="778"/>
                    </a:lnTo>
                    <a:close/>
                    <a:moveTo>
                      <a:pt x="11" y="0"/>
                    </a:moveTo>
                    <a:lnTo>
                      <a:pt x="11" y="245"/>
                    </a:lnTo>
                    <a:lnTo>
                      <a:pt x="0" y="251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" name="Freeform 671"/>
              <p:cNvSpPr>
                <a:spLocks noEditPoints="1"/>
              </p:cNvSpPr>
              <p:nvPr/>
            </p:nvSpPr>
            <p:spPr bwMode="auto">
              <a:xfrm>
                <a:off x="2687" y="1021"/>
                <a:ext cx="10" cy="923"/>
              </a:xfrm>
              <a:custGeom>
                <a:avLst/>
                <a:gdLst>
                  <a:gd name="T0" fmla="*/ 0 w 10"/>
                  <a:gd name="T1" fmla="*/ 789 h 923"/>
                  <a:gd name="T2" fmla="*/ 8 w 10"/>
                  <a:gd name="T3" fmla="*/ 806 h 923"/>
                  <a:gd name="T4" fmla="*/ 10 w 10"/>
                  <a:gd name="T5" fmla="*/ 814 h 923"/>
                  <a:gd name="T6" fmla="*/ 10 w 10"/>
                  <a:gd name="T7" fmla="*/ 923 h 923"/>
                  <a:gd name="T8" fmla="*/ 0 w 10"/>
                  <a:gd name="T9" fmla="*/ 922 h 923"/>
                  <a:gd name="T10" fmla="*/ 0 w 10"/>
                  <a:gd name="T11" fmla="*/ 789 h 923"/>
                  <a:gd name="T12" fmla="*/ 10 w 10"/>
                  <a:gd name="T13" fmla="*/ 0 h 923"/>
                  <a:gd name="T14" fmla="*/ 10 w 10"/>
                  <a:gd name="T15" fmla="*/ 238 h 923"/>
                  <a:gd name="T16" fmla="*/ 2 w 10"/>
                  <a:gd name="T17" fmla="*/ 244 h 923"/>
                  <a:gd name="T18" fmla="*/ 0 w 10"/>
                  <a:gd name="T19" fmla="*/ 245 h 923"/>
                  <a:gd name="T20" fmla="*/ 0 w 10"/>
                  <a:gd name="T21" fmla="*/ 0 h 923"/>
                  <a:gd name="T22" fmla="*/ 2 w 10"/>
                  <a:gd name="T23" fmla="*/ 0 h 923"/>
                  <a:gd name="T24" fmla="*/ 10 w 10"/>
                  <a:gd name="T25" fmla="*/ 0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923">
                    <a:moveTo>
                      <a:pt x="0" y="789"/>
                    </a:moveTo>
                    <a:lnTo>
                      <a:pt x="8" y="806"/>
                    </a:lnTo>
                    <a:lnTo>
                      <a:pt x="10" y="814"/>
                    </a:lnTo>
                    <a:lnTo>
                      <a:pt x="10" y="923"/>
                    </a:lnTo>
                    <a:lnTo>
                      <a:pt x="0" y="922"/>
                    </a:lnTo>
                    <a:lnTo>
                      <a:pt x="0" y="789"/>
                    </a:lnTo>
                    <a:close/>
                    <a:moveTo>
                      <a:pt x="10" y="0"/>
                    </a:moveTo>
                    <a:lnTo>
                      <a:pt x="10" y="238"/>
                    </a:lnTo>
                    <a:lnTo>
                      <a:pt x="2" y="244"/>
                    </a:lnTo>
                    <a:lnTo>
                      <a:pt x="0" y="24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0" name="Freeform 672"/>
              <p:cNvSpPr>
                <a:spLocks noEditPoints="1"/>
              </p:cNvSpPr>
              <p:nvPr/>
            </p:nvSpPr>
            <p:spPr bwMode="auto">
              <a:xfrm>
                <a:off x="2697" y="1020"/>
                <a:ext cx="11" cy="924"/>
              </a:xfrm>
              <a:custGeom>
                <a:avLst/>
                <a:gdLst>
                  <a:gd name="T0" fmla="*/ 0 w 11"/>
                  <a:gd name="T1" fmla="*/ 815 h 924"/>
                  <a:gd name="T2" fmla="*/ 3 w 11"/>
                  <a:gd name="T3" fmla="*/ 826 h 924"/>
                  <a:gd name="T4" fmla="*/ 7 w 11"/>
                  <a:gd name="T5" fmla="*/ 845 h 924"/>
                  <a:gd name="T6" fmla="*/ 8 w 11"/>
                  <a:gd name="T7" fmla="*/ 865 h 924"/>
                  <a:gd name="T8" fmla="*/ 8 w 11"/>
                  <a:gd name="T9" fmla="*/ 883 h 924"/>
                  <a:gd name="T10" fmla="*/ 7 w 11"/>
                  <a:gd name="T11" fmla="*/ 899 h 924"/>
                  <a:gd name="T12" fmla="*/ 5 w 11"/>
                  <a:gd name="T13" fmla="*/ 912 h 924"/>
                  <a:gd name="T14" fmla="*/ 4 w 11"/>
                  <a:gd name="T15" fmla="*/ 921 h 924"/>
                  <a:gd name="T16" fmla="*/ 4 w 11"/>
                  <a:gd name="T17" fmla="*/ 924 h 924"/>
                  <a:gd name="T18" fmla="*/ 4 w 11"/>
                  <a:gd name="T19" fmla="*/ 924 h 924"/>
                  <a:gd name="T20" fmla="*/ 0 w 11"/>
                  <a:gd name="T21" fmla="*/ 924 h 924"/>
                  <a:gd name="T22" fmla="*/ 0 w 11"/>
                  <a:gd name="T23" fmla="*/ 815 h 924"/>
                  <a:gd name="T24" fmla="*/ 11 w 11"/>
                  <a:gd name="T25" fmla="*/ 0 h 924"/>
                  <a:gd name="T26" fmla="*/ 11 w 11"/>
                  <a:gd name="T27" fmla="*/ 233 h 924"/>
                  <a:gd name="T28" fmla="*/ 0 w 11"/>
                  <a:gd name="T29" fmla="*/ 239 h 924"/>
                  <a:gd name="T30" fmla="*/ 0 w 11"/>
                  <a:gd name="T31" fmla="*/ 1 h 924"/>
                  <a:gd name="T32" fmla="*/ 11 w 11"/>
                  <a:gd name="T33" fmla="*/ 0 h 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924">
                    <a:moveTo>
                      <a:pt x="0" y="815"/>
                    </a:moveTo>
                    <a:lnTo>
                      <a:pt x="3" y="826"/>
                    </a:lnTo>
                    <a:lnTo>
                      <a:pt x="7" y="845"/>
                    </a:lnTo>
                    <a:lnTo>
                      <a:pt x="8" y="865"/>
                    </a:lnTo>
                    <a:lnTo>
                      <a:pt x="8" y="883"/>
                    </a:lnTo>
                    <a:lnTo>
                      <a:pt x="7" y="899"/>
                    </a:lnTo>
                    <a:lnTo>
                      <a:pt x="5" y="912"/>
                    </a:lnTo>
                    <a:lnTo>
                      <a:pt x="4" y="921"/>
                    </a:lnTo>
                    <a:lnTo>
                      <a:pt x="4" y="924"/>
                    </a:lnTo>
                    <a:lnTo>
                      <a:pt x="4" y="924"/>
                    </a:lnTo>
                    <a:lnTo>
                      <a:pt x="0" y="924"/>
                    </a:lnTo>
                    <a:lnTo>
                      <a:pt x="0" y="815"/>
                    </a:lnTo>
                    <a:close/>
                    <a:moveTo>
                      <a:pt x="11" y="0"/>
                    </a:moveTo>
                    <a:lnTo>
                      <a:pt x="11" y="233"/>
                    </a:lnTo>
                    <a:lnTo>
                      <a:pt x="0" y="239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1" name="Freeform 673"/>
              <p:cNvSpPr>
                <a:spLocks/>
              </p:cNvSpPr>
              <p:nvPr/>
            </p:nvSpPr>
            <p:spPr bwMode="auto">
              <a:xfrm>
                <a:off x="2708" y="1020"/>
                <a:ext cx="10" cy="233"/>
              </a:xfrm>
              <a:custGeom>
                <a:avLst/>
                <a:gdLst>
                  <a:gd name="T0" fmla="*/ 10 w 10"/>
                  <a:gd name="T1" fmla="*/ 0 h 233"/>
                  <a:gd name="T2" fmla="*/ 10 w 10"/>
                  <a:gd name="T3" fmla="*/ 225 h 233"/>
                  <a:gd name="T4" fmla="*/ 0 w 10"/>
                  <a:gd name="T5" fmla="*/ 233 h 233"/>
                  <a:gd name="T6" fmla="*/ 0 w 10"/>
                  <a:gd name="T7" fmla="*/ 0 h 233"/>
                  <a:gd name="T8" fmla="*/ 10 w 10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33">
                    <a:moveTo>
                      <a:pt x="10" y="0"/>
                    </a:moveTo>
                    <a:lnTo>
                      <a:pt x="10" y="225"/>
                    </a:lnTo>
                    <a:lnTo>
                      <a:pt x="0" y="233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2" name="Freeform 674"/>
              <p:cNvSpPr>
                <a:spLocks/>
              </p:cNvSpPr>
              <p:nvPr/>
            </p:nvSpPr>
            <p:spPr bwMode="auto">
              <a:xfrm>
                <a:off x="2718" y="1020"/>
                <a:ext cx="12" cy="225"/>
              </a:xfrm>
              <a:custGeom>
                <a:avLst/>
                <a:gdLst>
                  <a:gd name="T0" fmla="*/ 4 w 12"/>
                  <a:gd name="T1" fmla="*/ 0 h 225"/>
                  <a:gd name="T2" fmla="*/ 12 w 12"/>
                  <a:gd name="T3" fmla="*/ 0 h 225"/>
                  <a:gd name="T4" fmla="*/ 12 w 12"/>
                  <a:gd name="T5" fmla="*/ 218 h 225"/>
                  <a:gd name="T6" fmla="*/ 7 w 12"/>
                  <a:gd name="T7" fmla="*/ 222 h 225"/>
                  <a:gd name="T8" fmla="*/ 0 w 12"/>
                  <a:gd name="T9" fmla="*/ 225 h 225"/>
                  <a:gd name="T10" fmla="*/ 0 w 12"/>
                  <a:gd name="T11" fmla="*/ 0 h 225"/>
                  <a:gd name="T12" fmla="*/ 4 w 12"/>
                  <a:gd name="T13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225">
                    <a:moveTo>
                      <a:pt x="4" y="0"/>
                    </a:moveTo>
                    <a:lnTo>
                      <a:pt x="12" y="0"/>
                    </a:lnTo>
                    <a:lnTo>
                      <a:pt x="12" y="218"/>
                    </a:lnTo>
                    <a:lnTo>
                      <a:pt x="7" y="222"/>
                    </a:lnTo>
                    <a:lnTo>
                      <a:pt x="0" y="225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3" name="Freeform 675"/>
              <p:cNvSpPr>
                <a:spLocks/>
              </p:cNvSpPr>
              <p:nvPr/>
            </p:nvSpPr>
            <p:spPr bwMode="auto">
              <a:xfrm>
                <a:off x="2730" y="1020"/>
                <a:ext cx="10" cy="218"/>
              </a:xfrm>
              <a:custGeom>
                <a:avLst/>
                <a:gdLst>
                  <a:gd name="T0" fmla="*/ 0 w 10"/>
                  <a:gd name="T1" fmla="*/ 0 h 218"/>
                  <a:gd name="T2" fmla="*/ 10 w 10"/>
                  <a:gd name="T3" fmla="*/ 1 h 218"/>
                  <a:gd name="T4" fmla="*/ 10 w 10"/>
                  <a:gd name="T5" fmla="*/ 211 h 218"/>
                  <a:gd name="T6" fmla="*/ 0 w 10"/>
                  <a:gd name="T7" fmla="*/ 218 h 218"/>
                  <a:gd name="T8" fmla="*/ 0 w 10"/>
                  <a:gd name="T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18">
                    <a:moveTo>
                      <a:pt x="0" y="0"/>
                    </a:moveTo>
                    <a:lnTo>
                      <a:pt x="10" y="1"/>
                    </a:lnTo>
                    <a:lnTo>
                      <a:pt x="10" y="211"/>
                    </a:lnTo>
                    <a:lnTo>
                      <a:pt x="0" y="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4" name="Freeform 676"/>
              <p:cNvSpPr>
                <a:spLocks/>
              </p:cNvSpPr>
              <p:nvPr/>
            </p:nvSpPr>
            <p:spPr bwMode="auto">
              <a:xfrm>
                <a:off x="2740" y="1021"/>
                <a:ext cx="11" cy="210"/>
              </a:xfrm>
              <a:custGeom>
                <a:avLst/>
                <a:gdLst>
                  <a:gd name="T0" fmla="*/ 0 w 11"/>
                  <a:gd name="T1" fmla="*/ 0 h 210"/>
                  <a:gd name="T2" fmla="*/ 11 w 11"/>
                  <a:gd name="T3" fmla="*/ 0 h 210"/>
                  <a:gd name="T4" fmla="*/ 11 w 11"/>
                  <a:gd name="T5" fmla="*/ 200 h 210"/>
                  <a:gd name="T6" fmla="*/ 0 w 11"/>
                  <a:gd name="T7" fmla="*/ 210 h 210"/>
                  <a:gd name="T8" fmla="*/ 0 w 11"/>
                  <a:gd name="T9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0">
                    <a:moveTo>
                      <a:pt x="0" y="0"/>
                    </a:moveTo>
                    <a:lnTo>
                      <a:pt x="11" y="0"/>
                    </a:lnTo>
                    <a:lnTo>
                      <a:pt x="11" y="200"/>
                    </a:lnTo>
                    <a:lnTo>
                      <a:pt x="0" y="2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5" name="Freeform 677"/>
              <p:cNvSpPr>
                <a:spLocks/>
              </p:cNvSpPr>
              <p:nvPr/>
            </p:nvSpPr>
            <p:spPr bwMode="auto">
              <a:xfrm>
                <a:off x="2751" y="1021"/>
                <a:ext cx="10" cy="200"/>
              </a:xfrm>
              <a:custGeom>
                <a:avLst/>
                <a:gdLst>
                  <a:gd name="T0" fmla="*/ 0 w 10"/>
                  <a:gd name="T1" fmla="*/ 0 h 200"/>
                  <a:gd name="T2" fmla="*/ 4 w 10"/>
                  <a:gd name="T3" fmla="*/ 0 h 200"/>
                  <a:gd name="T4" fmla="*/ 10 w 10"/>
                  <a:gd name="T5" fmla="*/ 1 h 200"/>
                  <a:gd name="T6" fmla="*/ 10 w 10"/>
                  <a:gd name="T7" fmla="*/ 193 h 200"/>
                  <a:gd name="T8" fmla="*/ 9 w 10"/>
                  <a:gd name="T9" fmla="*/ 194 h 200"/>
                  <a:gd name="T10" fmla="*/ 8 w 10"/>
                  <a:gd name="T11" fmla="*/ 195 h 200"/>
                  <a:gd name="T12" fmla="*/ 0 w 10"/>
                  <a:gd name="T13" fmla="*/ 200 h 200"/>
                  <a:gd name="T14" fmla="*/ 0 w 10"/>
                  <a:gd name="T1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200">
                    <a:moveTo>
                      <a:pt x="0" y="0"/>
                    </a:moveTo>
                    <a:lnTo>
                      <a:pt x="4" y="0"/>
                    </a:lnTo>
                    <a:lnTo>
                      <a:pt x="10" y="1"/>
                    </a:lnTo>
                    <a:lnTo>
                      <a:pt x="10" y="193"/>
                    </a:lnTo>
                    <a:lnTo>
                      <a:pt x="9" y="194"/>
                    </a:lnTo>
                    <a:lnTo>
                      <a:pt x="8" y="195"/>
                    </a:lnTo>
                    <a:lnTo>
                      <a:pt x="0" y="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6" name="Freeform 678"/>
              <p:cNvSpPr>
                <a:spLocks/>
              </p:cNvSpPr>
              <p:nvPr/>
            </p:nvSpPr>
            <p:spPr bwMode="auto">
              <a:xfrm>
                <a:off x="2761" y="1022"/>
                <a:ext cx="12" cy="192"/>
              </a:xfrm>
              <a:custGeom>
                <a:avLst/>
                <a:gdLst>
                  <a:gd name="T0" fmla="*/ 0 w 12"/>
                  <a:gd name="T1" fmla="*/ 0 h 192"/>
                  <a:gd name="T2" fmla="*/ 12 w 12"/>
                  <a:gd name="T3" fmla="*/ 2 h 192"/>
                  <a:gd name="T4" fmla="*/ 12 w 12"/>
                  <a:gd name="T5" fmla="*/ 185 h 192"/>
                  <a:gd name="T6" fmla="*/ 4 w 12"/>
                  <a:gd name="T7" fmla="*/ 189 h 192"/>
                  <a:gd name="T8" fmla="*/ 0 w 12"/>
                  <a:gd name="T9" fmla="*/ 192 h 192"/>
                  <a:gd name="T10" fmla="*/ 0 w 12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92">
                    <a:moveTo>
                      <a:pt x="0" y="0"/>
                    </a:moveTo>
                    <a:lnTo>
                      <a:pt x="12" y="2"/>
                    </a:lnTo>
                    <a:lnTo>
                      <a:pt x="12" y="185"/>
                    </a:lnTo>
                    <a:lnTo>
                      <a:pt x="4" y="189"/>
                    </a:lnTo>
                    <a:lnTo>
                      <a:pt x="0" y="1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7" name="Freeform 679"/>
              <p:cNvSpPr>
                <a:spLocks/>
              </p:cNvSpPr>
              <p:nvPr/>
            </p:nvSpPr>
            <p:spPr bwMode="auto">
              <a:xfrm>
                <a:off x="2773" y="1024"/>
                <a:ext cx="11" cy="183"/>
              </a:xfrm>
              <a:custGeom>
                <a:avLst/>
                <a:gdLst>
                  <a:gd name="T0" fmla="*/ 0 w 11"/>
                  <a:gd name="T1" fmla="*/ 0 h 183"/>
                  <a:gd name="T2" fmla="*/ 11 w 11"/>
                  <a:gd name="T3" fmla="*/ 1 h 183"/>
                  <a:gd name="T4" fmla="*/ 11 w 11"/>
                  <a:gd name="T5" fmla="*/ 178 h 183"/>
                  <a:gd name="T6" fmla="*/ 0 w 11"/>
                  <a:gd name="T7" fmla="*/ 183 h 183"/>
                  <a:gd name="T8" fmla="*/ 0 w 11"/>
                  <a:gd name="T9" fmla="*/ 183 h 183"/>
                  <a:gd name="T10" fmla="*/ 0 w 11"/>
                  <a:gd name="T11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83">
                    <a:moveTo>
                      <a:pt x="0" y="0"/>
                    </a:moveTo>
                    <a:lnTo>
                      <a:pt x="11" y="1"/>
                    </a:lnTo>
                    <a:lnTo>
                      <a:pt x="11" y="178"/>
                    </a:lnTo>
                    <a:lnTo>
                      <a:pt x="0" y="183"/>
                    </a:lnTo>
                    <a:lnTo>
                      <a:pt x="0" y="1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8" name="Freeform 680"/>
              <p:cNvSpPr>
                <a:spLocks/>
              </p:cNvSpPr>
              <p:nvPr/>
            </p:nvSpPr>
            <p:spPr bwMode="auto">
              <a:xfrm>
                <a:off x="2784" y="1025"/>
                <a:ext cx="10" cy="177"/>
              </a:xfrm>
              <a:custGeom>
                <a:avLst/>
                <a:gdLst>
                  <a:gd name="T0" fmla="*/ 0 w 10"/>
                  <a:gd name="T1" fmla="*/ 0 h 177"/>
                  <a:gd name="T2" fmla="*/ 3 w 10"/>
                  <a:gd name="T3" fmla="*/ 0 h 177"/>
                  <a:gd name="T4" fmla="*/ 10 w 10"/>
                  <a:gd name="T5" fmla="*/ 1 h 177"/>
                  <a:gd name="T6" fmla="*/ 10 w 10"/>
                  <a:gd name="T7" fmla="*/ 172 h 177"/>
                  <a:gd name="T8" fmla="*/ 1 w 10"/>
                  <a:gd name="T9" fmla="*/ 175 h 177"/>
                  <a:gd name="T10" fmla="*/ 0 w 10"/>
                  <a:gd name="T11" fmla="*/ 177 h 177"/>
                  <a:gd name="T12" fmla="*/ 0 w 10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77">
                    <a:moveTo>
                      <a:pt x="0" y="0"/>
                    </a:moveTo>
                    <a:lnTo>
                      <a:pt x="3" y="0"/>
                    </a:lnTo>
                    <a:lnTo>
                      <a:pt x="10" y="1"/>
                    </a:lnTo>
                    <a:lnTo>
                      <a:pt x="10" y="172"/>
                    </a:lnTo>
                    <a:lnTo>
                      <a:pt x="1" y="175"/>
                    </a:lnTo>
                    <a:lnTo>
                      <a:pt x="0" y="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9" name="Freeform 681"/>
              <p:cNvSpPr>
                <a:spLocks/>
              </p:cNvSpPr>
              <p:nvPr/>
            </p:nvSpPr>
            <p:spPr bwMode="auto">
              <a:xfrm>
                <a:off x="2794" y="1026"/>
                <a:ext cx="11" cy="171"/>
              </a:xfrm>
              <a:custGeom>
                <a:avLst/>
                <a:gdLst>
                  <a:gd name="T0" fmla="*/ 0 w 11"/>
                  <a:gd name="T1" fmla="*/ 0 h 171"/>
                  <a:gd name="T2" fmla="*/ 11 w 11"/>
                  <a:gd name="T3" fmla="*/ 2 h 171"/>
                  <a:gd name="T4" fmla="*/ 11 w 11"/>
                  <a:gd name="T5" fmla="*/ 168 h 171"/>
                  <a:gd name="T6" fmla="*/ 5 w 11"/>
                  <a:gd name="T7" fmla="*/ 169 h 171"/>
                  <a:gd name="T8" fmla="*/ 0 w 11"/>
                  <a:gd name="T9" fmla="*/ 171 h 171"/>
                  <a:gd name="T10" fmla="*/ 0 w 11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71">
                    <a:moveTo>
                      <a:pt x="0" y="0"/>
                    </a:moveTo>
                    <a:lnTo>
                      <a:pt x="11" y="2"/>
                    </a:lnTo>
                    <a:lnTo>
                      <a:pt x="11" y="168"/>
                    </a:lnTo>
                    <a:lnTo>
                      <a:pt x="5" y="169"/>
                    </a:lnTo>
                    <a:lnTo>
                      <a:pt x="0" y="1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0" name="Freeform 682"/>
              <p:cNvSpPr>
                <a:spLocks/>
              </p:cNvSpPr>
              <p:nvPr/>
            </p:nvSpPr>
            <p:spPr bwMode="auto">
              <a:xfrm>
                <a:off x="2805" y="1028"/>
                <a:ext cx="10" cy="166"/>
              </a:xfrm>
              <a:custGeom>
                <a:avLst/>
                <a:gdLst>
                  <a:gd name="T0" fmla="*/ 0 w 10"/>
                  <a:gd name="T1" fmla="*/ 0 h 166"/>
                  <a:gd name="T2" fmla="*/ 10 w 10"/>
                  <a:gd name="T3" fmla="*/ 2 h 166"/>
                  <a:gd name="T4" fmla="*/ 10 w 10"/>
                  <a:gd name="T5" fmla="*/ 162 h 166"/>
                  <a:gd name="T6" fmla="*/ 0 w 10"/>
                  <a:gd name="T7" fmla="*/ 166 h 166"/>
                  <a:gd name="T8" fmla="*/ 0 w 10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66">
                    <a:moveTo>
                      <a:pt x="0" y="0"/>
                    </a:moveTo>
                    <a:lnTo>
                      <a:pt x="10" y="2"/>
                    </a:lnTo>
                    <a:lnTo>
                      <a:pt x="10" y="162"/>
                    </a:lnTo>
                    <a:lnTo>
                      <a:pt x="0" y="1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1" name="Freeform 683"/>
              <p:cNvSpPr>
                <a:spLocks/>
              </p:cNvSpPr>
              <p:nvPr/>
            </p:nvSpPr>
            <p:spPr bwMode="auto">
              <a:xfrm>
                <a:off x="2815" y="1030"/>
                <a:ext cx="12" cy="160"/>
              </a:xfrm>
              <a:custGeom>
                <a:avLst/>
                <a:gdLst>
                  <a:gd name="T0" fmla="*/ 0 w 12"/>
                  <a:gd name="T1" fmla="*/ 0 h 160"/>
                  <a:gd name="T2" fmla="*/ 4 w 12"/>
                  <a:gd name="T3" fmla="*/ 0 h 160"/>
                  <a:gd name="T4" fmla="*/ 12 w 12"/>
                  <a:gd name="T5" fmla="*/ 3 h 160"/>
                  <a:gd name="T6" fmla="*/ 12 w 12"/>
                  <a:gd name="T7" fmla="*/ 159 h 160"/>
                  <a:gd name="T8" fmla="*/ 1 w 12"/>
                  <a:gd name="T9" fmla="*/ 160 h 160"/>
                  <a:gd name="T10" fmla="*/ 0 w 12"/>
                  <a:gd name="T11" fmla="*/ 160 h 160"/>
                  <a:gd name="T12" fmla="*/ 0 w 12"/>
                  <a:gd name="T13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60">
                    <a:moveTo>
                      <a:pt x="0" y="0"/>
                    </a:moveTo>
                    <a:lnTo>
                      <a:pt x="4" y="0"/>
                    </a:lnTo>
                    <a:lnTo>
                      <a:pt x="12" y="3"/>
                    </a:lnTo>
                    <a:lnTo>
                      <a:pt x="12" y="159"/>
                    </a:lnTo>
                    <a:lnTo>
                      <a:pt x="1" y="160"/>
                    </a:lnTo>
                    <a:lnTo>
                      <a:pt x="0" y="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2" name="Freeform 684"/>
              <p:cNvSpPr>
                <a:spLocks/>
              </p:cNvSpPr>
              <p:nvPr/>
            </p:nvSpPr>
            <p:spPr bwMode="auto">
              <a:xfrm>
                <a:off x="2827" y="1033"/>
                <a:ext cx="10" cy="156"/>
              </a:xfrm>
              <a:custGeom>
                <a:avLst/>
                <a:gdLst>
                  <a:gd name="T0" fmla="*/ 0 w 10"/>
                  <a:gd name="T1" fmla="*/ 0 h 156"/>
                  <a:gd name="T2" fmla="*/ 10 w 10"/>
                  <a:gd name="T3" fmla="*/ 2 h 156"/>
                  <a:gd name="T4" fmla="*/ 10 w 10"/>
                  <a:gd name="T5" fmla="*/ 153 h 156"/>
                  <a:gd name="T6" fmla="*/ 0 w 10"/>
                  <a:gd name="T7" fmla="*/ 156 h 156"/>
                  <a:gd name="T8" fmla="*/ 0 w 10"/>
                  <a:gd name="T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56">
                    <a:moveTo>
                      <a:pt x="0" y="0"/>
                    </a:moveTo>
                    <a:lnTo>
                      <a:pt x="10" y="2"/>
                    </a:lnTo>
                    <a:lnTo>
                      <a:pt x="10" y="153"/>
                    </a:lnTo>
                    <a:lnTo>
                      <a:pt x="0" y="1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3" name="Freeform 685"/>
              <p:cNvSpPr>
                <a:spLocks/>
              </p:cNvSpPr>
              <p:nvPr/>
            </p:nvSpPr>
            <p:spPr bwMode="auto">
              <a:xfrm>
                <a:off x="2837" y="1035"/>
                <a:ext cx="11" cy="151"/>
              </a:xfrm>
              <a:custGeom>
                <a:avLst/>
                <a:gdLst>
                  <a:gd name="T0" fmla="*/ 0 w 11"/>
                  <a:gd name="T1" fmla="*/ 0 h 151"/>
                  <a:gd name="T2" fmla="*/ 11 w 11"/>
                  <a:gd name="T3" fmla="*/ 3 h 151"/>
                  <a:gd name="T4" fmla="*/ 11 w 11"/>
                  <a:gd name="T5" fmla="*/ 151 h 151"/>
                  <a:gd name="T6" fmla="*/ 0 w 11"/>
                  <a:gd name="T7" fmla="*/ 151 h 151"/>
                  <a:gd name="T8" fmla="*/ 0 w 11"/>
                  <a:gd name="T9" fmla="*/ 151 h 151"/>
                  <a:gd name="T10" fmla="*/ 0 w 11"/>
                  <a:gd name="T11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51">
                    <a:moveTo>
                      <a:pt x="0" y="0"/>
                    </a:moveTo>
                    <a:lnTo>
                      <a:pt x="11" y="3"/>
                    </a:lnTo>
                    <a:lnTo>
                      <a:pt x="11" y="151"/>
                    </a:lnTo>
                    <a:lnTo>
                      <a:pt x="0" y="151"/>
                    </a:lnTo>
                    <a:lnTo>
                      <a:pt x="0" y="1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4" name="Freeform 686"/>
              <p:cNvSpPr>
                <a:spLocks/>
              </p:cNvSpPr>
              <p:nvPr/>
            </p:nvSpPr>
            <p:spPr bwMode="auto">
              <a:xfrm>
                <a:off x="2848" y="1038"/>
                <a:ext cx="10" cy="148"/>
              </a:xfrm>
              <a:custGeom>
                <a:avLst/>
                <a:gdLst>
                  <a:gd name="T0" fmla="*/ 0 w 10"/>
                  <a:gd name="T1" fmla="*/ 0 h 148"/>
                  <a:gd name="T2" fmla="*/ 2 w 10"/>
                  <a:gd name="T3" fmla="*/ 0 h 148"/>
                  <a:gd name="T4" fmla="*/ 10 w 10"/>
                  <a:gd name="T5" fmla="*/ 3 h 148"/>
                  <a:gd name="T6" fmla="*/ 10 w 10"/>
                  <a:gd name="T7" fmla="*/ 147 h 148"/>
                  <a:gd name="T8" fmla="*/ 0 w 10"/>
                  <a:gd name="T9" fmla="*/ 148 h 148"/>
                  <a:gd name="T10" fmla="*/ 0 w 10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48">
                    <a:moveTo>
                      <a:pt x="0" y="0"/>
                    </a:moveTo>
                    <a:lnTo>
                      <a:pt x="2" y="0"/>
                    </a:lnTo>
                    <a:lnTo>
                      <a:pt x="10" y="3"/>
                    </a:lnTo>
                    <a:lnTo>
                      <a:pt x="10" y="147"/>
                    </a:lnTo>
                    <a:lnTo>
                      <a:pt x="0" y="1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5" name="Freeform 687"/>
              <p:cNvSpPr>
                <a:spLocks/>
              </p:cNvSpPr>
              <p:nvPr/>
            </p:nvSpPr>
            <p:spPr bwMode="auto">
              <a:xfrm>
                <a:off x="2858" y="1041"/>
                <a:ext cx="11" cy="144"/>
              </a:xfrm>
              <a:custGeom>
                <a:avLst/>
                <a:gdLst>
                  <a:gd name="T0" fmla="*/ 0 w 11"/>
                  <a:gd name="T1" fmla="*/ 0 h 144"/>
                  <a:gd name="T2" fmla="*/ 11 w 11"/>
                  <a:gd name="T3" fmla="*/ 2 h 144"/>
                  <a:gd name="T4" fmla="*/ 11 w 11"/>
                  <a:gd name="T5" fmla="*/ 144 h 144"/>
                  <a:gd name="T6" fmla="*/ 3 w 11"/>
                  <a:gd name="T7" fmla="*/ 144 h 144"/>
                  <a:gd name="T8" fmla="*/ 0 w 11"/>
                  <a:gd name="T9" fmla="*/ 144 h 144"/>
                  <a:gd name="T10" fmla="*/ 0 w 11"/>
                  <a:gd name="T11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44">
                    <a:moveTo>
                      <a:pt x="0" y="0"/>
                    </a:moveTo>
                    <a:lnTo>
                      <a:pt x="11" y="2"/>
                    </a:lnTo>
                    <a:lnTo>
                      <a:pt x="11" y="144"/>
                    </a:lnTo>
                    <a:lnTo>
                      <a:pt x="3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6" name="Freeform 688"/>
              <p:cNvSpPr>
                <a:spLocks/>
              </p:cNvSpPr>
              <p:nvPr/>
            </p:nvSpPr>
            <p:spPr bwMode="auto">
              <a:xfrm>
                <a:off x="2869" y="1043"/>
                <a:ext cx="11" cy="142"/>
              </a:xfrm>
              <a:custGeom>
                <a:avLst/>
                <a:gdLst>
                  <a:gd name="T0" fmla="*/ 0 w 11"/>
                  <a:gd name="T1" fmla="*/ 0 h 142"/>
                  <a:gd name="T2" fmla="*/ 11 w 11"/>
                  <a:gd name="T3" fmla="*/ 4 h 142"/>
                  <a:gd name="T4" fmla="*/ 11 w 11"/>
                  <a:gd name="T5" fmla="*/ 142 h 142"/>
                  <a:gd name="T6" fmla="*/ 0 w 11"/>
                  <a:gd name="T7" fmla="*/ 142 h 142"/>
                  <a:gd name="T8" fmla="*/ 0 w 11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42">
                    <a:moveTo>
                      <a:pt x="0" y="0"/>
                    </a:moveTo>
                    <a:lnTo>
                      <a:pt x="11" y="4"/>
                    </a:lnTo>
                    <a:lnTo>
                      <a:pt x="11" y="142"/>
                    </a:lnTo>
                    <a:lnTo>
                      <a:pt x="0" y="1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7" name="Freeform 689"/>
              <p:cNvSpPr>
                <a:spLocks/>
              </p:cNvSpPr>
              <p:nvPr/>
            </p:nvSpPr>
            <p:spPr bwMode="auto">
              <a:xfrm>
                <a:off x="2880" y="1047"/>
                <a:ext cx="11" cy="138"/>
              </a:xfrm>
              <a:custGeom>
                <a:avLst/>
                <a:gdLst>
                  <a:gd name="T0" fmla="*/ 0 w 11"/>
                  <a:gd name="T1" fmla="*/ 0 h 138"/>
                  <a:gd name="T2" fmla="*/ 0 w 11"/>
                  <a:gd name="T3" fmla="*/ 0 h 138"/>
                  <a:gd name="T4" fmla="*/ 11 w 11"/>
                  <a:gd name="T5" fmla="*/ 3 h 138"/>
                  <a:gd name="T6" fmla="*/ 11 w 11"/>
                  <a:gd name="T7" fmla="*/ 138 h 138"/>
                  <a:gd name="T8" fmla="*/ 8 w 11"/>
                  <a:gd name="T9" fmla="*/ 138 h 138"/>
                  <a:gd name="T10" fmla="*/ 0 w 11"/>
                  <a:gd name="T11" fmla="*/ 138 h 138"/>
                  <a:gd name="T12" fmla="*/ 0 w 11"/>
                  <a:gd name="T13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38">
                    <a:moveTo>
                      <a:pt x="0" y="0"/>
                    </a:moveTo>
                    <a:lnTo>
                      <a:pt x="0" y="0"/>
                    </a:lnTo>
                    <a:lnTo>
                      <a:pt x="11" y="3"/>
                    </a:lnTo>
                    <a:lnTo>
                      <a:pt x="11" y="138"/>
                    </a:lnTo>
                    <a:lnTo>
                      <a:pt x="8" y="138"/>
                    </a:lnTo>
                    <a:lnTo>
                      <a:pt x="0" y="1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8" name="Freeform 690"/>
              <p:cNvSpPr>
                <a:spLocks/>
              </p:cNvSpPr>
              <p:nvPr/>
            </p:nvSpPr>
            <p:spPr bwMode="auto">
              <a:xfrm>
                <a:off x="2891" y="1050"/>
                <a:ext cx="10" cy="136"/>
              </a:xfrm>
              <a:custGeom>
                <a:avLst/>
                <a:gdLst>
                  <a:gd name="T0" fmla="*/ 0 w 10"/>
                  <a:gd name="T1" fmla="*/ 0 h 136"/>
                  <a:gd name="T2" fmla="*/ 10 w 10"/>
                  <a:gd name="T3" fmla="*/ 4 h 136"/>
                  <a:gd name="T4" fmla="*/ 10 w 10"/>
                  <a:gd name="T5" fmla="*/ 136 h 136"/>
                  <a:gd name="T6" fmla="*/ 0 w 10"/>
                  <a:gd name="T7" fmla="*/ 135 h 136"/>
                  <a:gd name="T8" fmla="*/ 0 w 10"/>
                  <a:gd name="T9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6">
                    <a:moveTo>
                      <a:pt x="0" y="0"/>
                    </a:moveTo>
                    <a:lnTo>
                      <a:pt x="10" y="4"/>
                    </a:lnTo>
                    <a:lnTo>
                      <a:pt x="10" y="136"/>
                    </a:lnTo>
                    <a:lnTo>
                      <a:pt x="0" y="1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9" name="Freeform 691"/>
              <p:cNvSpPr>
                <a:spLocks/>
              </p:cNvSpPr>
              <p:nvPr/>
            </p:nvSpPr>
            <p:spPr bwMode="auto">
              <a:xfrm>
                <a:off x="2901" y="1054"/>
                <a:ext cx="11" cy="133"/>
              </a:xfrm>
              <a:custGeom>
                <a:avLst/>
                <a:gdLst>
                  <a:gd name="T0" fmla="*/ 0 w 11"/>
                  <a:gd name="T1" fmla="*/ 0 h 133"/>
                  <a:gd name="T2" fmla="*/ 7 w 11"/>
                  <a:gd name="T3" fmla="*/ 2 h 133"/>
                  <a:gd name="T4" fmla="*/ 11 w 11"/>
                  <a:gd name="T5" fmla="*/ 4 h 133"/>
                  <a:gd name="T6" fmla="*/ 11 w 11"/>
                  <a:gd name="T7" fmla="*/ 133 h 133"/>
                  <a:gd name="T8" fmla="*/ 0 w 11"/>
                  <a:gd name="T9" fmla="*/ 132 h 133"/>
                  <a:gd name="T10" fmla="*/ 0 w 11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33">
                    <a:moveTo>
                      <a:pt x="0" y="0"/>
                    </a:moveTo>
                    <a:lnTo>
                      <a:pt x="7" y="2"/>
                    </a:lnTo>
                    <a:lnTo>
                      <a:pt x="11" y="4"/>
                    </a:lnTo>
                    <a:lnTo>
                      <a:pt x="11" y="133"/>
                    </a:lnTo>
                    <a:lnTo>
                      <a:pt x="0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0" name="Freeform 692"/>
              <p:cNvSpPr>
                <a:spLocks/>
              </p:cNvSpPr>
              <p:nvPr/>
            </p:nvSpPr>
            <p:spPr bwMode="auto">
              <a:xfrm>
                <a:off x="2912" y="1058"/>
                <a:ext cx="12" cy="132"/>
              </a:xfrm>
              <a:custGeom>
                <a:avLst/>
                <a:gdLst>
                  <a:gd name="T0" fmla="*/ 0 w 12"/>
                  <a:gd name="T1" fmla="*/ 0 h 132"/>
                  <a:gd name="T2" fmla="*/ 12 w 12"/>
                  <a:gd name="T3" fmla="*/ 4 h 132"/>
                  <a:gd name="T4" fmla="*/ 12 w 12"/>
                  <a:gd name="T5" fmla="*/ 132 h 132"/>
                  <a:gd name="T6" fmla="*/ 8 w 12"/>
                  <a:gd name="T7" fmla="*/ 131 h 132"/>
                  <a:gd name="T8" fmla="*/ 0 w 12"/>
                  <a:gd name="T9" fmla="*/ 129 h 132"/>
                  <a:gd name="T10" fmla="*/ 0 w 12"/>
                  <a:gd name="T1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32">
                    <a:moveTo>
                      <a:pt x="0" y="0"/>
                    </a:moveTo>
                    <a:lnTo>
                      <a:pt x="12" y="4"/>
                    </a:lnTo>
                    <a:lnTo>
                      <a:pt x="12" y="132"/>
                    </a:lnTo>
                    <a:lnTo>
                      <a:pt x="8" y="131"/>
                    </a:lnTo>
                    <a:lnTo>
                      <a:pt x="0" y="1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1" name="Freeform 693"/>
              <p:cNvSpPr>
                <a:spLocks/>
              </p:cNvSpPr>
              <p:nvPr/>
            </p:nvSpPr>
            <p:spPr bwMode="auto">
              <a:xfrm>
                <a:off x="2924" y="1062"/>
                <a:ext cx="10" cy="131"/>
              </a:xfrm>
              <a:custGeom>
                <a:avLst/>
                <a:gdLst>
                  <a:gd name="T0" fmla="*/ 0 w 10"/>
                  <a:gd name="T1" fmla="*/ 0 h 131"/>
                  <a:gd name="T2" fmla="*/ 10 w 10"/>
                  <a:gd name="T3" fmla="*/ 4 h 131"/>
                  <a:gd name="T4" fmla="*/ 10 w 10"/>
                  <a:gd name="T5" fmla="*/ 131 h 131"/>
                  <a:gd name="T6" fmla="*/ 0 w 10"/>
                  <a:gd name="T7" fmla="*/ 128 h 131"/>
                  <a:gd name="T8" fmla="*/ 0 w 10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1">
                    <a:moveTo>
                      <a:pt x="0" y="0"/>
                    </a:moveTo>
                    <a:lnTo>
                      <a:pt x="10" y="4"/>
                    </a:lnTo>
                    <a:lnTo>
                      <a:pt x="10" y="131"/>
                    </a:lnTo>
                    <a:lnTo>
                      <a:pt x="0" y="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2" name="Freeform 694"/>
              <p:cNvSpPr>
                <a:spLocks/>
              </p:cNvSpPr>
              <p:nvPr/>
            </p:nvSpPr>
            <p:spPr bwMode="auto">
              <a:xfrm>
                <a:off x="2934" y="1066"/>
                <a:ext cx="11" cy="129"/>
              </a:xfrm>
              <a:custGeom>
                <a:avLst/>
                <a:gdLst>
                  <a:gd name="T0" fmla="*/ 0 w 11"/>
                  <a:gd name="T1" fmla="*/ 0 h 129"/>
                  <a:gd name="T2" fmla="*/ 0 w 11"/>
                  <a:gd name="T3" fmla="*/ 0 h 129"/>
                  <a:gd name="T4" fmla="*/ 11 w 11"/>
                  <a:gd name="T5" fmla="*/ 4 h 129"/>
                  <a:gd name="T6" fmla="*/ 11 w 11"/>
                  <a:gd name="T7" fmla="*/ 52 h 129"/>
                  <a:gd name="T8" fmla="*/ 7 w 11"/>
                  <a:gd name="T9" fmla="*/ 52 h 129"/>
                  <a:gd name="T10" fmla="*/ 3 w 11"/>
                  <a:gd name="T11" fmla="*/ 53 h 129"/>
                  <a:gd name="T12" fmla="*/ 11 w 11"/>
                  <a:gd name="T13" fmla="*/ 60 h 129"/>
                  <a:gd name="T14" fmla="*/ 11 w 11"/>
                  <a:gd name="T15" fmla="*/ 129 h 129"/>
                  <a:gd name="T16" fmla="*/ 0 w 11"/>
                  <a:gd name="T17" fmla="*/ 127 h 129"/>
                  <a:gd name="T18" fmla="*/ 0 w 11"/>
                  <a:gd name="T19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29">
                    <a:moveTo>
                      <a:pt x="0" y="0"/>
                    </a:moveTo>
                    <a:lnTo>
                      <a:pt x="0" y="0"/>
                    </a:lnTo>
                    <a:lnTo>
                      <a:pt x="11" y="4"/>
                    </a:lnTo>
                    <a:lnTo>
                      <a:pt x="11" y="52"/>
                    </a:lnTo>
                    <a:lnTo>
                      <a:pt x="7" y="52"/>
                    </a:lnTo>
                    <a:lnTo>
                      <a:pt x="3" y="53"/>
                    </a:lnTo>
                    <a:lnTo>
                      <a:pt x="11" y="60"/>
                    </a:lnTo>
                    <a:lnTo>
                      <a:pt x="11" y="129"/>
                    </a:lnTo>
                    <a:lnTo>
                      <a:pt x="0" y="1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3" name="Freeform 695"/>
              <p:cNvSpPr>
                <a:spLocks noEditPoints="1"/>
              </p:cNvSpPr>
              <p:nvPr/>
            </p:nvSpPr>
            <p:spPr bwMode="auto">
              <a:xfrm>
                <a:off x="2945" y="1070"/>
                <a:ext cx="10" cy="128"/>
              </a:xfrm>
              <a:custGeom>
                <a:avLst/>
                <a:gdLst>
                  <a:gd name="T0" fmla="*/ 0 w 10"/>
                  <a:gd name="T1" fmla="*/ 56 h 128"/>
                  <a:gd name="T2" fmla="*/ 7 w 10"/>
                  <a:gd name="T3" fmla="*/ 62 h 128"/>
                  <a:gd name="T4" fmla="*/ 10 w 10"/>
                  <a:gd name="T5" fmla="*/ 65 h 128"/>
                  <a:gd name="T6" fmla="*/ 10 w 10"/>
                  <a:gd name="T7" fmla="*/ 128 h 128"/>
                  <a:gd name="T8" fmla="*/ 9 w 10"/>
                  <a:gd name="T9" fmla="*/ 127 h 128"/>
                  <a:gd name="T10" fmla="*/ 0 w 10"/>
                  <a:gd name="T11" fmla="*/ 125 h 128"/>
                  <a:gd name="T12" fmla="*/ 0 w 10"/>
                  <a:gd name="T13" fmla="*/ 56 h 128"/>
                  <a:gd name="T14" fmla="*/ 0 w 10"/>
                  <a:gd name="T15" fmla="*/ 0 h 128"/>
                  <a:gd name="T16" fmla="*/ 10 w 10"/>
                  <a:gd name="T17" fmla="*/ 5 h 128"/>
                  <a:gd name="T18" fmla="*/ 10 w 10"/>
                  <a:gd name="T19" fmla="*/ 47 h 128"/>
                  <a:gd name="T20" fmla="*/ 6 w 10"/>
                  <a:gd name="T21" fmla="*/ 47 h 128"/>
                  <a:gd name="T22" fmla="*/ 0 w 10"/>
                  <a:gd name="T23" fmla="*/ 48 h 128"/>
                  <a:gd name="T24" fmla="*/ 0 w 10"/>
                  <a:gd name="T2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8">
                    <a:moveTo>
                      <a:pt x="0" y="56"/>
                    </a:moveTo>
                    <a:lnTo>
                      <a:pt x="7" y="62"/>
                    </a:lnTo>
                    <a:lnTo>
                      <a:pt x="10" y="65"/>
                    </a:lnTo>
                    <a:lnTo>
                      <a:pt x="10" y="128"/>
                    </a:lnTo>
                    <a:lnTo>
                      <a:pt x="9" y="127"/>
                    </a:lnTo>
                    <a:lnTo>
                      <a:pt x="0" y="125"/>
                    </a:lnTo>
                    <a:lnTo>
                      <a:pt x="0" y="56"/>
                    </a:lnTo>
                    <a:close/>
                    <a:moveTo>
                      <a:pt x="0" y="0"/>
                    </a:moveTo>
                    <a:lnTo>
                      <a:pt x="10" y="5"/>
                    </a:lnTo>
                    <a:lnTo>
                      <a:pt x="10" y="47"/>
                    </a:lnTo>
                    <a:lnTo>
                      <a:pt x="6" y="47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4" name="Freeform 696"/>
              <p:cNvSpPr>
                <a:spLocks noEditPoints="1"/>
              </p:cNvSpPr>
              <p:nvPr/>
            </p:nvSpPr>
            <p:spPr bwMode="auto">
              <a:xfrm>
                <a:off x="2955" y="1075"/>
                <a:ext cx="11" cy="125"/>
              </a:xfrm>
              <a:custGeom>
                <a:avLst/>
                <a:gdLst>
                  <a:gd name="T0" fmla="*/ 0 w 11"/>
                  <a:gd name="T1" fmla="*/ 60 h 125"/>
                  <a:gd name="T2" fmla="*/ 11 w 11"/>
                  <a:gd name="T3" fmla="*/ 70 h 125"/>
                  <a:gd name="T4" fmla="*/ 11 w 11"/>
                  <a:gd name="T5" fmla="*/ 125 h 125"/>
                  <a:gd name="T6" fmla="*/ 0 w 11"/>
                  <a:gd name="T7" fmla="*/ 123 h 125"/>
                  <a:gd name="T8" fmla="*/ 0 w 11"/>
                  <a:gd name="T9" fmla="*/ 60 h 125"/>
                  <a:gd name="T10" fmla="*/ 0 w 11"/>
                  <a:gd name="T11" fmla="*/ 0 h 125"/>
                  <a:gd name="T12" fmla="*/ 3 w 11"/>
                  <a:gd name="T13" fmla="*/ 0 h 125"/>
                  <a:gd name="T14" fmla="*/ 11 w 11"/>
                  <a:gd name="T15" fmla="*/ 4 h 125"/>
                  <a:gd name="T16" fmla="*/ 11 w 11"/>
                  <a:gd name="T17" fmla="*/ 40 h 125"/>
                  <a:gd name="T18" fmla="*/ 0 w 11"/>
                  <a:gd name="T19" fmla="*/ 42 h 125"/>
                  <a:gd name="T20" fmla="*/ 0 w 11"/>
                  <a:gd name="T21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125">
                    <a:moveTo>
                      <a:pt x="0" y="60"/>
                    </a:moveTo>
                    <a:lnTo>
                      <a:pt x="11" y="70"/>
                    </a:lnTo>
                    <a:lnTo>
                      <a:pt x="11" y="125"/>
                    </a:lnTo>
                    <a:lnTo>
                      <a:pt x="0" y="123"/>
                    </a:lnTo>
                    <a:lnTo>
                      <a:pt x="0" y="60"/>
                    </a:lnTo>
                    <a:close/>
                    <a:moveTo>
                      <a:pt x="0" y="0"/>
                    </a:moveTo>
                    <a:lnTo>
                      <a:pt x="3" y="0"/>
                    </a:lnTo>
                    <a:lnTo>
                      <a:pt x="11" y="4"/>
                    </a:lnTo>
                    <a:lnTo>
                      <a:pt x="11" y="40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5" name="Freeform 697"/>
              <p:cNvSpPr>
                <a:spLocks noEditPoints="1"/>
              </p:cNvSpPr>
              <p:nvPr/>
            </p:nvSpPr>
            <p:spPr bwMode="auto">
              <a:xfrm>
                <a:off x="2966" y="1079"/>
                <a:ext cx="11" cy="125"/>
              </a:xfrm>
              <a:custGeom>
                <a:avLst/>
                <a:gdLst>
                  <a:gd name="T0" fmla="*/ 0 w 11"/>
                  <a:gd name="T1" fmla="*/ 66 h 125"/>
                  <a:gd name="T2" fmla="*/ 1 w 11"/>
                  <a:gd name="T3" fmla="*/ 68 h 125"/>
                  <a:gd name="T4" fmla="*/ 11 w 11"/>
                  <a:gd name="T5" fmla="*/ 78 h 125"/>
                  <a:gd name="T6" fmla="*/ 11 w 11"/>
                  <a:gd name="T7" fmla="*/ 125 h 125"/>
                  <a:gd name="T8" fmla="*/ 0 w 11"/>
                  <a:gd name="T9" fmla="*/ 121 h 125"/>
                  <a:gd name="T10" fmla="*/ 0 w 11"/>
                  <a:gd name="T11" fmla="*/ 66 h 125"/>
                  <a:gd name="T12" fmla="*/ 0 w 11"/>
                  <a:gd name="T13" fmla="*/ 0 h 125"/>
                  <a:gd name="T14" fmla="*/ 11 w 11"/>
                  <a:gd name="T15" fmla="*/ 5 h 125"/>
                  <a:gd name="T16" fmla="*/ 11 w 11"/>
                  <a:gd name="T17" fmla="*/ 35 h 125"/>
                  <a:gd name="T18" fmla="*/ 1 w 11"/>
                  <a:gd name="T19" fmla="*/ 35 h 125"/>
                  <a:gd name="T20" fmla="*/ 0 w 11"/>
                  <a:gd name="T21" fmla="*/ 36 h 125"/>
                  <a:gd name="T22" fmla="*/ 0 w 11"/>
                  <a:gd name="T2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5">
                    <a:moveTo>
                      <a:pt x="0" y="66"/>
                    </a:moveTo>
                    <a:lnTo>
                      <a:pt x="1" y="68"/>
                    </a:lnTo>
                    <a:lnTo>
                      <a:pt x="11" y="78"/>
                    </a:lnTo>
                    <a:lnTo>
                      <a:pt x="11" y="125"/>
                    </a:lnTo>
                    <a:lnTo>
                      <a:pt x="0" y="121"/>
                    </a:lnTo>
                    <a:lnTo>
                      <a:pt x="0" y="66"/>
                    </a:lnTo>
                    <a:close/>
                    <a:moveTo>
                      <a:pt x="0" y="0"/>
                    </a:moveTo>
                    <a:lnTo>
                      <a:pt x="11" y="5"/>
                    </a:lnTo>
                    <a:lnTo>
                      <a:pt x="11" y="35"/>
                    </a:lnTo>
                    <a:lnTo>
                      <a:pt x="1" y="35"/>
                    </a:lnTo>
                    <a:lnTo>
                      <a:pt x="0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6" name="Freeform 698"/>
              <p:cNvSpPr>
                <a:spLocks noEditPoints="1"/>
              </p:cNvSpPr>
              <p:nvPr/>
            </p:nvSpPr>
            <p:spPr bwMode="auto">
              <a:xfrm>
                <a:off x="2977" y="1084"/>
                <a:ext cx="11" cy="124"/>
              </a:xfrm>
              <a:custGeom>
                <a:avLst/>
                <a:gdLst>
                  <a:gd name="T0" fmla="*/ 0 w 11"/>
                  <a:gd name="T1" fmla="*/ 73 h 124"/>
                  <a:gd name="T2" fmla="*/ 4 w 11"/>
                  <a:gd name="T3" fmla="*/ 78 h 124"/>
                  <a:gd name="T4" fmla="*/ 11 w 11"/>
                  <a:gd name="T5" fmla="*/ 85 h 124"/>
                  <a:gd name="T6" fmla="*/ 11 w 11"/>
                  <a:gd name="T7" fmla="*/ 124 h 124"/>
                  <a:gd name="T8" fmla="*/ 0 w 11"/>
                  <a:gd name="T9" fmla="*/ 120 h 124"/>
                  <a:gd name="T10" fmla="*/ 0 w 11"/>
                  <a:gd name="T11" fmla="*/ 73 h 124"/>
                  <a:gd name="T12" fmla="*/ 0 w 11"/>
                  <a:gd name="T13" fmla="*/ 0 h 124"/>
                  <a:gd name="T14" fmla="*/ 2 w 11"/>
                  <a:gd name="T15" fmla="*/ 1 h 124"/>
                  <a:gd name="T16" fmla="*/ 11 w 11"/>
                  <a:gd name="T17" fmla="*/ 5 h 124"/>
                  <a:gd name="T18" fmla="*/ 11 w 11"/>
                  <a:gd name="T19" fmla="*/ 29 h 124"/>
                  <a:gd name="T20" fmla="*/ 9 w 11"/>
                  <a:gd name="T21" fmla="*/ 29 h 124"/>
                  <a:gd name="T22" fmla="*/ 0 w 11"/>
                  <a:gd name="T23" fmla="*/ 30 h 124"/>
                  <a:gd name="T24" fmla="*/ 0 w 11"/>
                  <a:gd name="T2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124">
                    <a:moveTo>
                      <a:pt x="0" y="73"/>
                    </a:moveTo>
                    <a:lnTo>
                      <a:pt x="4" y="78"/>
                    </a:lnTo>
                    <a:lnTo>
                      <a:pt x="11" y="85"/>
                    </a:lnTo>
                    <a:lnTo>
                      <a:pt x="11" y="124"/>
                    </a:lnTo>
                    <a:lnTo>
                      <a:pt x="0" y="120"/>
                    </a:lnTo>
                    <a:lnTo>
                      <a:pt x="0" y="73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1" y="5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0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7" name="Freeform 699"/>
              <p:cNvSpPr>
                <a:spLocks noEditPoints="1"/>
              </p:cNvSpPr>
              <p:nvPr/>
            </p:nvSpPr>
            <p:spPr bwMode="auto">
              <a:xfrm>
                <a:off x="2988" y="1089"/>
                <a:ext cx="10" cy="123"/>
              </a:xfrm>
              <a:custGeom>
                <a:avLst/>
                <a:gdLst>
                  <a:gd name="T0" fmla="*/ 0 w 10"/>
                  <a:gd name="T1" fmla="*/ 80 h 123"/>
                  <a:gd name="T2" fmla="*/ 6 w 10"/>
                  <a:gd name="T3" fmla="*/ 89 h 123"/>
                  <a:gd name="T4" fmla="*/ 10 w 10"/>
                  <a:gd name="T5" fmla="*/ 93 h 123"/>
                  <a:gd name="T6" fmla="*/ 10 w 10"/>
                  <a:gd name="T7" fmla="*/ 123 h 123"/>
                  <a:gd name="T8" fmla="*/ 2 w 10"/>
                  <a:gd name="T9" fmla="*/ 121 h 123"/>
                  <a:gd name="T10" fmla="*/ 0 w 10"/>
                  <a:gd name="T11" fmla="*/ 119 h 123"/>
                  <a:gd name="T12" fmla="*/ 0 w 10"/>
                  <a:gd name="T13" fmla="*/ 80 h 123"/>
                  <a:gd name="T14" fmla="*/ 0 w 10"/>
                  <a:gd name="T15" fmla="*/ 0 h 123"/>
                  <a:gd name="T16" fmla="*/ 9 w 10"/>
                  <a:gd name="T17" fmla="*/ 4 h 123"/>
                  <a:gd name="T18" fmla="*/ 10 w 10"/>
                  <a:gd name="T19" fmla="*/ 5 h 123"/>
                  <a:gd name="T20" fmla="*/ 10 w 10"/>
                  <a:gd name="T21" fmla="*/ 22 h 123"/>
                  <a:gd name="T22" fmla="*/ 0 w 10"/>
                  <a:gd name="T23" fmla="*/ 24 h 123"/>
                  <a:gd name="T24" fmla="*/ 0 w 10"/>
                  <a:gd name="T2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3">
                    <a:moveTo>
                      <a:pt x="0" y="80"/>
                    </a:moveTo>
                    <a:lnTo>
                      <a:pt x="6" y="89"/>
                    </a:lnTo>
                    <a:lnTo>
                      <a:pt x="10" y="93"/>
                    </a:lnTo>
                    <a:lnTo>
                      <a:pt x="10" y="123"/>
                    </a:lnTo>
                    <a:lnTo>
                      <a:pt x="2" y="121"/>
                    </a:lnTo>
                    <a:lnTo>
                      <a:pt x="0" y="119"/>
                    </a:lnTo>
                    <a:lnTo>
                      <a:pt x="0" y="80"/>
                    </a:lnTo>
                    <a:close/>
                    <a:moveTo>
                      <a:pt x="0" y="0"/>
                    </a:moveTo>
                    <a:lnTo>
                      <a:pt x="9" y="4"/>
                    </a:lnTo>
                    <a:lnTo>
                      <a:pt x="10" y="5"/>
                    </a:lnTo>
                    <a:lnTo>
                      <a:pt x="10" y="22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8" name="Freeform 700"/>
              <p:cNvSpPr>
                <a:spLocks noEditPoints="1"/>
              </p:cNvSpPr>
              <p:nvPr/>
            </p:nvSpPr>
            <p:spPr bwMode="auto">
              <a:xfrm>
                <a:off x="2998" y="1094"/>
                <a:ext cx="11" cy="123"/>
              </a:xfrm>
              <a:custGeom>
                <a:avLst/>
                <a:gdLst>
                  <a:gd name="T0" fmla="*/ 0 w 11"/>
                  <a:gd name="T1" fmla="*/ 88 h 123"/>
                  <a:gd name="T2" fmla="*/ 8 w 11"/>
                  <a:gd name="T3" fmla="*/ 99 h 123"/>
                  <a:gd name="T4" fmla="*/ 11 w 11"/>
                  <a:gd name="T5" fmla="*/ 103 h 123"/>
                  <a:gd name="T6" fmla="*/ 11 w 11"/>
                  <a:gd name="T7" fmla="*/ 123 h 123"/>
                  <a:gd name="T8" fmla="*/ 0 w 11"/>
                  <a:gd name="T9" fmla="*/ 118 h 123"/>
                  <a:gd name="T10" fmla="*/ 0 w 11"/>
                  <a:gd name="T11" fmla="*/ 88 h 123"/>
                  <a:gd name="T12" fmla="*/ 0 w 11"/>
                  <a:gd name="T13" fmla="*/ 0 h 123"/>
                  <a:gd name="T14" fmla="*/ 11 w 11"/>
                  <a:gd name="T15" fmla="*/ 6 h 123"/>
                  <a:gd name="T16" fmla="*/ 11 w 11"/>
                  <a:gd name="T17" fmla="*/ 17 h 123"/>
                  <a:gd name="T18" fmla="*/ 11 w 11"/>
                  <a:gd name="T19" fmla="*/ 17 h 123"/>
                  <a:gd name="T20" fmla="*/ 0 w 11"/>
                  <a:gd name="T21" fmla="*/ 17 h 123"/>
                  <a:gd name="T22" fmla="*/ 0 w 11"/>
                  <a:gd name="T23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3">
                    <a:moveTo>
                      <a:pt x="0" y="88"/>
                    </a:moveTo>
                    <a:lnTo>
                      <a:pt x="8" y="99"/>
                    </a:lnTo>
                    <a:lnTo>
                      <a:pt x="11" y="103"/>
                    </a:lnTo>
                    <a:lnTo>
                      <a:pt x="11" y="123"/>
                    </a:lnTo>
                    <a:lnTo>
                      <a:pt x="0" y="118"/>
                    </a:lnTo>
                    <a:lnTo>
                      <a:pt x="0" y="88"/>
                    </a:lnTo>
                    <a:close/>
                    <a:moveTo>
                      <a:pt x="0" y="0"/>
                    </a:moveTo>
                    <a:lnTo>
                      <a:pt x="11" y="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9" name="Freeform 701"/>
              <p:cNvSpPr>
                <a:spLocks noEditPoints="1"/>
              </p:cNvSpPr>
              <p:nvPr/>
            </p:nvSpPr>
            <p:spPr bwMode="auto">
              <a:xfrm>
                <a:off x="3009" y="1100"/>
                <a:ext cx="12" cy="121"/>
              </a:xfrm>
              <a:custGeom>
                <a:avLst/>
                <a:gdLst>
                  <a:gd name="T0" fmla="*/ 0 w 12"/>
                  <a:gd name="T1" fmla="*/ 97 h 121"/>
                  <a:gd name="T2" fmla="*/ 8 w 12"/>
                  <a:gd name="T3" fmla="*/ 106 h 121"/>
                  <a:gd name="T4" fmla="*/ 12 w 12"/>
                  <a:gd name="T5" fmla="*/ 111 h 121"/>
                  <a:gd name="T6" fmla="*/ 12 w 12"/>
                  <a:gd name="T7" fmla="*/ 121 h 121"/>
                  <a:gd name="T8" fmla="*/ 0 w 12"/>
                  <a:gd name="T9" fmla="*/ 117 h 121"/>
                  <a:gd name="T10" fmla="*/ 0 w 12"/>
                  <a:gd name="T11" fmla="*/ 97 h 121"/>
                  <a:gd name="T12" fmla="*/ 0 w 12"/>
                  <a:gd name="T13" fmla="*/ 0 h 121"/>
                  <a:gd name="T14" fmla="*/ 2 w 12"/>
                  <a:gd name="T15" fmla="*/ 1 h 121"/>
                  <a:gd name="T16" fmla="*/ 12 w 12"/>
                  <a:gd name="T17" fmla="*/ 5 h 121"/>
                  <a:gd name="T18" fmla="*/ 12 w 12"/>
                  <a:gd name="T19" fmla="*/ 11 h 121"/>
                  <a:gd name="T20" fmla="*/ 0 w 12"/>
                  <a:gd name="T21" fmla="*/ 11 h 121"/>
                  <a:gd name="T22" fmla="*/ 0 w 12"/>
                  <a:gd name="T2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121">
                    <a:moveTo>
                      <a:pt x="0" y="97"/>
                    </a:moveTo>
                    <a:lnTo>
                      <a:pt x="8" y="106"/>
                    </a:lnTo>
                    <a:lnTo>
                      <a:pt x="12" y="111"/>
                    </a:lnTo>
                    <a:lnTo>
                      <a:pt x="12" y="121"/>
                    </a:lnTo>
                    <a:lnTo>
                      <a:pt x="0" y="117"/>
                    </a:lnTo>
                    <a:lnTo>
                      <a:pt x="0" y="97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2" y="5"/>
                    </a:lnTo>
                    <a:lnTo>
                      <a:pt x="12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0" name="Freeform 702"/>
              <p:cNvSpPr>
                <a:spLocks noEditPoints="1"/>
              </p:cNvSpPr>
              <p:nvPr/>
            </p:nvSpPr>
            <p:spPr bwMode="auto">
              <a:xfrm>
                <a:off x="3021" y="1105"/>
                <a:ext cx="10" cy="122"/>
              </a:xfrm>
              <a:custGeom>
                <a:avLst/>
                <a:gdLst>
                  <a:gd name="T0" fmla="*/ 0 w 10"/>
                  <a:gd name="T1" fmla="*/ 106 h 122"/>
                  <a:gd name="T2" fmla="*/ 3 w 10"/>
                  <a:gd name="T3" fmla="*/ 112 h 122"/>
                  <a:gd name="T4" fmla="*/ 7 w 10"/>
                  <a:gd name="T5" fmla="*/ 119 h 122"/>
                  <a:gd name="T6" fmla="*/ 10 w 10"/>
                  <a:gd name="T7" fmla="*/ 122 h 122"/>
                  <a:gd name="T8" fmla="*/ 0 w 10"/>
                  <a:gd name="T9" fmla="*/ 116 h 122"/>
                  <a:gd name="T10" fmla="*/ 0 w 10"/>
                  <a:gd name="T11" fmla="*/ 106 h 122"/>
                  <a:gd name="T12" fmla="*/ 0 w 10"/>
                  <a:gd name="T13" fmla="*/ 0 h 122"/>
                  <a:gd name="T14" fmla="*/ 1 w 10"/>
                  <a:gd name="T15" fmla="*/ 1 h 122"/>
                  <a:gd name="T16" fmla="*/ 7 w 10"/>
                  <a:gd name="T17" fmla="*/ 5 h 122"/>
                  <a:gd name="T18" fmla="*/ 10 w 10"/>
                  <a:gd name="T19" fmla="*/ 6 h 122"/>
                  <a:gd name="T20" fmla="*/ 0 w 10"/>
                  <a:gd name="T21" fmla="*/ 6 h 122"/>
                  <a:gd name="T22" fmla="*/ 0 w 10"/>
                  <a:gd name="T23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" h="122">
                    <a:moveTo>
                      <a:pt x="0" y="106"/>
                    </a:moveTo>
                    <a:lnTo>
                      <a:pt x="3" y="112"/>
                    </a:lnTo>
                    <a:lnTo>
                      <a:pt x="7" y="119"/>
                    </a:lnTo>
                    <a:lnTo>
                      <a:pt x="10" y="122"/>
                    </a:lnTo>
                    <a:lnTo>
                      <a:pt x="0" y="116"/>
                    </a:lnTo>
                    <a:lnTo>
                      <a:pt x="0" y="106"/>
                    </a:lnTo>
                    <a:close/>
                    <a:moveTo>
                      <a:pt x="0" y="0"/>
                    </a:moveTo>
                    <a:lnTo>
                      <a:pt x="1" y="1"/>
                    </a:lnTo>
                    <a:lnTo>
                      <a:pt x="7" y="5"/>
                    </a:lnTo>
                    <a:lnTo>
                      <a:pt x="10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1" name="Freeform 703"/>
              <p:cNvSpPr>
                <a:spLocks noEditPoints="1"/>
              </p:cNvSpPr>
              <p:nvPr/>
            </p:nvSpPr>
            <p:spPr bwMode="auto">
              <a:xfrm>
                <a:off x="3031" y="1111"/>
                <a:ext cx="0" cy="116"/>
              </a:xfrm>
              <a:custGeom>
                <a:avLst/>
                <a:gdLst>
                  <a:gd name="T0" fmla="*/ 116 h 116"/>
                  <a:gd name="T1" fmla="*/ 116 h 116"/>
                  <a:gd name="T2" fmla="*/ 116 h 116"/>
                  <a:gd name="T3" fmla="*/ 116 h 116"/>
                  <a:gd name="T4" fmla="*/ 0 h 116"/>
                  <a:gd name="T5" fmla="*/ 0 h 116"/>
                  <a:gd name="T6" fmla="*/ 0 h 116"/>
                  <a:gd name="T7" fmla="*/ 0 h 11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</a:cxnLst>
                <a:rect l="0" t="0" r="r" b="b"/>
                <a:pathLst>
                  <a:path h="116">
                    <a:moveTo>
                      <a:pt x="0" y="116"/>
                    </a:moveTo>
                    <a:lnTo>
                      <a:pt x="0" y="116"/>
                    </a:lnTo>
                    <a:lnTo>
                      <a:pt x="0" y="116"/>
                    </a:lnTo>
                    <a:lnTo>
                      <a:pt x="0" y="116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2" name="Freeform 704"/>
              <p:cNvSpPr>
                <a:spLocks/>
              </p:cNvSpPr>
              <p:nvPr/>
            </p:nvSpPr>
            <p:spPr bwMode="auto">
              <a:xfrm>
                <a:off x="2916" y="1922"/>
                <a:ext cx="80" cy="120"/>
              </a:xfrm>
              <a:custGeom>
                <a:avLst/>
                <a:gdLst>
                  <a:gd name="T0" fmla="*/ 30 w 80"/>
                  <a:gd name="T1" fmla="*/ 0 h 120"/>
                  <a:gd name="T2" fmla="*/ 80 w 80"/>
                  <a:gd name="T3" fmla="*/ 44 h 120"/>
                  <a:gd name="T4" fmla="*/ 56 w 80"/>
                  <a:gd name="T5" fmla="*/ 120 h 120"/>
                  <a:gd name="T6" fmla="*/ 0 w 80"/>
                  <a:gd name="T7" fmla="*/ 72 h 120"/>
                  <a:gd name="T8" fmla="*/ 30 w 80"/>
                  <a:gd name="T9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" h="120">
                    <a:moveTo>
                      <a:pt x="30" y="0"/>
                    </a:moveTo>
                    <a:lnTo>
                      <a:pt x="80" y="44"/>
                    </a:lnTo>
                    <a:lnTo>
                      <a:pt x="56" y="120"/>
                    </a:lnTo>
                    <a:lnTo>
                      <a:pt x="0" y="7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3" name="Freeform 705"/>
              <p:cNvSpPr>
                <a:spLocks/>
              </p:cNvSpPr>
              <p:nvPr/>
            </p:nvSpPr>
            <p:spPr bwMode="auto">
              <a:xfrm>
                <a:off x="3903" y="1351"/>
                <a:ext cx="43" cy="131"/>
              </a:xfrm>
              <a:custGeom>
                <a:avLst/>
                <a:gdLst>
                  <a:gd name="T0" fmla="*/ 9 w 43"/>
                  <a:gd name="T1" fmla="*/ 0 h 131"/>
                  <a:gd name="T2" fmla="*/ 12 w 43"/>
                  <a:gd name="T3" fmla="*/ 0 h 131"/>
                  <a:gd name="T4" fmla="*/ 14 w 43"/>
                  <a:gd name="T5" fmla="*/ 3 h 131"/>
                  <a:gd name="T6" fmla="*/ 17 w 43"/>
                  <a:gd name="T7" fmla="*/ 5 h 131"/>
                  <a:gd name="T8" fmla="*/ 22 w 43"/>
                  <a:gd name="T9" fmla="*/ 12 h 131"/>
                  <a:gd name="T10" fmla="*/ 29 w 43"/>
                  <a:gd name="T11" fmla="*/ 22 h 131"/>
                  <a:gd name="T12" fmla="*/ 35 w 43"/>
                  <a:gd name="T13" fmla="*/ 38 h 131"/>
                  <a:gd name="T14" fmla="*/ 40 w 43"/>
                  <a:gd name="T15" fmla="*/ 55 h 131"/>
                  <a:gd name="T16" fmla="*/ 43 w 43"/>
                  <a:gd name="T17" fmla="*/ 76 h 131"/>
                  <a:gd name="T18" fmla="*/ 40 w 43"/>
                  <a:gd name="T19" fmla="*/ 101 h 131"/>
                  <a:gd name="T20" fmla="*/ 31 w 43"/>
                  <a:gd name="T21" fmla="*/ 127 h 131"/>
                  <a:gd name="T22" fmla="*/ 30 w 43"/>
                  <a:gd name="T23" fmla="*/ 130 h 131"/>
                  <a:gd name="T24" fmla="*/ 27 w 43"/>
                  <a:gd name="T25" fmla="*/ 131 h 131"/>
                  <a:gd name="T26" fmla="*/ 25 w 43"/>
                  <a:gd name="T27" fmla="*/ 131 h 131"/>
                  <a:gd name="T28" fmla="*/ 21 w 43"/>
                  <a:gd name="T29" fmla="*/ 131 h 131"/>
                  <a:gd name="T30" fmla="*/ 18 w 43"/>
                  <a:gd name="T31" fmla="*/ 128 h 131"/>
                  <a:gd name="T32" fmla="*/ 17 w 43"/>
                  <a:gd name="T33" fmla="*/ 126 h 131"/>
                  <a:gd name="T34" fmla="*/ 16 w 43"/>
                  <a:gd name="T35" fmla="*/ 123 h 131"/>
                  <a:gd name="T36" fmla="*/ 17 w 43"/>
                  <a:gd name="T37" fmla="*/ 120 h 131"/>
                  <a:gd name="T38" fmla="*/ 25 w 43"/>
                  <a:gd name="T39" fmla="*/ 97 h 131"/>
                  <a:gd name="T40" fmla="*/ 26 w 43"/>
                  <a:gd name="T41" fmla="*/ 77 h 131"/>
                  <a:gd name="T42" fmla="*/ 25 w 43"/>
                  <a:gd name="T43" fmla="*/ 59 h 131"/>
                  <a:gd name="T44" fmla="*/ 21 w 43"/>
                  <a:gd name="T45" fmla="*/ 43 h 131"/>
                  <a:gd name="T46" fmla="*/ 14 w 43"/>
                  <a:gd name="T47" fmla="*/ 31 h 131"/>
                  <a:gd name="T48" fmla="*/ 9 w 43"/>
                  <a:gd name="T49" fmla="*/ 21 h 131"/>
                  <a:gd name="T50" fmla="*/ 5 w 43"/>
                  <a:gd name="T51" fmla="*/ 16 h 131"/>
                  <a:gd name="T52" fmla="*/ 2 w 43"/>
                  <a:gd name="T53" fmla="*/ 13 h 131"/>
                  <a:gd name="T54" fmla="*/ 1 w 43"/>
                  <a:gd name="T55" fmla="*/ 10 h 131"/>
                  <a:gd name="T56" fmla="*/ 0 w 43"/>
                  <a:gd name="T57" fmla="*/ 8 h 131"/>
                  <a:gd name="T58" fmla="*/ 1 w 43"/>
                  <a:gd name="T59" fmla="*/ 5 h 131"/>
                  <a:gd name="T60" fmla="*/ 2 w 43"/>
                  <a:gd name="T61" fmla="*/ 3 h 131"/>
                  <a:gd name="T62" fmla="*/ 5 w 43"/>
                  <a:gd name="T63" fmla="*/ 0 h 131"/>
                  <a:gd name="T64" fmla="*/ 9 w 43"/>
                  <a:gd name="T65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" h="131">
                    <a:moveTo>
                      <a:pt x="9" y="0"/>
                    </a:moveTo>
                    <a:lnTo>
                      <a:pt x="12" y="0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2"/>
                    </a:lnTo>
                    <a:lnTo>
                      <a:pt x="29" y="22"/>
                    </a:lnTo>
                    <a:lnTo>
                      <a:pt x="35" y="38"/>
                    </a:lnTo>
                    <a:lnTo>
                      <a:pt x="40" y="55"/>
                    </a:lnTo>
                    <a:lnTo>
                      <a:pt x="43" y="76"/>
                    </a:lnTo>
                    <a:lnTo>
                      <a:pt x="40" y="101"/>
                    </a:lnTo>
                    <a:lnTo>
                      <a:pt x="31" y="127"/>
                    </a:lnTo>
                    <a:lnTo>
                      <a:pt x="30" y="130"/>
                    </a:lnTo>
                    <a:lnTo>
                      <a:pt x="27" y="131"/>
                    </a:lnTo>
                    <a:lnTo>
                      <a:pt x="25" y="131"/>
                    </a:lnTo>
                    <a:lnTo>
                      <a:pt x="21" y="131"/>
                    </a:lnTo>
                    <a:lnTo>
                      <a:pt x="18" y="128"/>
                    </a:lnTo>
                    <a:lnTo>
                      <a:pt x="17" y="126"/>
                    </a:lnTo>
                    <a:lnTo>
                      <a:pt x="16" y="123"/>
                    </a:lnTo>
                    <a:lnTo>
                      <a:pt x="17" y="120"/>
                    </a:lnTo>
                    <a:lnTo>
                      <a:pt x="25" y="97"/>
                    </a:lnTo>
                    <a:lnTo>
                      <a:pt x="26" y="77"/>
                    </a:lnTo>
                    <a:lnTo>
                      <a:pt x="25" y="59"/>
                    </a:lnTo>
                    <a:lnTo>
                      <a:pt x="21" y="43"/>
                    </a:lnTo>
                    <a:lnTo>
                      <a:pt x="14" y="31"/>
                    </a:lnTo>
                    <a:lnTo>
                      <a:pt x="9" y="21"/>
                    </a:lnTo>
                    <a:lnTo>
                      <a:pt x="5" y="16"/>
                    </a:lnTo>
                    <a:lnTo>
                      <a:pt x="2" y="13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4" name="Freeform 706"/>
              <p:cNvSpPr>
                <a:spLocks/>
              </p:cNvSpPr>
              <p:nvPr/>
            </p:nvSpPr>
            <p:spPr bwMode="auto">
              <a:xfrm>
                <a:off x="3953" y="1322"/>
                <a:ext cx="52" cy="176"/>
              </a:xfrm>
              <a:custGeom>
                <a:avLst/>
                <a:gdLst>
                  <a:gd name="T0" fmla="*/ 7 w 52"/>
                  <a:gd name="T1" fmla="*/ 0 h 176"/>
                  <a:gd name="T2" fmla="*/ 11 w 52"/>
                  <a:gd name="T3" fmla="*/ 1 h 176"/>
                  <a:gd name="T4" fmla="*/ 14 w 52"/>
                  <a:gd name="T5" fmla="*/ 3 h 176"/>
                  <a:gd name="T6" fmla="*/ 17 w 52"/>
                  <a:gd name="T7" fmla="*/ 5 h 176"/>
                  <a:gd name="T8" fmla="*/ 22 w 52"/>
                  <a:gd name="T9" fmla="*/ 13 h 176"/>
                  <a:gd name="T10" fmla="*/ 30 w 52"/>
                  <a:gd name="T11" fmla="*/ 25 h 176"/>
                  <a:gd name="T12" fmla="*/ 38 w 52"/>
                  <a:gd name="T13" fmla="*/ 41 h 176"/>
                  <a:gd name="T14" fmla="*/ 45 w 52"/>
                  <a:gd name="T15" fmla="*/ 60 h 176"/>
                  <a:gd name="T16" fmla="*/ 51 w 52"/>
                  <a:gd name="T17" fmla="*/ 84 h 176"/>
                  <a:gd name="T18" fmla="*/ 52 w 52"/>
                  <a:gd name="T19" fmla="*/ 110 h 176"/>
                  <a:gd name="T20" fmla="*/ 48 w 52"/>
                  <a:gd name="T21" fmla="*/ 139 h 176"/>
                  <a:gd name="T22" fmla="*/ 38 w 52"/>
                  <a:gd name="T23" fmla="*/ 170 h 176"/>
                  <a:gd name="T24" fmla="*/ 35 w 52"/>
                  <a:gd name="T25" fmla="*/ 173 h 176"/>
                  <a:gd name="T26" fmla="*/ 32 w 52"/>
                  <a:gd name="T27" fmla="*/ 176 h 176"/>
                  <a:gd name="T28" fmla="*/ 30 w 52"/>
                  <a:gd name="T29" fmla="*/ 176 h 176"/>
                  <a:gd name="T30" fmla="*/ 27 w 52"/>
                  <a:gd name="T31" fmla="*/ 176 h 176"/>
                  <a:gd name="T32" fmla="*/ 24 w 52"/>
                  <a:gd name="T33" fmla="*/ 173 h 176"/>
                  <a:gd name="T34" fmla="*/ 22 w 52"/>
                  <a:gd name="T35" fmla="*/ 170 h 176"/>
                  <a:gd name="T36" fmla="*/ 22 w 52"/>
                  <a:gd name="T37" fmla="*/ 168 h 176"/>
                  <a:gd name="T38" fmla="*/ 22 w 52"/>
                  <a:gd name="T39" fmla="*/ 164 h 176"/>
                  <a:gd name="T40" fmla="*/ 32 w 52"/>
                  <a:gd name="T41" fmla="*/ 136 h 176"/>
                  <a:gd name="T42" fmla="*/ 36 w 52"/>
                  <a:gd name="T43" fmla="*/ 110 h 176"/>
                  <a:gd name="T44" fmla="*/ 35 w 52"/>
                  <a:gd name="T45" fmla="*/ 87 h 176"/>
                  <a:gd name="T46" fmla="*/ 31 w 52"/>
                  <a:gd name="T47" fmla="*/ 67 h 176"/>
                  <a:gd name="T48" fmla="*/ 24 w 52"/>
                  <a:gd name="T49" fmla="*/ 49 h 176"/>
                  <a:gd name="T50" fmla="*/ 17 w 52"/>
                  <a:gd name="T51" fmla="*/ 34 h 176"/>
                  <a:gd name="T52" fmla="*/ 10 w 52"/>
                  <a:gd name="T53" fmla="*/ 24 h 176"/>
                  <a:gd name="T54" fmla="*/ 5 w 52"/>
                  <a:gd name="T55" fmla="*/ 17 h 176"/>
                  <a:gd name="T56" fmla="*/ 2 w 52"/>
                  <a:gd name="T57" fmla="*/ 15 h 176"/>
                  <a:gd name="T58" fmla="*/ 1 w 52"/>
                  <a:gd name="T59" fmla="*/ 12 h 176"/>
                  <a:gd name="T60" fmla="*/ 0 w 52"/>
                  <a:gd name="T61" fmla="*/ 8 h 176"/>
                  <a:gd name="T62" fmla="*/ 1 w 52"/>
                  <a:gd name="T63" fmla="*/ 5 h 176"/>
                  <a:gd name="T64" fmla="*/ 2 w 52"/>
                  <a:gd name="T65" fmla="*/ 3 h 176"/>
                  <a:gd name="T66" fmla="*/ 5 w 52"/>
                  <a:gd name="T67" fmla="*/ 1 h 176"/>
                  <a:gd name="T68" fmla="*/ 7 w 52"/>
                  <a:gd name="T6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2" h="176">
                    <a:moveTo>
                      <a:pt x="7" y="0"/>
                    </a:moveTo>
                    <a:lnTo>
                      <a:pt x="11" y="1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3"/>
                    </a:lnTo>
                    <a:lnTo>
                      <a:pt x="30" y="25"/>
                    </a:lnTo>
                    <a:lnTo>
                      <a:pt x="38" y="41"/>
                    </a:lnTo>
                    <a:lnTo>
                      <a:pt x="45" y="60"/>
                    </a:lnTo>
                    <a:lnTo>
                      <a:pt x="51" y="84"/>
                    </a:lnTo>
                    <a:lnTo>
                      <a:pt x="52" y="110"/>
                    </a:lnTo>
                    <a:lnTo>
                      <a:pt x="48" y="139"/>
                    </a:lnTo>
                    <a:lnTo>
                      <a:pt x="38" y="170"/>
                    </a:lnTo>
                    <a:lnTo>
                      <a:pt x="35" y="173"/>
                    </a:lnTo>
                    <a:lnTo>
                      <a:pt x="32" y="176"/>
                    </a:lnTo>
                    <a:lnTo>
                      <a:pt x="30" y="176"/>
                    </a:lnTo>
                    <a:lnTo>
                      <a:pt x="27" y="176"/>
                    </a:lnTo>
                    <a:lnTo>
                      <a:pt x="24" y="173"/>
                    </a:lnTo>
                    <a:lnTo>
                      <a:pt x="22" y="170"/>
                    </a:lnTo>
                    <a:lnTo>
                      <a:pt x="22" y="168"/>
                    </a:lnTo>
                    <a:lnTo>
                      <a:pt x="22" y="164"/>
                    </a:lnTo>
                    <a:lnTo>
                      <a:pt x="32" y="136"/>
                    </a:lnTo>
                    <a:lnTo>
                      <a:pt x="36" y="110"/>
                    </a:lnTo>
                    <a:lnTo>
                      <a:pt x="35" y="87"/>
                    </a:lnTo>
                    <a:lnTo>
                      <a:pt x="31" y="67"/>
                    </a:lnTo>
                    <a:lnTo>
                      <a:pt x="24" y="49"/>
                    </a:lnTo>
                    <a:lnTo>
                      <a:pt x="17" y="34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2" y="15"/>
                    </a:lnTo>
                    <a:lnTo>
                      <a:pt x="1" y="12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5" name="Freeform 707"/>
              <p:cNvSpPr>
                <a:spLocks/>
              </p:cNvSpPr>
              <p:nvPr/>
            </p:nvSpPr>
            <p:spPr bwMode="auto">
              <a:xfrm>
                <a:off x="4017" y="1276"/>
                <a:ext cx="69" cy="257"/>
              </a:xfrm>
              <a:custGeom>
                <a:avLst/>
                <a:gdLst>
                  <a:gd name="T0" fmla="*/ 8 w 69"/>
                  <a:gd name="T1" fmla="*/ 0 h 257"/>
                  <a:gd name="T2" fmla="*/ 10 w 69"/>
                  <a:gd name="T3" fmla="*/ 0 h 257"/>
                  <a:gd name="T4" fmla="*/ 13 w 69"/>
                  <a:gd name="T5" fmla="*/ 3 h 257"/>
                  <a:gd name="T6" fmla="*/ 15 w 69"/>
                  <a:gd name="T7" fmla="*/ 6 h 257"/>
                  <a:gd name="T8" fmla="*/ 22 w 69"/>
                  <a:gd name="T9" fmla="*/ 12 h 257"/>
                  <a:gd name="T10" fmla="*/ 30 w 69"/>
                  <a:gd name="T11" fmla="*/ 25 h 257"/>
                  <a:gd name="T12" fmla="*/ 40 w 69"/>
                  <a:gd name="T13" fmla="*/ 41 h 257"/>
                  <a:gd name="T14" fmla="*/ 51 w 69"/>
                  <a:gd name="T15" fmla="*/ 62 h 257"/>
                  <a:gd name="T16" fmla="*/ 60 w 69"/>
                  <a:gd name="T17" fmla="*/ 85 h 257"/>
                  <a:gd name="T18" fmla="*/ 66 w 69"/>
                  <a:gd name="T19" fmla="*/ 113 h 257"/>
                  <a:gd name="T20" fmla="*/ 69 w 69"/>
                  <a:gd name="T21" fmla="*/ 143 h 257"/>
                  <a:gd name="T22" fmla="*/ 69 w 69"/>
                  <a:gd name="T23" fmla="*/ 177 h 257"/>
                  <a:gd name="T24" fmla="*/ 61 w 69"/>
                  <a:gd name="T25" fmla="*/ 212 h 257"/>
                  <a:gd name="T26" fmla="*/ 48 w 69"/>
                  <a:gd name="T27" fmla="*/ 252 h 257"/>
                  <a:gd name="T28" fmla="*/ 46 w 69"/>
                  <a:gd name="T29" fmla="*/ 254 h 257"/>
                  <a:gd name="T30" fmla="*/ 44 w 69"/>
                  <a:gd name="T31" fmla="*/ 256 h 257"/>
                  <a:gd name="T32" fmla="*/ 40 w 69"/>
                  <a:gd name="T33" fmla="*/ 257 h 257"/>
                  <a:gd name="T34" fmla="*/ 38 w 69"/>
                  <a:gd name="T35" fmla="*/ 256 h 257"/>
                  <a:gd name="T36" fmla="*/ 35 w 69"/>
                  <a:gd name="T37" fmla="*/ 254 h 257"/>
                  <a:gd name="T38" fmla="*/ 32 w 69"/>
                  <a:gd name="T39" fmla="*/ 252 h 257"/>
                  <a:gd name="T40" fmla="*/ 32 w 69"/>
                  <a:gd name="T41" fmla="*/ 248 h 257"/>
                  <a:gd name="T42" fmla="*/ 34 w 69"/>
                  <a:gd name="T43" fmla="*/ 245 h 257"/>
                  <a:gd name="T44" fmla="*/ 46 w 69"/>
                  <a:gd name="T45" fmla="*/ 210 h 257"/>
                  <a:gd name="T46" fmla="*/ 52 w 69"/>
                  <a:gd name="T47" fmla="*/ 176 h 257"/>
                  <a:gd name="T48" fmla="*/ 53 w 69"/>
                  <a:gd name="T49" fmla="*/ 144 h 257"/>
                  <a:gd name="T50" fmla="*/ 51 w 69"/>
                  <a:gd name="T51" fmla="*/ 117 h 257"/>
                  <a:gd name="T52" fmla="*/ 46 w 69"/>
                  <a:gd name="T53" fmla="*/ 92 h 257"/>
                  <a:gd name="T54" fmla="*/ 38 w 69"/>
                  <a:gd name="T55" fmla="*/ 70 h 257"/>
                  <a:gd name="T56" fmla="*/ 29 w 69"/>
                  <a:gd name="T57" fmla="*/ 51 h 257"/>
                  <a:gd name="T58" fmla="*/ 19 w 69"/>
                  <a:gd name="T59" fmla="*/ 36 h 257"/>
                  <a:gd name="T60" fmla="*/ 10 w 69"/>
                  <a:gd name="T61" fmla="*/ 24 h 257"/>
                  <a:gd name="T62" fmla="*/ 5 w 69"/>
                  <a:gd name="T63" fmla="*/ 17 h 257"/>
                  <a:gd name="T64" fmla="*/ 1 w 69"/>
                  <a:gd name="T65" fmla="*/ 13 h 257"/>
                  <a:gd name="T66" fmla="*/ 0 w 69"/>
                  <a:gd name="T67" fmla="*/ 11 h 257"/>
                  <a:gd name="T68" fmla="*/ 0 w 69"/>
                  <a:gd name="T69" fmla="*/ 8 h 257"/>
                  <a:gd name="T70" fmla="*/ 0 w 69"/>
                  <a:gd name="T71" fmla="*/ 6 h 257"/>
                  <a:gd name="T72" fmla="*/ 2 w 69"/>
                  <a:gd name="T73" fmla="*/ 3 h 257"/>
                  <a:gd name="T74" fmla="*/ 5 w 69"/>
                  <a:gd name="T75" fmla="*/ 0 h 257"/>
                  <a:gd name="T76" fmla="*/ 8 w 69"/>
                  <a:gd name="T77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9" h="257">
                    <a:moveTo>
                      <a:pt x="8" y="0"/>
                    </a:moveTo>
                    <a:lnTo>
                      <a:pt x="10" y="0"/>
                    </a:lnTo>
                    <a:lnTo>
                      <a:pt x="13" y="3"/>
                    </a:lnTo>
                    <a:lnTo>
                      <a:pt x="15" y="6"/>
                    </a:lnTo>
                    <a:lnTo>
                      <a:pt x="22" y="12"/>
                    </a:lnTo>
                    <a:lnTo>
                      <a:pt x="30" y="25"/>
                    </a:lnTo>
                    <a:lnTo>
                      <a:pt x="40" y="41"/>
                    </a:lnTo>
                    <a:lnTo>
                      <a:pt x="51" y="62"/>
                    </a:lnTo>
                    <a:lnTo>
                      <a:pt x="60" y="85"/>
                    </a:lnTo>
                    <a:lnTo>
                      <a:pt x="66" y="113"/>
                    </a:lnTo>
                    <a:lnTo>
                      <a:pt x="69" y="143"/>
                    </a:lnTo>
                    <a:lnTo>
                      <a:pt x="69" y="177"/>
                    </a:lnTo>
                    <a:lnTo>
                      <a:pt x="61" y="212"/>
                    </a:lnTo>
                    <a:lnTo>
                      <a:pt x="48" y="252"/>
                    </a:lnTo>
                    <a:lnTo>
                      <a:pt x="46" y="254"/>
                    </a:lnTo>
                    <a:lnTo>
                      <a:pt x="44" y="256"/>
                    </a:lnTo>
                    <a:lnTo>
                      <a:pt x="40" y="257"/>
                    </a:lnTo>
                    <a:lnTo>
                      <a:pt x="38" y="256"/>
                    </a:lnTo>
                    <a:lnTo>
                      <a:pt x="35" y="254"/>
                    </a:lnTo>
                    <a:lnTo>
                      <a:pt x="32" y="252"/>
                    </a:lnTo>
                    <a:lnTo>
                      <a:pt x="32" y="248"/>
                    </a:lnTo>
                    <a:lnTo>
                      <a:pt x="34" y="245"/>
                    </a:lnTo>
                    <a:lnTo>
                      <a:pt x="46" y="210"/>
                    </a:lnTo>
                    <a:lnTo>
                      <a:pt x="52" y="176"/>
                    </a:lnTo>
                    <a:lnTo>
                      <a:pt x="53" y="144"/>
                    </a:lnTo>
                    <a:lnTo>
                      <a:pt x="51" y="117"/>
                    </a:lnTo>
                    <a:lnTo>
                      <a:pt x="46" y="92"/>
                    </a:lnTo>
                    <a:lnTo>
                      <a:pt x="38" y="70"/>
                    </a:lnTo>
                    <a:lnTo>
                      <a:pt x="29" y="51"/>
                    </a:lnTo>
                    <a:lnTo>
                      <a:pt x="19" y="36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6" name="Freeform 708"/>
              <p:cNvSpPr>
                <a:spLocks/>
              </p:cNvSpPr>
              <p:nvPr/>
            </p:nvSpPr>
            <p:spPr bwMode="auto">
              <a:xfrm>
                <a:off x="3382" y="1382"/>
                <a:ext cx="127" cy="176"/>
              </a:xfrm>
              <a:custGeom>
                <a:avLst/>
                <a:gdLst>
                  <a:gd name="T0" fmla="*/ 105 w 127"/>
                  <a:gd name="T1" fmla="*/ 0 h 176"/>
                  <a:gd name="T2" fmla="*/ 127 w 127"/>
                  <a:gd name="T3" fmla="*/ 161 h 176"/>
                  <a:gd name="T4" fmla="*/ 26 w 127"/>
                  <a:gd name="T5" fmla="*/ 176 h 176"/>
                  <a:gd name="T6" fmla="*/ 0 w 127"/>
                  <a:gd name="T7" fmla="*/ 16 h 176"/>
                  <a:gd name="T8" fmla="*/ 105 w 127"/>
                  <a:gd name="T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176">
                    <a:moveTo>
                      <a:pt x="105" y="0"/>
                    </a:moveTo>
                    <a:lnTo>
                      <a:pt x="127" y="161"/>
                    </a:lnTo>
                    <a:lnTo>
                      <a:pt x="26" y="176"/>
                    </a:lnTo>
                    <a:lnTo>
                      <a:pt x="0" y="16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7" name="Freeform 709"/>
              <p:cNvSpPr>
                <a:spLocks/>
              </p:cNvSpPr>
              <p:nvPr/>
            </p:nvSpPr>
            <p:spPr bwMode="auto">
              <a:xfrm>
                <a:off x="3479" y="1626"/>
                <a:ext cx="9" cy="102"/>
              </a:xfrm>
              <a:custGeom>
                <a:avLst/>
                <a:gdLst>
                  <a:gd name="T0" fmla="*/ 9 w 9"/>
                  <a:gd name="T1" fmla="*/ 0 h 102"/>
                  <a:gd name="T2" fmla="*/ 9 w 9"/>
                  <a:gd name="T3" fmla="*/ 0 h 102"/>
                  <a:gd name="T4" fmla="*/ 9 w 9"/>
                  <a:gd name="T5" fmla="*/ 102 h 102"/>
                  <a:gd name="T6" fmla="*/ 6 w 9"/>
                  <a:gd name="T7" fmla="*/ 94 h 102"/>
                  <a:gd name="T8" fmla="*/ 2 w 9"/>
                  <a:gd name="T9" fmla="*/ 78 h 102"/>
                  <a:gd name="T10" fmla="*/ 0 w 9"/>
                  <a:gd name="T11" fmla="*/ 61 h 102"/>
                  <a:gd name="T12" fmla="*/ 0 w 9"/>
                  <a:gd name="T13" fmla="*/ 42 h 102"/>
                  <a:gd name="T14" fmla="*/ 2 w 9"/>
                  <a:gd name="T15" fmla="*/ 21 h 102"/>
                  <a:gd name="T16" fmla="*/ 9 w 9"/>
                  <a:gd name="T1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02">
                    <a:moveTo>
                      <a:pt x="9" y="0"/>
                    </a:moveTo>
                    <a:lnTo>
                      <a:pt x="9" y="0"/>
                    </a:lnTo>
                    <a:lnTo>
                      <a:pt x="9" y="102"/>
                    </a:lnTo>
                    <a:lnTo>
                      <a:pt x="6" y="94"/>
                    </a:lnTo>
                    <a:lnTo>
                      <a:pt x="2" y="78"/>
                    </a:lnTo>
                    <a:lnTo>
                      <a:pt x="0" y="61"/>
                    </a:lnTo>
                    <a:lnTo>
                      <a:pt x="0" y="42"/>
                    </a:lnTo>
                    <a:lnTo>
                      <a:pt x="2" y="2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8" name="Freeform 710"/>
              <p:cNvSpPr>
                <a:spLocks/>
              </p:cNvSpPr>
              <p:nvPr/>
            </p:nvSpPr>
            <p:spPr bwMode="auto">
              <a:xfrm>
                <a:off x="3488" y="1626"/>
                <a:ext cx="10" cy="115"/>
              </a:xfrm>
              <a:custGeom>
                <a:avLst/>
                <a:gdLst>
                  <a:gd name="T0" fmla="*/ 0 w 10"/>
                  <a:gd name="T1" fmla="*/ 0 h 115"/>
                  <a:gd name="T2" fmla="*/ 10 w 10"/>
                  <a:gd name="T3" fmla="*/ 0 h 115"/>
                  <a:gd name="T4" fmla="*/ 10 w 10"/>
                  <a:gd name="T5" fmla="*/ 115 h 115"/>
                  <a:gd name="T6" fmla="*/ 5 w 10"/>
                  <a:gd name="T7" fmla="*/ 115 h 115"/>
                  <a:gd name="T8" fmla="*/ 4 w 10"/>
                  <a:gd name="T9" fmla="*/ 112 h 115"/>
                  <a:gd name="T10" fmla="*/ 1 w 10"/>
                  <a:gd name="T11" fmla="*/ 105 h 115"/>
                  <a:gd name="T12" fmla="*/ 0 w 10"/>
                  <a:gd name="T13" fmla="*/ 102 h 115"/>
                  <a:gd name="T14" fmla="*/ 0 w 10"/>
                  <a:gd name="T1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15">
                    <a:moveTo>
                      <a:pt x="0" y="0"/>
                    </a:moveTo>
                    <a:lnTo>
                      <a:pt x="10" y="0"/>
                    </a:lnTo>
                    <a:lnTo>
                      <a:pt x="10" y="115"/>
                    </a:lnTo>
                    <a:lnTo>
                      <a:pt x="5" y="115"/>
                    </a:lnTo>
                    <a:lnTo>
                      <a:pt x="4" y="112"/>
                    </a:lnTo>
                    <a:lnTo>
                      <a:pt x="1" y="105"/>
                    </a:lnTo>
                    <a:lnTo>
                      <a:pt x="0" y="1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9" name="Freeform 711"/>
              <p:cNvSpPr>
                <a:spLocks/>
              </p:cNvSpPr>
              <p:nvPr/>
            </p:nvSpPr>
            <p:spPr bwMode="auto">
              <a:xfrm>
                <a:off x="3498" y="1626"/>
                <a:ext cx="11" cy="116"/>
              </a:xfrm>
              <a:custGeom>
                <a:avLst/>
                <a:gdLst>
                  <a:gd name="T0" fmla="*/ 0 w 11"/>
                  <a:gd name="T1" fmla="*/ 0 h 116"/>
                  <a:gd name="T2" fmla="*/ 11 w 11"/>
                  <a:gd name="T3" fmla="*/ 0 h 116"/>
                  <a:gd name="T4" fmla="*/ 11 w 11"/>
                  <a:gd name="T5" fmla="*/ 116 h 116"/>
                  <a:gd name="T6" fmla="*/ 0 w 11"/>
                  <a:gd name="T7" fmla="*/ 115 h 116"/>
                  <a:gd name="T8" fmla="*/ 0 w 11"/>
                  <a:gd name="T9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16">
                    <a:moveTo>
                      <a:pt x="0" y="0"/>
                    </a:moveTo>
                    <a:lnTo>
                      <a:pt x="11" y="0"/>
                    </a:lnTo>
                    <a:lnTo>
                      <a:pt x="11" y="116"/>
                    </a:lnTo>
                    <a:lnTo>
                      <a:pt x="0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0" name="Freeform 712"/>
              <p:cNvSpPr>
                <a:spLocks/>
              </p:cNvSpPr>
              <p:nvPr/>
            </p:nvSpPr>
            <p:spPr bwMode="auto">
              <a:xfrm>
                <a:off x="3509" y="1626"/>
                <a:ext cx="10" cy="118"/>
              </a:xfrm>
              <a:custGeom>
                <a:avLst/>
                <a:gdLst>
                  <a:gd name="T0" fmla="*/ 0 w 10"/>
                  <a:gd name="T1" fmla="*/ 0 h 118"/>
                  <a:gd name="T2" fmla="*/ 0 w 10"/>
                  <a:gd name="T3" fmla="*/ 0 h 118"/>
                  <a:gd name="T4" fmla="*/ 2 w 10"/>
                  <a:gd name="T5" fmla="*/ 3 h 118"/>
                  <a:gd name="T6" fmla="*/ 6 w 10"/>
                  <a:gd name="T7" fmla="*/ 10 h 118"/>
                  <a:gd name="T8" fmla="*/ 10 w 10"/>
                  <a:gd name="T9" fmla="*/ 18 h 118"/>
                  <a:gd name="T10" fmla="*/ 10 w 10"/>
                  <a:gd name="T11" fmla="*/ 111 h 118"/>
                  <a:gd name="T12" fmla="*/ 6 w 10"/>
                  <a:gd name="T13" fmla="*/ 118 h 118"/>
                  <a:gd name="T14" fmla="*/ 6 w 10"/>
                  <a:gd name="T15" fmla="*/ 118 h 118"/>
                  <a:gd name="T16" fmla="*/ 0 w 10"/>
                  <a:gd name="T17" fmla="*/ 116 h 118"/>
                  <a:gd name="T18" fmla="*/ 0 w 10"/>
                  <a:gd name="T19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118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0" y="111"/>
                    </a:lnTo>
                    <a:lnTo>
                      <a:pt x="6" y="118"/>
                    </a:lnTo>
                    <a:lnTo>
                      <a:pt x="6" y="118"/>
                    </a:lnTo>
                    <a:lnTo>
                      <a:pt x="0" y="1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1" name="Freeform 713"/>
              <p:cNvSpPr>
                <a:spLocks/>
              </p:cNvSpPr>
              <p:nvPr/>
            </p:nvSpPr>
            <p:spPr bwMode="auto">
              <a:xfrm>
                <a:off x="3519" y="1644"/>
                <a:ext cx="9" cy="93"/>
              </a:xfrm>
              <a:custGeom>
                <a:avLst/>
                <a:gdLst>
                  <a:gd name="T0" fmla="*/ 0 w 9"/>
                  <a:gd name="T1" fmla="*/ 0 h 93"/>
                  <a:gd name="T2" fmla="*/ 2 w 9"/>
                  <a:gd name="T3" fmla="*/ 5 h 93"/>
                  <a:gd name="T4" fmla="*/ 7 w 9"/>
                  <a:gd name="T5" fmla="*/ 24 h 93"/>
                  <a:gd name="T6" fmla="*/ 9 w 9"/>
                  <a:gd name="T7" fmla="*/ 47 h 93"/>
                  <a:gd name="T8" fmla="*/ 8 w 9"/>
                  <a:gd name="T9" fmla="*/ 74 h 93"/>
                  <a:gd name="T10" fmla="*/ 0 w 9"/>
                  <a:gd name="T11" fmla="*/ 93 h 93"/>
                  <a:gd name="T12" fmla="*/ 0 w 9"/>
                  <a:gd name="T13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93">
                    <a:moveTo>
                      <a:pt x="0" y="0"/>
                    </a:moveTo>
                    <a:lnTo>
                      <a:pt x="2" y="5"/>
                    </a:lnTo>
                    <a:lnTo>
                      <a:pt x="7" y="24"/>
                    </a:lnTo>
                    <a:lnTo>
                      <a:pt x="9" y="47"/>
                    </a:lnTo>
                    <a:lnTo>
                      <a:pt x="8" y="74"/>
                    </a:lnTo>
                    <a:lnTo>
                      <a:pt x="0" y="9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2" name="Freeform 714"/>
              <p:cNvSpPr>
                <a:spLocks/>
              </p:cNvSpPr>
              <p:nvPr/>
            </p:nvSpPr>
            <p:spPr bwMode="auto">
              <a:xfrm>
                <a:off x="2812" y="1185"/>
                <a:ext cx="258" cy="78"/>
              </a:xfrm>
              <a:custGeom>
                <a:avLst/>
                <a:gdLst>
                  <a:gd name="T0" fmla="*/ 49 w 258"/>
                  <a:gd name="T1" fmla="*/ 0 h 78"/>
                  <a:gd name="T2" fmla="*/ 76 w 258"/>
                  <a:gd name="T3" fmla="*/ 0 h 78"/>
                  <a:gd name="T4" fmla="*/ 108 w 258"/>
                  <a:gd name="T5" fmla="*/ 4 h 78"/>
                  <a:gd name="T6" fmla="*/ 142 w 258"/>
                  <a:gd name="T7" fmla="*/ 12 h 78"/>
                  <a:gd name="T8" fmla="*/ 178 w 258"/>
                  <a:gd name="T9" fmla="*/ 25 h 78"/>
                  <a:gd name="T10" fmla="*/ 219 w 258"/>
                  <a:gd name="T11" fmla="*/ 42 h 78"/>
                  <a:gd name="T12" fmla="*/ 222 w 258"/>
                  <a:gd name="T13" fmla="*/ 44 h 78"/>
                  <a:gd name="T14" fmla="*/ 228 w 258"/>
                  <a:gd name="T15" fmla="*/ 51 h 78"/>
                  <a:gd name="T16" fmla="*/ 239 w 258"/>
                  <a:gd name="T17" fmla="*/ 60 h 78"/>
                  <a:gd name="T18" fmla="*/ 252 w 258"/>
                  <a:gd name="T19" fmla="*/ 73 h 78"/>
                  <a:gd name="T20" fmla="*/ 258 w 258"/>
                  <a:gd name="T21" fmla="*/ 78 h 78"/>
                  <a:gd name="T22" fmla="*/ 0 w 258"/>
                  <a:gd name="T23" fmla="*/ 6 h 78"/>
                  <a:gd name="T24" fmla="*/ 4 w 258"/>
                  <a:gd name="T25" fmla="*/ 5 h 78"/>
                  <a:gd name="T26" fmla="*/ 25 w 258"/>
                  <a:gd name="T27" fmla="*/ 1 h 78"/>
                  <a:gd name="T28" fmla="*/ 49 w 258"/>
                  <a:gd name="T2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58" h="78">
                    <a:moveTo>
                      <a:pt x="49" y="0"/>
                    </a:moveTo>
                    <a:lnTo>
                      <a:pt x="76" y="0"/>
                    </a:lnTo>
                    <a:lnTo>
                      <a:pt x="108" y="4"/>
                    </a:lnTo>
                    <a:lnTo>
                      <a:pt x="142" y="12"/>
                    </a:lnTo>
                    <a:lnTo>
                      <a:pt x="178" y="25"/>
                    </a:lnTo>
                    <a:lnTo>
                      <a:pt x="219" y="42"/>
                    </a:lnTo>
                    <a:lnTo>
                      <a:pt x="222" y="44"/>
                    </a:lnTo>
                    <a:lnTo>
                      <a:pt x="228" y="51"/>
                    </a:lnTo>
                    <a:lnTo>
                      <a:pt x="239" y="60"/>
                    </a:lnTo>
                    <a:lnTo>
                      <a:pt x="252" y="73"/>
                    </a:lnTo>
                    <a:lnTo>
                      <a:pt x="258" y="78"/>
                    </a:lnTo>
                    <a:lnTo>
                      <a:pt x="0" y="6"/>
                    </a:lnTo>
                    <a:lnTo>
                      <a:pt x="4" y="5"/>
                    </a:lnTo>
                    <a:lnTo>
                      <a:pt x="25" y="1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3" name="Freeform 715"/>
              <p:cNvSpPr>
                <a:spLocks/>
              </p:cNvSpPr>
              <p:nvPr/>
            </p:nvSpPr>
            <p:spPr bwMode="auto">
              <a:xfrm>
                <a:off x="2794" y="1191"/>
                <a:ext cx="292" cy="88"/>
              </a:xfrm>
              <a:custGeom>
                <a:avLst/>
                <a:gdLst>
                  <a:gd name="T0" fmla="*/ 18 w 292"/>
                  <a:gd name="T1" fmla="*/ 0 h 88"/>
                  <a:gd name="T2" fmla="*/ 276 w 292"/>
                  <a:gd name="T3" fmla="*/ 72 h 88"/>
                  <a:gd name="T4" fmla="*/ 285 w 292"/>
                  <a:gd name="T5" fmla="*/ 81 h 88"/>
                  <a:gd name="T6" fmla="*/ 292 w 292"/>
                  <a:gd name="T7" fmla="*/ 88 h 88"/>
                  <a:gd name="T8" fmla="*/ 0 w 292"/>
                  <a:gd name="T9" fmla="*/ 7 h 88"/>
                  <a:gd name="T10" fmla="*/ 5 w 292"/>
                  <a:gd name="T11" fmla="*/ 4 h 88"/>
                  <a:gd name="T12" fmla="*/ 18 w 292"/>
                  <a:gd name="T13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2" h="88">
                    <a:moveTo>
                      <a:pt x="18" y="0"/>
                    </a:moveTo>
                    <a:lnTo>
                      <a:pt x="276" y="72"/>
                    </a:lnTo>
                    <a:lnTo>
                      <a:pt x="285" y="81"/>
                    </a:lnTo>
                    <a:lnTo>
                      <a:pt x="292" y="88"/>
                    </a:lnTo>
                    <a:lnTo>
                      <a:pt x="0" y="7"/>
                    </a:lnTo>
                    <a:lnTo>
                      <a:pt x="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4" name="Freeform 716"/>
              <p:cNvSpPr>
                <a:spLocks/>
              </p:cNvSpPr>
              <p:nvPr/>
            </p:nvSpPr>
            <p:spPr bwMode="auto">
              <a:xfrm>
                <a:off x="2778" y="1198"/>
                <a:ext cx="322" cy="97"/>
              </a:xfrm>
              <a:custGeom>
                <a:avLst/>
                <a:gdLst>
                  <a:gd name="T0" fmla="*/ 16 w 322"/>
                  <a:gd name="T1" fmla="*/ 0 h 97"/>
                  <a:gd name="T2" fmla="*/ 308 w 322"/>
                  <a:gd name="T3" fmla="*/ 81 h 97"/>
                  <a:gd name="T4" fmla="*/ 317 w 322"/>
                  <a:gd name="T5" fmla="*/ 90 h 97"/>
                  <a:gd name="T6" fmla="*/ 322 w 322"/>
                  <a:gd name="T7" fmla="*/ 97 h 97"/>
                  <a:gd name="T8" fmla="*/ 0 w 322"/>
                  <a:gd name="T9" fmla="*/ 6 h 97"/>
                  <a:gd name="T10" fmla="*/ 7 w 322"/>
                  <a:gd name="T11" fmla="*/ 2 h 97"/>
                  <a:gd name="T12" fmla="*/ 16 w 322"/>
                  <a:gd name="T13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2" h="97">
                    <a:moveTo>
                      <a:pt x="16" y="0"/>
                    </a:moveTo>
                    <a:lnTo>
                      <a:pt x="308" y="81"/>
                    </a:lnTo>
                    <a:lnTo>
                      <a:pt x="317" y="90"/>
                    </a:lnTo>
                    <a:lnTo>
                      <a:pt x="322" y="9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5" name="Freeform 717"/>
              <p:cNvSpPr>
                <a:spLocks/>
              </p:cNvSpPr>
              <p:nvPr/>
            </p:nvSpPr>
            <p:spPr bwMode="auto">
              <a:xfrm>
                <a:off x="2765" y="1204"/>
                <a:ext cx="350" cy="105"/>
              </a:xfrm>
              <a:custGeom>
                <a:avLst/>
                <a:gdLst>
                  <a:gd name="T0" fmla="*/ 13 w 350"/>
                  <a:gd name="T1" fmla="*/ 0 h 105"/>
                  <a:gd name="T2" fmla="*/ 335 w 350"/>
                  <a:gd name="T3" fmla="*/ 91 h 105"/>
                  <a:gd name="T4" fmla="*/ 346 w 350"/>
                  <a:gd name="T5" fmla="*/ 101 h 105"/>
                  <a:gd name="T6" fmla="*/ 350 w 350"/>
                  <a:gd name="T7" fmla="*/ 105 h 105"/>
                  <a:gd name="T8" fmla="*/ 0 w 350"/>
                  <a:gd name="T9" fmla="*/ 8 h 105"/>
                  <a:gd name="T10" fmla="*/ 0 w 350"/>
                  <a:gd name="T11" fmla="*/ 7 h 105"/>
                  <a:gd name="T12" fmla="*/ 8 w 350"/>
                  <a:gd name="T13" fmla="*/ 3 h 105"/>
                  <a:gd name="T14" fmla="*/ 13 w 350"/>
                  <a:gd name="T15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0" h="105">
                    <a:moveTo>
                      <a:pt x="13" y="0"/>
                    </a:moveTo>
                    <a:lnTo>
                      <a:pt x="335" y="91"/>
                    </a:lnTo>
                    <a:lnTo>
                      <a:pt x="346" y="101"/>
                    </a:lnTo>
                    <a:lnTo>
                      <a:pt x="350" y="105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8" y="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6" name="Freeform 718"/>
              <p:cNvSpPr>
                <a:spLocks/>
              </p:cNvSpPr>
              <p:nvPr/>
            </p:nvSpPr>
            <p:spPr bwMode="auto">
              <a:xfrm>
                <a:off x="2753" y="1212"/>
                <a:ext cx="374" cy="113"/>
              </a:xfrm>
              <a:custGeom>
                <a:avLst/>
                <a:gdLst>
                  <a:gd name="T0" fmla="*/ 12 w 374"/>
                  <a:gd name="T1" fmla="*/ 0 h 113"/>
                  <a:gd name="T2" fmla="*/ 362 w 374"/>
                  <a:gd name="T3" fmla="*/ 97 h 113"/>
                  <a:gd name="T4" fmla="*/ 372 w 374"/>
                  <a:gd name="T5" fmla="*/ 109 h 113"/>
                  <a:gd name="T6" fmla="*/ 374 w 374"/>
                  <a:gd name="T7" fmla="*/ 113 h 113"/>
                  <a:gd name="T8" fmla="*/ 0 w 374"/>
                  <a:gd name="T9" fmla="*/ 8 h 113"/>
                  <a:gd name="T10" fmla="*/ 6 w 374"/>
                  <a:gd name="T11" fmla="*/ 4 h 113"/>
                  <a:gd name="T12" fmla="*/ 7 w 374"/>
                  <a:gd name="T13" fmla="*/ 3 h 113"/>
                  <a:gd name="T14" fmla="*/ 12 w 374"/>
                  <a:gd name="T1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4" h="113">
                    <a:moveTo>
                      <a:pt x="12" y="0"/>
                    </a:moveTo>
                    <a:lnTo>
                      <a:pt x="362" y="97"/>
                    </a:lnTo>
                    <a:lnTo>
                      <a:pt x="372" y="109"/>
                    </a:lnTo>
                    <a:lnTo>
                      <a:pt x="374" y="113"/>
                    </a:lnTo>
                    <a:lnTo>
                      <a:pt x="0" y="8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7" name="Freeform 719"/>
              <p:cNvSpPr>
                <a:spLocks/>
              </p:cNvSpPr>
              <p:nvPr/>
            </p:nvSpPr>
            <p:spPr bwMode="auto">
              <a:xfrm>
                <a:off x="2743" y="1220"/>
                <a:ext cx="478" cy="141"/>
              </a:xfrm>
              <a:custGeom>
                <a:avLst/>
                <a:gdLst>
                  <a:gd name="T0" fmla="*/ 10 w 478"/>
                  <a:gd name="T1" fmla="*/ 0 h 141"/>
                  <a:gd name="T2" fmla="*/ 384 w 478"/>
                  <a:gd name="T3" fmla="*/ 105 h 141"/>
                  <a:gd name="T4" fmla="*/ 394 w 478"/>
                  <a:gd name="T5" fmla="*/ 118 h 141"/>
                  <a:gd name="T6" fmla="*/ 397 w 478"/>
                  <a:gd name="T7" fmla="*/ 118 h 141"/>
                  <a:gd name="T8" fmla="*/ 403 w 478"/>
                  <a:gd name="T9" fmla="*/ 119 h 141"/>
                  <a:gd name="T10" fmla="*/ 414 w 478"/>
                  <a:gd name="T11" fmla="*/ 122 h 141"/>
                  <a:gd name="T12" fmla="*/ 427 w 478"/>
                  <a:gd name="T13" fmla="*/ 124 h 141"/>
                  <a:gd name="T14" fmla="*/ 442 w 478"/>
                  <a:gd name="T15" fmla="*/ 128 h 141"/>
                  <a:gd name="T16" fmla="*/ 457 w 478"/>
                  <a:gd name="T17" fmla="*/ 134 h 141"/>
                  <a:gd name="T18" fmla="*/ 473 w 478"/>
                  <a:gd name="T19" fmla="*/ 139 h 141"/>
                  <a:gd name="T20" fmla="*/ 478 w 478"/>
                  <a:gd name="T21" fmla="*/ 141 h 141"/>
                  <a:gd name="T22" fmla="*/ 0 w 478"/>
                  <a:gd name="T23" fmla="*/ 8 h 141"/>
                  <a:gd name="T24" fmla="*/ 10 w 478"/>
                  <a:gd name="T25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8" h="141">
                    <a:moveTo>
                      <a:pt x="10" y="0"/>
                    </a:moveTo>
                    <a:lnTo>
                      <a:pt x="384" y="105"/>
                    </a:lnTo>
                    <a:lnTo>
                      <a:pt x="394" y="118"/>
                    </a:lnTo>
                    <a:lnTo>
                      <a:pt x="397" y="118"/>
                    </a:lnTo>
                    <a:lnTo>
                      <a:pt x="403" y="119"/>
                    </a:lnTo>
                    <a:lnTo>
                      <a:pt x="414" y="122"/>
                    </a:lnTo>
                    <a:lnTo>
                      <a:pt x="427" y="124"/>
                    </a:lnTo>
                    <a:lnTo>
                      <a:pt x="442" y="128"/>
                    </a:lnTo>
                    <a:lnTo>
                      <a:pt x="457" y="134"/>
                    </a:lnTo>
                    <a:lnTo>
                      <a:pt x="473" y="139"/>
                    </a:lnTo>
                    <a:lnTo>
                      <a:pt x="478" y="141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8" name="Freeform 720"/>
              <p:cNvSpPr>
                <a:spLocks/>
              </p:cNvSpPr>
              <p:nvPr/>
            </p:nvSpPr>
            <p:spPr bwMode="auto">
              <a:xfrm>
                <a:off x="2733" y="1228"/>
                <a:ext cx="514" cy="153"/>
              </a:xfrm>
              <a:custGeom>
                <a:avLst/>
                <a:gdLst>
                  <a:gd name="T0" fmla="*/ 10 w 514"/>
                  <a:gd name="T1" fmla="*/ 0 h 153"/>
                  <a:gd name="T2" fmla="*/ 488 w 514"/>
                  <a:gd name="T3" fmla="*/ 133 h 153"/>
                  <a:gd name="T4" fmla="*/ 497 w 514"/>
                  <a:gd name="T5" fmla="*/ 139 h 153"/>
                  <a:gd name="T6" fmla="*/ 509 w 514"/>
                  <a:gd name="T7" fmla="*/ 147 h 153"/>
                  <a:gd name="T8" fmla="*/ 514 w 514"/>
                  <a:gd name="T9" fmla="*/ 153 h 153"/>
                  <a:gd name="T10" fmla="*/ 0 w 514"/>
                  <a:gd name="T11" fmla="*/ 8 h 153"/>
                  <a:gd name="T12" fmla="*/ 10 w 514"/>
                  <a:gd name="T1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4" h="153">
                    <a:moveTo>
                      <a:pt x="10" y="0"/>
                    </a:moveTo>
                    <a:lnTo>
                      <a:pt x="488" y="133"/>
                    </a:lnTo>
                    <a:lnTo>
                      <a:pt x="497" y="139"/>
                    </a:lnTo>
                    <a:lnTo>
                      <a:pt x="509" y="147"/>
                    </a:lnTo>
                    <a:lnTo>
                      <a:pt x="514" y="153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9" name="Freeform 721"/>
              <p:cNvSpPr>
                <a:spLocks/>
              </p:cNvSpPr>
              <p:nvPr/>
            </p:nvSpPr>
            <p:spPr bwMode="auto">
              <a:xfrm>
                <a:off x="2721" y="1236"/>
                <a:ext cx="534" cy="158"/>
              </a:xfrm>
              <a:custGeom>
                <a:avLst/>
                <a:gdLst>
                  <a:gd name="T0" fmla="*/ 12 w 534"/>
                  <a:gd name="T1" fmla="*/ 0 h 158"/>
                  <a:gd name="T2" fmla="*/ 526 w 534"/>
                  <a:gd name="T3" fmla="*/ 145 h 158"/>
                  <a:gd name="T4" fmla="*/ 530 w 534"/>
                  <a:gd name="T5" fmla="*/ 148 h 158"/>
                  <a:gd name="T6" fmla="*/ 534 w 534"/>
                  <a:gd name="T7" fmla="*/ 158 h 158"/>
                  <a:gd name="T8" fmla="*/ 534 w 534"/>
                  <a:gd name="T9" fmla="*/ 158 h 158"/>
                  <a:gd name="T10" fmla="*/ 0 w 534"/>
                  <a:gd name="T11" fmla="*/ 8 h 158"/>
                  <a:gd name="T12" fmla="*/ 4 w 534"/>
                  <a:gd name="T13" fmla="*/ 6 h 158"/>
                  <a:gd name="T14" fmla="*/ 12 w 534"/>
                  <a:gd name="T15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4" h="158">
                    <a:moveTo>
                      <a:pt x="12" y="0"/>
                    </a:moveTo>
                    <a:lnTo>
                      <a:pt x="526" y="145"/>
                    </a:lnTo>
                    <a:lnTo>
                      <a:pt x="530" y="148"/>
                    </a:lnTo>
                    <a:lnTo>
                      <a:pt x="534" y="158"/>
                    </a:lnTo>
                    <a:lnTo>
                      <a:pt x="534" y="158"/>
                    </a:lnTo>
                    <a:lnTo>
                      <a:pt x="0" y="8"/>
                    </a:lnTo>
                    <a:lnTo>
                      <a:pt x="4" y="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0" name="Freeform 722"/>
              <p:cNvSpPr>
                <a:spLocks/>
              </p:cNvSpPr>
              <p:nvPr/>
            </p:nvSpPr>
            <p:spPr bwMode="auto">
              <a:xfrm>
                <a:off x="2709" y="1244"/>
                <a:ext cx="546" cy="161"/>
              </a:xfrm>
              <a:custGeom>
                <a:avLst/>
                <a:gdLst>
                  <a:gd name="T0" fmla="*/ 12 w 546"/>
                  <a:gd name="T1" fmla="*/ 0 h 161"/>
                  <a:gd name="T2" fmla="*/ 546 w 546"/>
                  <a:gd name="T3" fmla="*/ 150 h 161"/>
                  <a:gd name="T4" fmla="*/ 546 w 546"/>
                  <a:gd name="T5" fmla="*/ 161 h 161"/>
                  <a:gd name="T6" fmla="*/ 546 w 546"/>
                  <a:gd name="T7" fmla="*/ 161 h 161"/>
                  <a:gd name="T8" fmla="*/ 0 w 546"/>
                  <a:gd name="T9" fmla="*/ 7 h 161"/>
                  <a:gd name="T10" fmla="*/ 12 w 546"/>
                  <a:gd name="T11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1">
                    <a:moveTo>
                      <a:pt x="12" y="0"/>
                    </a:moveTo>
                    <a:lnTo>
                      <a:pt x="546" y="150"/>
                    </a:lnTo>
                    <a:lnTo>
                      <a:pt x="546" y="161"/>
                    </a:lnTo>
                    <a:lnTo>
                      <a:pt x="546" y="161"/>
                    </a:lnTo>
                    <a:lnTo>
                      <a:pt x="0" y="7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1" name="Freeform 723"/>
              <p:cNvSpPr>
                <a:spLocks/>
              </p:cNvSpPr>
              <p:nvPr/>
            </p:nvSpPr>
            <p:spPr bwMode="auto">
              <a:xfrm>
                <a:off x="2697" y="1251"/>
                <a:ext cx="558" cy="164"/>
              </a:xfrm>
              <a:custGeom>
                <a:avLst/>
                <a:gdLst>
                  <a:gd name="T0" fmla="*/ 12 w 558"/>
                  <a:gd name="T1" fmla="*/ 0 h 164"/>
                  <a:gd name="T2" fmla="*/ 558 w 558"/>
                  <a:gd name="T3" fmla="*/ 154 h 164"/>
                  <a:gd name="T4" fmla="*/ 553 w 558"/>
                  <a:gd name="T5" fmla="*/ 164 h 164"/>
                  <a:gd name="T6" fmla="*/ 0 w 558"/>
                  <a:gd name="T7" fmla="*/ 8 h 164"/>
                  <a:gd name="T8" fmla="*/ 12 w 558"/>
                  <a:gd name="T9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8" h="164">
                    <a:moveTo>
                      <a:pt x="12" y="0"/>
                    </a:moveTo>
                    <a:lnTo>
                      <a:pt x="558" y="154"/>
                    </a:lnTo>
                    <a:lnTo>
                      <a:pt x="553" y="164"/>
                    </a:lnTo>
                    <a:lnTo>
                      <a:pt x="0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2" name="Freeform 724"/>
              <p:cNvSpPr>
                <a:spLocks/>
              </p:cNvSpPr>
              <p:nvPr/>
            </p:nvSpPr>
            <p:spPr bwMode="auto">
              <a:xfrm>
                <a:off x="2684" y="1259"/>
                <a:ext cx="566" cy="165"/>
              </a:xfrm>
              <a:custGeom>
                <a:avLst/>
                <a:gdLst>
                  <a:gd name="T0" fmla="*/ 13 w 566"/>
                  <a:gd name="T1" fmla="*/ 0 h 165"/>
                  <a:gd name="T2" fmla="*/ 566 w 566"/>
                  <a:gd name="T3" fmla="*/ 156 h 165"/>
                  <a:gd name="T4" fmla="*/ 564 w 566"/>
                  <a:gd name="T5" fmla="*/ 159 h 165"/>
                  <a:gd name="T6" fmla="*/ 559 w 566"/>
                  <a:gd name="T7" fmla="*/ 165 h 165"/>
                  <a:gd name="T8" fmla="*/ 0 w 566"/>
                  <a:gd name="T9" fmla="*/ 8 h 165"/>
                  <a:gd name="T10" fmla="*/ 5 w 566"/>
                  <a:gd name="T11" fmla="*/ 6 h 165"/>
                  <a:gd name="T12" fmla="*/ 13 w 566"/>
                  <a:gd name="T13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165">
                    <a:moveTo>
                      <a:pt x="13" y="0"/>
                    </a:moveTo>
                    <a:lnTo>
                      <a:pt x="566" y="156"/>
                    </a:lnTo>
                    <a:lnTo>
                      <a:pt x="564" y="159"/>
                    </a:lnTo>
                    <a:lnTo>
                      <a:pt x="559" y="165"/>
                    </a:lnTo>
                    <a:lnTo>
                      <a:pt x="0" y="8"/>
                    </a:lnTo>
                    <a:lnTo>
                      <a:pt x="5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3" name="Freeform 725"/>
              <p:cNvSpPr>
                <a:spLocks/>
              </p:cNvSpPr>
              <p:nvPr/>
            </p:nvSpPr>
            <p:spPr bwMode="auto">
              <a:xfrm>
                <a:off x="2671" y="1267"/>
                <a:ext cx="572" cy="166"/>
              </a:xfrm>
              <a:custGeom>
                <a:avLst/>
                <a:gdLst>
                  <a:gd name="T0" fmla="*/ 13 w 572"/>
                  <a:gd name="T1" fmla="*/ 0 h 166"/>
                  <a:gd name="T2" fmla="*/ 572 w 572"/>
                  <a:gd name="T3" fmla="*/ 157 h 166"/>
                  <a:gd name="T4" fmla="*/ 564 w 572"/>
                  <a:gd name="T5" fmla="*/ 164 h 166"/>
                  <a:gd name="T6" fmla="*/ 563 w 572"/>
                  <a:gd name="T7" fmla="*/ 166 h 166"/>
                  <a:gd name="T8" fmla="*/ 0 w 572"/>
                  <a:gd name="T9" fmla="*/ 8 h 166"/>
                  <a:gd name="T10" fmla="*/ 13 w 572"/>
                  <a:gd name="T11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2" h="166">
                    <a:moveTo>
                      <a:pt x="13" y="0"/>
                    </a:moveTo>
                    <a:lnTo>
                      <a:pt x="572" y="157"/>
                    </a:lnTo>
                    <a:lnTo>
                      <a:pt x="564" y="164"/>
                    </a:lnTo>
                    <a:lnTo>
                      <a:pt x="563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9"/>
              </a:solidFill>
              <a:ln w="0">
                <a:solidFill>
                  <a:srgbClr val="FFDE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4" name="Freeform 726"/>
              <p:cNvSpPr>
                <a:spLocks/>
              </p:cNvSpPr>
              <p:nvPr/>
            </p:nvSpPr>
            <p:spPr bwMode="auto">
              <a:xfrm>
                <a:off x="2658" y="1275"/>
                <a:ext cx="576" cy="166"/>
              </a:xfrm>
              <a:custGeom>
                <a:avLst/>
                <a:gdLst>
                  <a:gd name="T0" fmla="*/ 13 w 576"/>
                  <a:gd name="T1" fmla="*/ 0 h 166"/>
                  <a:gd name="T2" fmla="*/ 576 w 576"/>
                  <a:gd name="T3" fmla="*/ 158 h 166"/>
                  <a:gd name="T4" fmla="*/ 564 w 576"/>
                  <a:gd name="T5" fmla="*/ 166 h 166"/>
                  <a:gd name="T6" fmla="*/ 0 w 576"/>
                  <a:gd name="T7" fmla="*/ 8 h 166"/>
                  <a:gd name="T8" fmla="*/ 13 w 576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6" h="166">
                    <a:moveTo>
                      <a:pt x="13" y="0"/>
                    </a:moveTo>
                    <a:lnTo>
                      <a:pt x="576" y="158"/>
                    </a:lnTo>
                    <a:lnTo>
                      <a:pt x="564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DA9"/>
              </a:solidFill>
              <a:ln w="0">
                <a:solidFill>
                  <a:srgbClr val="FFDD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5" name="Freeform 727"/>
              <p:cNvSpPr>
                <a:spLocks/>
              </p:cNvSpPr>
              <p:nvPr/>
            </p:nvSpPr>
            <p:spPr bwMode="auto">
              <a:xfrm>
                <a:off x="2643" y="1283"/>
                <a:ext cx="579" cy="167"/>
              </a:xfrm>
              <a:custGeom>
                <a:avLst/>
                <a:gdLst>
                  <a:gd name="T0" fmla="*/ 15 w 579"/>
                  <a:gd name="T1" fmla="*/ 0 h 167"/>
                  <a:gd name="T2" fmla="*/ 579 w 579"/>
                  <a:gd name="T3" fmla="*/ 158 h 167"/>
                  <a:gd name="T4" fmla="*/ 573 w 579"/>
                  <a:gd name="T5" fmla="*/ 164 h 167"/>
                  <a:gd name="T6" fmla="*/ 573 w 579"/>
                  <a:gd name="T7" fmla="*/ 165 h 167"/>
                  <a:gd name="T8" fmla="*/ 574 w 579"/>
                  <a:gd name="T9" fmla="*/ 167 h 167"/>
                  <a:gd name="T10" fmla="*/ 0 w 579"/>
                  <a:gd name="T11" fmla="*/ 8 h 167"/>
                  <a:gd name="T12" fmla="*/ 14 w 579"/>
                  <a:gd name="T13" fmla="*/ 1 h 167"/>
                  <a:gd name="T14" fmla="*/ 15 w 579"/>
                  <a:gd name="T15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9" h="167">
                    <a:moveTo>
                      <a:pt x="15" y="0"/>
                    </a:moveTo>
                    <a:lnTo>
                      <a:pt x="579" y="158"/>
                    </a:lnTo>
                    <a:lnTo>
                      <a:pt x="573" y="164"/>
                    </a:lnTo>
                    <a:lnTo>
                      <a:pt x="573" y="165"/>
                    </a:lnTo>
                    <a:lnTo>
                      <a:pt x="574" y="167"/>
                    </a:lnTo>
                    <a:lnTo>
                      <a:pt x="0" y="8"/>
                    </a:lnTo>
                    <a:lnTo>
                      <a:pt x="14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DA8"/>
              </a:solidFill>
              <a:ln w="0">
                <a:solidFill>
                  <a:srgbClr val="FFDD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6" name="Freeform 728"/>
              <p:cNvSpPr>
                <a:spLocks/>
              </p:cNvSpPr>
              <p:nvPr/>
            </p:nvSpPr>
            <p:spPr bwMode="auto">
              <a:xfrm>
                <a:off x="2630" y="1291"/>
                <a:ext cx="589" cy="171"/>
              </a:xfrm>
              <a:custGeom>
                <a:avLst/>
                <a:gdLst>
                  <a:gd name="T0" fmla="*/ 13 w 589"/>
                  <a:gd name="T1" fmla="*/ 0 h 171"/>
                  <a:gd name="T2" fmla="*/ 587 w 589"/>
                  <a:gd name="T3" fmla="*/ 159 h 171"/>
                  <a:gd name="T4" fmla="*/ 587 w 589"/>
                  <a:gd name="T5" fmla="*/ 162 h 171"/>
                  <a:gd name="T6" fmla="*/ 589 w 589"/>
                  <a:gd name="T7" fmla="*/ 171 h 171"/>
                  <a:gd name="T8" fmla="*/ 0 w 589"/>
                  <a:gd name="T9" fmla="*/ 6 h 171"/>
                  <a:gd name="T10" fmla="*/ 13 w 589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9" h="171">
                    <a:moveTo>
                      <a:pt x="13" y="0"/>
                    </a:moveTo>
                    <a:lnTo>
                      <a:pt x="587" y="159"/>
                    </a:lnTo>
                    <a:lnTo>
                      <a:pt x="587" y="162"/>
                    </a:lnTo>
                    <a:lnTo>
                      <a:pt x="589" y="171"/>
                    </a:lnTo>
                    <a:lnTo>
                      <a:pt x="0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7" name="Freeform 729"/>
              <p:cNvSpPr>
                <a:spLocks/>
              </p:cNvSpPr>
              <p:nvPr/>
            </p:nvSpPr>
            <p:spPr bwMode="auto">
              <a:xfrm>
                <a:off x="2615" y="1297"/>
                <a:ext cx="607" cy="177"/>
              </a:xfrm>
              <a:custGeom>
                <a:avLst/>
                <a:gdLst>
                  <a:gd name="T0" fmla="*/ 15 w 607"/>
                  <a:gd name="T1" fmla="*/ 0 h 177"/>
                  <a:gd name="T2" fmla="*/ 604 w 607"/>
                  <a:gd name="T3" fmla="*/ 165 h 177"/>
                  <a:gd name="T4" fmla="*/ 604 w 607"/>
                  <a:gd name="T5" fmla="*/ 165 h 177"/>
                  <a:gd name="T6" fmla="*/ 607 w 607"/>
                  <a:gd name="T7" fmla="*/ 177 h 177"/>
                  <a:gd name="T8" fmla="*/ 0 w 607"/>
                  <a:gd name="T9" fmla="*/ 8 h 177"/>
                  <a:gd name="T10" fmla="*/ 10 w 607"/>
                  <a:gd name="T11" fmla="*/ 3 h 177"/>
                  <a:gd name="T12" fmla="*/ 15 w 607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7" h="177">
                    <a:moveTo>
                      <a:pt x="15" y="0"/>
                    </a:moveTo>
                    <a:lnTo>
                      <a:pt x="604" y="165"/>
                    </a:lnTo>
                    <a:lnTo>
                      <a:pt x="604" y="165"/>
                    </a:lnTo>
                    <a:lnTo>
                      <a:pt x="607" y="177"/>
                    </a:lnTo>
                    <a:lnTo>
                      <a:pt x="0" y="8"/>
                    </a:lnTo>
                    <a:lnTo>
                      <a:pt x="10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8" name="Freeform 730"/>
              <p:cNvSpPr>
                <a:spLocks/>
              </p:cNvSpPr>
              <p:nvPr/>
            </p:nvSpPr>
            <p:spPr bwMode="auto">
              <a:xfrm>
                <a:off x="2600" y="1305"/>
                <a:ext cx="625" cy="182"/>
              </a:xfrm>
              <a:custGeom>
                <a:avLst/>
                <a:gdLst>
                  <a:gd name="T0" fmla="*/ 15 w 625"/>
                  <a:gd name="T1" fmla="*/ 0 h 182"/>
                  <a:gd name="T2" fmla="*/ 622 w 625"/>
                  <a:gd name="T3" fmla="*/ 169 h 182"/>
                  <a:gd name="T4" fmla="*/ 622 w 625"/>
                  <a:gd name="T5" fmla="*/ 170 h 182"/>
                  <a:gd name="T6" fmla="*/ 625 w 625"/>
                  <a:gd name="T7" fmla="*/ 182 h 182"/>
                  <a:gd name="T8" fmla="*/ 0 w 625"/>
                  <a:gd name="T9" fmla="*/ 7 h 182"/>
                  <a:gd name="T10" fmla="*/ 15 w 625"/>
                  <a:gd name="T11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5" h="182">
                    <a:moveTo>
                      <a:pt x="15" y="0"/>
                    </a:moveTo>
                    <a:lnTo>
                      <a:pt x="622" y="169"/>
                    </a:lnTo>
                    <a:lnTo>
                      <a:pt x="622" y="170"/>
                    </a:lnTo>
                    <a:lnTo>
                      <a:pt x="625" y="182"/>
                    </a:lnTo>
                    <a:lnTo>
                      <a:pt x="0" y="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9" name="Freeform 731"/>
              <p:cNvSpPr>
                <a:spLocks/>
              </p:cNvSpPr>
              <p:nvPr/>
            </p:nvSpPr>
            <p:spPr bwMode="auto">
              <a:xfrm>
                <a:off x="2585" y="1312"/>
                <a:ext cx="641" cy="187"/>
              </a:xfrm>
              <a:custGeom>
                <a:avLst/>
                <a:gdLst>
                  <a:gd name="T0" fmla="*/ 15 w 641"/>
                  <a:gd name="T1" fmla="*/ 0 h 187"/>
                  <a:gd name="T2" fmla="*/ 640 w 641"/>
                  <a:gd name="T3" fmla="*/ 175 h 187"/>
                  <a:gd name="T4" fmla="*/ 640 w 641"/>
                  <a:gd name="T5" fmla="*/ 178 h 187"/>
                  <a:gd name="T6" fmla="*/ 641 w 641"/>
                  <a:gd name="T7" fmla="*/ 187 h 187"/>
                  <a:gd name="T8" fmla="*/ 0 w 641"/>
                  <a:gd name="T9" fmla="*/ 6 h 187"/>
                  <a:gd name="T10" fmla="*/ 11 w 641"/>
                  <a:gd name="T11" fmla="*/ 1 h 187"/>
                  <a:gd name="T12" fmla="*/ 15 w 641"/>
                  <a:gd name="T13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1" h="187">
                    <a:moveTo>
                      <a:pt x="15" y="0"/>
                    </a:moveTo>
                    <a:lnTo>
                      <a:pt x="640" y="175"/>
                    </a:lnTo>
                    <a:lnTo>
                      <a:pt x="640" y="178"/>
                    </a:lnTo>
                    <a:lnTo>
                      <a:pt x="641" y="187"/>
                    </a:lnTo>
                    <a:lnTo>
                      <a:pt x="0" y="6"/>
                    </a:lnTo>
                    <a:lnTo>
                      <a:pt x="11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0" name="Freeform 732"/>
              <p:cNvSpPr>
                <a:spLocks/>
              </p:cNvSpPr>
              <p:nvPr/>
            </p:nvSpPr>
            <p:spPr bwMode="auto">
              <a:xfrm>
                <a:off x="2568" y="1318"/>
                <a:ext cx="661" cy="193"/>
              </a:xfrm>
              <a:custGeom>
                <a:avLst/>
                <a:gdLst>
                  <a:gd name="T0" fmla="*/ 17 w 661"/>
                  <a:gd name="T1" fmla="*/ 0 h 193"/>
                  <a:gd name="T2" fmla="*/ 658 w 661"/>
                  <a:gd name="T3" fmla="*/ 181 h 193"/>
                  <a:gd name="T4" fmla="*/ 659 w 661"/>
                  <a:gd name="T5" fmla="*/ 189 h 193"/>
                  <a:gd name="T6" fmla="*/ 661 w 661"/>
                  <a:gd name="T7" fmla="*/ 193 h 193"/>
                  <a:gd name="T8" fmla="*/ 0 w 661"/>
                  <a:gd name="T9" fmla="*/ 7 h 193"/>
                  <a:gd name="T10" fmla="*/ 2 w 661"/>
                  <a:gd name="T11" fmla="*/ 5 h 193"/>
                  <a:gd name="T12" fmla="*/ 17 w 661"/>
                  <a:gd name="T13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1" h="193">
                    <a:moveTo>
                      <a:pt x="17" y="0"/>
                    </a:moveTo>
                    <a:lnTo>
                      <a:pt x="658" y="181"/>
                    </a:lnTo>
                    <a:lnTo>
                      <a:pt x="659" y="189"/>
                    </a:lnTo>
                    <a:lnTo>
                      <a:pt x="661" y="193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1" name="Freeform 733"/>
              <p:cNvSpPr>
                <a:spLocks/>
              </p:cNvSpPr>
              <p:nvPr/>
            </p:nvSpPr>
            <p:spPr bwMode="auto">
              <a:xfrm>
                <a:off x="2551" y="1325"/>
                <a:ext cx="679" cy="196"/>
              </a:xfrm>
              <a:custGeom>
                <a:avLst/>
                <a:gdLst>
                  <a:gd name="T0" fmla="*/ 17 w 679"/>
                  <a:gd name="T1" fmla="*/ 0 h 196"/>
                  <a:gd name="T2" fmla="*/ 678 w 679"/>
                  <a:gd name="T3" fmla="*/ 186 h 196"/>
                  <a:gd name="T4" fmla="*/ 679 w 679"/>
                  <a:gd name="T5" fmla="*/ 196 h 196"/>
                  <a:gd name="T6" fmla="*/ 0 w 679"/>
                  <a:gd name="T7" fmla="*/ 6 h 196"/>
                  <a:gd name="T8" fmla="*/ 17 w 679"/>
                  <a:gd name="T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9" h="196">
                    <a:moveTo>
                      <a:pt x="17" y="0"/>
                    </a:moveTo>
                    <a:lnTo>
                      <a:pt x="678" y="186"/>
                    </a:lnTo>
                    <a:lnTo>
                      <a:pt x="679" y="196"/>
                    </a:lnTo>
                    <a:lnTo>
                      <a:pt x="0" y="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2" name="Freeform 734"/>
              <p:cNvSpPr>
                <a:spLocks/>
              </p:cNvSpPr>
              <p:nvPr/>
            </p:nvSpPr>
            <p:spPr bwMode="auto">
              <a:xfrm>
                <a:off x="2534" y="1331"/>
                <a:ext cx="697" cy="202"/>
              </a:xfrm>
              <a:custGeom>
                <a:avLst/>
                <a:gdLst>
                  <a:gd name="T0" fmla="*/ 17 w 697"/>
                  <a:gd name="T1" fmla="*/ 0 h 202"/>
                  <a:gd name="T2" fmla="*/ 696 w 697"/>
                  <a:gd name="T3" fmla="*/ 190 h 202"/>
                  <a:gd name="T4" fmla="*/ 697 w 697"/>
                  <a:gd name="T5" fmla="*/ 195 h 202"/>
                  <a:gd name="T6" fmla="*/ 697 w 697"/>
                  <a:gd name="T7" fmla="*/ 202 h 202"/>
                  <a:gd name="T8" fmla="*/ 0 w 697"/>
                  <a:gd name="T9" fmla="*/ 7 h 202"/>
                  <a:gd name="T10" fmla="*/ 0 w 697"/>
                  <a:gd name="T11" fmla="*/ 7 h 202"/>
                  <a:gd name="T12" fmla="*/ 15 w 697"/>
                  <a:gd name="T13" fmla="*/ 2 h 202"/>
                  <a:gd name="T14" fmla="*/ 17 w 697"/>
                  <a:gd name="T15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7" h="202">
                    <a:moveTo>
                      <a:pt x="17" y="0"/>
                    </a:moveTo>
                    <a:lnTo>
                      <a:pt x="696" y="190"/>
                    </a:lnTo>
                    <a:lnTo>
                      <a:pt x="697" y="195"/>
                    </a:lnTo>
                    <a:lnTo>
                      <a:pt x="697" y="202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5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3" name="Freeform 735"/>
              <p:cNvSpPr>
                <a:spLocks/>
              </p:cNvSpPr>
              <p:nvPr/>
            </p:nvSpPr>
            <p:spPr bwMode="auto">
              <a:xfrm>
                <a:off x="2519" y="1338"/>
                <a:ext cx="714" cy="207"/>
              </a:xfrm>
              <a:custGeom>
                <a:avLst/>
                <a:gdLst>
                  <a:gd name="T0" fmla="*/ 15 w 714"/>
                  <a:gd name="T1" fmla="*/ 0 h 207"/>
                  <a:gd name="T2" fmla="*/ 712 w 714"/>
                  <a:gd name="T3" fmla="*/ 195 h 207"/>
                  <a:gd name="T4" fmla="*/ 714 w 714"/>
                  <a:gd name="T5" fmla="*/ 207 h 207"/>
                  <a:gd name="T6" fmla="*/ 5 w 714"/>
                  <a:gd name="T7" fmla="*/ 9 h 207"/>
                  <a:gd name="T8" fmla="*/ 0 w 714"/>
                  <a:gd name="T9" fmla="*/ 4 h 207"/>
                  <a:gd name="T10" fmla="*/ 4 w 714"/>
                  <a:gd name="T11" fmla="*/ 3 h 207"/>
                  <a:gd name="T12" fmla="*/ 15 w 714"/>
                  <a:gd name="T13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4" h="207">
                    <a:moveTo>
                      <a:pt x="15" y="0"/>
                    </a:moveTo>
                    <a:lnTo>
                      <a:pt x="712" y="195"/>
                    </a:lnTo>
                    <a:lnTo>
                      <a:pt x="714" y="207"/>
                    </a:lnTo>
                    <a:lnTo>
                      <a:pt x="5" y="9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4" name="Freeform 736"/>
              <p:cNvSpPr>
                <a:spLocks/>
              </p:cNvSpPr>
              <p:nvPr/>
            </p:nvSpPr>
            <p:spPr bwMode="auto">
              <a:xfrm>
                <a:off x="2524" y="1347"/>
                <a:ext cx="710" cy="210"/>
              </a:xfrm>
              <a:custGeom>
                <a:avLst/>
                <a:gdLst>
                  <a:gd name="T0" fmla="*/ 0 w 710"/>
                  <a:gd name="T1" fmla="*/ 0 h 210"/>
                  <a:gd name="T2" fmla="*/ 709 w 710"/>
                  <a:gd name="T3" fmla="*/ 198 h 210"/>
                  <a:gd name="T4" fmla="*/ 709 w 710"/>
                  <a:gd name="T5" fmla="*/ 202 h 210"/>
                  <a:gd name="T6" fmla="*/ 710 w 710"/>
                  <a:gd name="T7" fmla="*/ 210 h 210"/>
                  <a:gd name="T8" fmla="*/ 17 w 710"/>
                  <a:gd name="T9" fmla="*/ 16 h 210"/>
                  <a:gd name="T10" fmla="*/ 15 w 710"/>
                  <a:gd name="T11" fmla="*/ 13 h 210"/>
                  <a:gd name="T12" fmla="*/ 0 w 710"/>
                  <a:gd name="T13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0" h="210">
                    <a:moveTo>
                      <a:pt x="0" y="0"/>
                    </a:moveTo>
                    <a:lnTo>
                      <a:pt x="709" y="198"/>
                    </a:lnTo>
                    <a:lnTo>
                      <a:pt x="709" y="202"/>
                    </a:lnTo>
                    <a:lnTo>
                      <a:pt x="710" y="210"/>
                    </a:lnTo>
                    <a:lnTo>
                      <a:pt x="17" y="16"/>
                    </a:lnTo>
                    <a:lnTo>
                      <a:pt x="15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5" name="Freeform 737"/>
              <p:cNvSpPr>
                <a:spLocks/>
              </p:cNvSpPr>
              <p:nvPr/>
            </p:nvSpPr>
            <p:spPr bwMode="auto">
              <a:xfrm>
                <a:off x="2541" y="1363"/>
                <a:ext cx="693" cy="205"/>
              </a:xfrm>
              <a:custGeom>
                <a:avLst/>
                <a:gdLst>
                  <a:gd name="T0" fmla="*/ 0 w 693"/>
                  <a:gd name="T1" fmla="*/ 0 h 205"/>
                  <a:gd name="T2" fmla="*/ 693 w 693"/>
                  <a:gd name="T3" fmla="*/ 194 h 205"/>
                  <a:gd name="T4" fmla="*/ 693 w 693"/>
                  <a:gd name="T5" fmla="*/ 205 h 205"/>
                  <a:gd name="T6" fmla="*/ 12 w 693"/>
                  <a:gd name="T7" fmla="*/ 14 h 205"/>
                  <a:gd name="T8" fmla="*/ 0 w 693"/>
                  <a:gd name="T9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3" h="205">
                    <a:moveTo>
                      <a:pt x="0" y="0"/>
                    </a:moveTo>
                    <a:lnTo>
                      <a:pt x="693" y="194"/>
                    </a:lnTo>
                    <a:lnTo>
                      <a:pt x="693" y="205"/>
                    </a:lnTo>
                    <a:lnTo>
                      <a:pt x="12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6" name="Freeform 738"/>
              <p:cNvSpPr>
                <a:spLocks/>
              </p:cNvSpPr>
              <p:nvPr/>
            </p:nvSpPr>
            <p:spPr bwMode="auto">
              <a:xfrm>
                <a:off x="2553" y="1377"/>
                <a:ext cx="682" cy="202"/>
              </a:xfrm>
              <a:custGeom>
                <a:avLst/>
                <a:gdLst>
                  <a:gd name="T0" fmla="*/ 0 w 682"/>
                  <a:gd name="T1" fmla="*/ 0 h 202"/>
                  <a:gd name="T2" fmla="*/ 681 w 682"/>
                  <a:gd name="T3" fmla="*/ 191 h 202"/>
                  <a:gd name="T4" fmla="*/ 682 w 682"/>
                  <a:gd name="T5" fmla="*/ 195 h 202"/>
                  <a:gd name="T6" fmla="*/ 682 w 682"/>
                  <a:gd name="T7" fmla="*/ 202 h 202"/>
                  <a:gd name="T8" fmla="*/ 12 w 682"/>
                  <a:gd name="T9" fmla="*/ 15 h 202"/>
                  <a:gd name="T10" fmla="*/ 4 w 682"/>
                  <a:gd name="T11" fmla="*/ 4 h 202"/>
                  <a:gd name="T12" fmla="*/ 0 w 682"/>
                  <a:gd name="T13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2" h="202">
                    <a:moveTo>
                      <a:pt x="0" y="0"/>
                    </a:moveTo>
                    <a:lnTo>
                      <a:pt x="681" y="191"/>
                    </a:lnTo>
                    <a:lnTo>
                      <a:pt x="682" y="195"/>
                    </a:lnTo>
                    <a:lnTo>
                      <a:pt x="682" y="202"/>
                    </a:lnTo>
                    <a:lnTo>
                      <a:pt x="12" y="15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4"/>
              </a:solidFill>
              <a:ln w="0">
                <a:solidFill>
                  <a:srgbClr val="FFD9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7" name="Freeform 739"/>
              <p:cNvSpPr>
                <a:spLocks/>
              </p:cNvSpPr>
              <p:nvPr/>
            </p:nvSpPr>
            <p:spPr bwMode="auto">
              <a:xfrm>
                <a:off x="2565" y="1392"/>
                <a:ext cx="670" cy="199"/>
              </a:xfrm>
              <a:custGeom>
                <a:avLst/>
                <a:gdLst>
                  <a:gd name="T0" fmla="*/ 0 w 670"/>
                  <a:gd name="T1" fmla="*/ 0 h 199"/>
                  <a:gd name="T2" fmla="*/ 670 w 670"/>
                  <a:gd name="T3" fmla="*/ 187 h 199"/>
                  <a:gd name="T4" fmla="*/ 670 w 670"/>
                  <a:gd name="T5" fmla="*/ 199 h 199"/>
                  <a:gd name="T6" fmla="*/ 9 w 670"/>
                  <a:gd name="T7" fmla="*/ 14 h 199"/>
                  <a:gd name="T8" fmla="*/ 9 w 670"/>
                  <a:gd name="T9" fmla="*/ 13 h 199"/>
                  <a:gd name="T10" fmla="*/ 0 w 670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0" h="199">
                    <a:moveTo>
                      <a:pt x="0" y="0"/>
                    </a:moveTo>
                    <a:lnTo>
                      <a:pt x="670" y="187"/>
                    </a:lnTo>
                    <a:lnTo>
                      <a:pt x="670" y="199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8" name="Freeform 740"/>
              <p:cNvSpPr>
                <a:spLocks/>
              </p:cNvSpPr>
              <p:nvPr/>
            </p:nvSpPr>
            <p:spPr bwMode="auto">
              <a:xfrm>
                <a:off x="2574" y="1406"/>
                <a:ext cx="661" cy="196"/>
              </a:xfrm>
              <a:custGeom>
                <a:avLst/>
                <a:gdLst>
                  <a:gd name="T0" fmla="*/ 0 w 661"/>
                  <a:gd name="T1" fmla="*/ 0 h 196"/>
                  <a:gd name="T2" fmla="*/ 661 w 661"/>
                  <a:gd name="T3" fmla="*/ 185 h 196"/>
                  <a:gd name="T4" fmla="*/ 661 w 661"/>
                  <a:gd name="T5" fmla="*/ 191 h 196"/>
                  <a:gd name="T6" fmla="*/ 661 w 661"/>
                  <a:gd name="T7" fmla="*/ 196 h 196"/>
                  <a:gd name="T8" fmla="*/ 9 w 661"/>
                  <a:gd name="T9" fmla="*/ 13 h 196"/>
                  <a:gd name="T10" fmla="*/ 0 w 661"/>
                  <a:gd name="T11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1" h="196">
                    <a:moveTo>
                      <a:pt x="0" y="0"/>
                    </a:moveTo>
                    <a:lnTo>
                      <a:pt x="661" y="185"/>
                    </a:lnTo>
                    <a:lnTo>
                      <a:pt x="661" y="191"/>
                    </a:lnTo>
                    <a:lnTo>
                      <a:pt x="661" y="196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9" name="Freeform 741"/>
              <p:cNvSpPr>
                <a:spLocks/>
              </p:cNvSpPr>
              <p:nvPr/>
            </p:nvSpPr>
            <p:spPr bwMode="auto">
              <a:xfrm>
                <a:off x="2583" y="1419"/>
                <a:ext cx="652" cy="194"/>
              </a:xfrm>
              <a:custGeom>
                <a:avLst/>
                <a:gdLst>
                  <a:gd name="T0" fmla="*/ 0 w 652"/>
                  <a:gd name="T1" fmla="*/ 0 h 194"/>
                  <a:gd name="T2" fmla="*/ 652 w 652"/>
                  <a:gd name="T3" fmla="*/ 183 h 194"/>
                  <a:gd name="T4" fmla="*/ 652 w 652"/>
                  <a:gd name="T5" fmla="*/ 194 h 194"/>
                  <a:gd name="T6" fmla="*/ 8 w 652"/>
                  <a:gd name="T7" fmla="*/ 14 h 194"/>
                  <a:gd name="T8" fmla="*/ 7 w 652"/>
                  <a:gd name="T9" fmla="*/ 12 h 194"/>
                  <a:gd name="T10" fmla="*/ 0 w 652"/>
                  <a:gd name="T11" fmla="*/ 0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2" h="194">
                    <a:moveTo>
                      <a:pt x="0" y="0"/>
                    </a:moveTo>
                    <a:lnTo>
                      <a:pt x="652" y="183"/>
                    </a:lnTo>
                    <a:lnTo>
                      <a:pt x="652" y="194"/>
                    </a:lnTo>
                    <a:lnTo>
                      <a:pt x="8" y="14"/>
                    </a:lnTo>
                    <a:lnTo>
                      <a:pt x="7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0" name="Freeform 742"/>
              <p:cNvSpPr>
                <a:spLocks/>
              </p:cNvSpPr>
              <p:nvPr/>
            </p:nvSpPr>
            <p:spPr bwMode="auto">
              <a:xfrm>
                <a:off x="2591" y="1433"/>
                <a:ext cx="644" cy="192"/>
              </a:xfrm>
              <a:custGeom>
                <a:avLst/>
                <a:gdLst>
                  <a:gd name="T0" fmla="*/ 0 w 644"/>
                  <a:gd name="T1" fmla="*/ 0 h 192"/>
                  <a:gd name="T2" fmla="*/ 644 w 644"/>
                  <a:gd name="T3" fmla="*/ 180 h 192"/>
                  <a:gd name="T4" fmla="*/ 644 w 644"/>
                  <a:gd name="T5" fmla="*/ 190 h 192"/>
                  <a:gd name="T6" fmla="*/ 644 w 644"/>
                  <a:gd name="T7" fmla="*/ 192 h 192"/>
                  <a:gd name="T8" fmla="*/ 8 w 644"/>
                  <a:gd name="T9" fmla="*/ 14 h 192"/>
                  <a:gd name="T10" fmla="*/ 0 w 644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4" h="192">
                    <a:moveTo>
                      <a:pt x="0" y="0"/>
                    </a:moveTo>
                    <a:lnTo>
                      <a:pt x="644" y="180"/>
                    </a:lnTo>
                    <a:lnTo>
                      <a:pt x="644" y="190"/>
                    </a:lnTo>
                    <a:lnTo>
                      <a:pt x="644" y="192"/>
                    </a:lnTo>
                    <a:lnTo>
                      <a:pt x="8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1" name="Freeform 743"/>
              <p:cNvSpPr>
                <a:spLocks/>
              </p:cNvSpPr>
              <p:nvPr/>
            </p:nvSpPr>
            <p:spPr bwMode="auto">
              <a:xfrm>
                <a:off x="2599" y="1447"/>
                <a:ext cx="636" cy="188"/>
              </a:xfrm>
              <a:custGeom>
                <a:avLst/>
                <a:gdLst>
                  <a:gd name="T0" fmla="*/ 0 w 636"/>
                  <a:gd name="T1" fmla="*/ 0 h 188"/>
                  <a:gd name="T2" fmla="*/ 636 w 636"/>
                  <a:gd name="T3" fmla="*/ 178 h 188"/>
                  <a:gd name="T4" fmla="*/ 635 w 636"/>
                  <a:gd name="T5" fmla="*/ 188 h 188"/>
                  <a:gd name="T6" fmla="*/ 8 w 636"/>
                  <a:gd name="T7" fmla="*/ 13 h 188"/>
                  <a:gd name="T8" fmla="*/ 5 w 636"/>
                  <a:gd name="T9" fmla="*/ 9 h 188"/>
                  <a:gd name="T10" fmla="*/ 0 w 636"/>
                  <a:gd name="T1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6" h="188">
                    <a:moveTo>
                      <a:pt x="0" y="0"/>
                    </a:moveTo>
                    <a:lnTo>
                      <a:pt x="636" y="178"/>
                    </a:lnTo>
                    <a:lnTo>
                      <a:pt x="635" y="188"/>
                    </a:lnTo>
                    <a:lnTo>
                      <a:pt x="8" y="13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2" name="Freeform 744"/>
              <p:cNvSpPr>
                <a:spLocks/>
              </p:cNvSpPr>
              <p:nvPr/>
            </p:nvSpPr>
            <p:spPr bwMode="auto">
              <a:xfrm>
                <a:off x="2607" y="1460"/>
                <a:ext cx="627" cy="187"/>
              </a:xfrm>
              <a:custGeom>
                <a:avLst/>
                <a:gdLst>
                  <a:gd name="T0" fmla="*/ 0 w 627"/>
                  <a:gd name="T1" fmla="*/ 0 h 187"/>
                  <a:gd name="T2" fmla="*/ 627 w 627"/>
                  <a:gd name="T3" fmla="*/ 175 h 187"/>
                  <a:gd name="T4" fmla="*/ 627 w 627"/>
                  <a:gd name="T5" fmla="*/ 187 h 187"/>
                  <a:gd name="T6" fmla="*/ 6 w 627"/>
                  <a:gd name="T7" fmla="*/ 13 h 187"/>
                  <a:gd name="T8" fmla="*/ 0 w 62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187">
                    <a:moveTo>
                      <a:pt x="0" y="0"/>
                    </a:moveTo>
                    <a:lnTo>
                      <a:pt x="627" y="175"/>
                    </a:lnTo>
                    <a:lnTo>
                      <a:pt x="627" y="18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3" name="Freeform 745"/>
              <p:cNvSpPr>
                <a:spLocks/>
              </p:cNvSpPr>
              <p:nvPr/>
            </p:nvSpPr>
            <p:spPr bwMode="auto">
              <a:xfrm>
                <a:off x="2613" y="1473"/>
                <a:ext cx="621" cy="184"/>
              </a:xfrm>
              <a:custGeom>
                <a:avLst/>
                <a:gdLst>
                  <a:gd name="T0" fmla="*/ 0 w 621"/>
                  <a:gd name="T1" fmla="*/ 0 h 184"/>
                  <a:gd name="T2" fmla="*/ 621 w 621"/>
                  <a:gd name="T3" fmla="*/ 174 h 184"/>
                  <a:gd name="T4" fmla="*/ 620 w 621"/>
                  <a:gd name="T5" fmla="*/ 176 h 184"/>
                  <a:gd name="T6" fmla="*/ 620 w 621"/>
                  <a:gd name="T7" fmla="*/ 184 h 184"/>
                  <a:gd name="T8" fmla="*/ 7 w 621"/>
                  <a:gd name="T9" fmla="*/ 13 h 184"/>
                  <a:gd name="T10" fmla="*/ 4 w 621"/>
                  <a:gd name="T11" fmla="*/ 8 h 184"/>
                  <a:gd name="T12" fmla="*/ 0 w 621"/>
                  <a:gd name="T13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1" h="184">
                    <a:moveTo>
                      <a:pt x="0" y="0"/>
                    </a:moveTo>
                    <a:lnTo>
                      <a:pt x="621" y="174"/>
                    </a:lnTo>
                    <a:lnTo>
                      <a:pt x="620" y="176"/>
                    </a:lnTo>
                    <a:lnTo>
                      <a:pt x="620" y="184"/>
                    </a:lnTo>
                    <a:lnTo>
                      <a:pt x="7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4" name="Freeform 746"/>
              <p:cNvSpPr>
                <a:spLocks/>
              </p:cNvSpPr>
              <p:nvPr/>
            </p:nvSpPr>
            <p:spPr bwMode="auto">
              <a:xfrm>
                <a:off x="2620" y="1486"/>
                <a:ext cx="613" cy="182"/>
              </a:xfrm>
              <a:custGeom>
                <a:avLst/>
                <a:gdLst>
                  <a:gd name="T0" fmla="*/ 0 w 613"/>
                  <a:gd name="T1" fmla="*/ 0 h 182"/>
                  <a:gd name="T2" fmla="*/ 613 w 613"/>
                  <a:gd name="T3" fmla="*/ 171 h 182"/>
                  <a:gd name="T4" fmla="*/ 611 w 613"/>
                  <a:gd name="T5" fmla="*/ 182 h 182"/>
                  <a:gd name="T6" fmla="*/ 6 w 613"/>
                  <a:gd name="T7" fmla="*/ 13 h 182"/>
                  <a:gd name="T8" fmla="*/ 0 w 613"/>
                  <a:gd name="T9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3" h="182">
                    <a:moveTo>
                      <a:pt x="0" y="0"/>
                    </a:moveTo>
                    <a:lnTo>
                      <a:pt x="613" y="171"/>
                    </a:lnTo>
                    <a:lnTo>
                      <a:pt x="611" y="182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5" name="Freeform 747"/>
              <p:cNvSpPr>
                <a:spLocks/>
              </p:cNvSpPr>
              <p:nvPr/>
            </p:nvSpPr>
            <p:spPr bwMode="auto">
              <a:xfrm>
                <a:off x="2626" y="1499"/>
                <a:ext cx="605" cy="181"/>
              </a:xfrm>
              <a:custGeom>
                <a:avLst/>
                <a:gdLst>
                  <a:gd name="T0" fmla="*/ 0 w 605"/>
                  <a:gd name="T1" fmla="*/ 0 h 181"/>
                  <a:gd name="T2" fmla="*/ 605 w 605"/>
                  <a:gd name="T3" fmla="*/ 169 h 181"/>
                  <a:gd name="T4" fmla="*/ 604 w 605"/>
                  <a:gd name="T5" fmla="*/ 178 h 181"/>
                  <a:gd name="T6" fmla="*/ 603 w 605"/>
                  <a:gd name="T7" fmla="*/ 181 h 181"/>
                  <a:gd name="T8" fmla="*/ 6 w 605"/>
                  <a:gd name="T9" fmla="*/ 13 h 181"/>
                  <a:gd name="T10" fmla="*/ 3 w 605"/>
                  <a:gd name="T11" fmla="*/ 5 h 181"/>
                  <a:gd name="T12" fmla="*/ 0 w 605"/>
                  <a:gd name="T1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5" h="181">
                    <a:moveTo>
                      <a:pt x="0" y="0"/>
                    </a:moveTo>
                    <a:lnTo>
                      <a:pt x="605" y="169"/>
                    </a:lnTo>
                    <a:lnTo>
                      <a:pt x="604" y="178"/>
                    </a:lnTo>
                    <a:lnTo>
                      <a:pt x="603" y="181"/>
                    </a:lnTo>
                    <a:lnTo>
                      <a:pt x="6" y="13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9F"/>
              </a:solidFill>
              <a:ln w="0">
                <a:solidFill>
                  <a:srgbClr val="FFD7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6" name="Freeform 748"/>
              <p:cNvSpPr>
                <a:spLocks/>
              </p:cNvSpPr>
              <p:nvPr/>
            </p:nvSpPr>
            <p:spPr bwMode="auto">
              <a:xfrm>
                <a:off x="2632" y="1512"/>
                <a:ext cx="597" cy="178"/>
              </a:xfrm>
              <a:custGeom>
                <a:avLst/>
                <a:gdLst>
                  <a:gd name="T0" fmla="*/ 0 w 597"/>
                  <a:gd name="T1" fmla="*/ 0 h 178"/>
                  <a:gd name="T2" fmla="*/ 597 w 597"/>
                  <a:gd name="T3" fmla="*/ 168 h 178"/>
                  <a:gd name="T4" fmla="*/ 595 w 597"/>
                  <a:gd name="T5" fmla="*/ 178 h 178"/>
                  <a:gd name="T6" fmla="*/ 5 w 597"/>
                  <a:gd name="T7" fmla="*/ 12 h 178"/>
                  <a:gd name="T8" fmla="*/ 0 w 597"/>
                  <a:gd name="T9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7" h="178">
                    <a:moveTo>
                      <a:pt x="0" y="0"/>
                    </a:moveTo>
                    <a:lnTo>
                      <a:pt x="597" y="168"/>
                    </a:lnTo>
                    <a:lnTo>
                      <a:pt x="595" y="178"/>
                    </a:lnTo>
                    <a:lnTo>
                      <a:pt x="5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F"/>
              </a:solidFill>
              <a:ln w="0">
                <a:solidFill>
                  <a:srgbClr val="FFD6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7" name="Freeform 749"/>
              <p:cNvSpPr>
                <a:spLocks/>
              </p:cNvSpPr>
              <p:nvPr/>
            </p:nvSpPr>
            <p:spPr bwMode="auto">
              <a:xfrm>
                <a:off x="2637" y="1524"/>
                <a:ext cx="590" cy="177"/>
              </a:xfrm>
              <a:custGeom>
                <a:avLst/>
                <a:gdLst>
                  <a:gd name="T0" fmla="*/ 0 w 590"/>
                  <a:gd name="T1" fmla="*/ 0 h 177"/>
                  <a:gd name="T2" fmla="*/ 590 w 590"/>
                  <a:gd name="T3" fmla="*/ 166 h 177"/>
                  <a:gd name="T4" fmla="*/ 588 w 590"/>
                  <a:gd name="T5" fmla="*/ 177 h 177"/>
                  <a:gd name="T6" fmla="*/ 5 w 590"/>
                  <a:gd name="T7" fmla="*/ 13 h 177"/>
                  <a:gd name="T8" fmla="*/ 1 w 590"/>
                  <a:gd name="T9" fmla="*/ 2 h 177"/>
                  <a:gd name="T10" fmla="*/ 0 w 590"/>
                  <a:gd name="T11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0" h="177">
                    <a:moveTo>
                      <a:pt x="0" y="0"/>
                    </a:moveTo>
                    <a:lnTo>
                      <a:pt x="590" y="166"/>
                    </a:lnTo>
                    <a:lnTo>
                      <a:pt x="588" y="177"/>
                    </a:lnTo>
                    <a:lnTo>
                      <a:pt x="5" y="13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8" name="Freeform 750"/>
              <p:cNvSpPr>
                <a:spLocks/>
              </p:cNvSpPr>
              <p:nvPr/>
            </p:nvSpPr>
            <p:spPr bwMode="auto">
              <a:xfrm>
                <a:off x="2642" y="1537"/>
                <a:ext cx="583" cy="174"/>
              </a:xfrm>
              <a:custGeom>
                <a:avLst/>
                <a:gdLst>
                  <a:gd name="T0" fmla="*/ 0 w 583"/>
                  <a:gd name="T1" fmla="*/ 0 h 174"/>
                  <a:gd name="T2" fmla="*/ 583 w 583"/>
                  <a:gd name="T3" fmla="*/ 164 h 174"/>
                  <a:gd name="T4" fmla="*/ 583 w 583"/>
                  <a:gd name="T5" fmla="*/ 167 h 174"/>
                  <a:gd name="T6" fmla="*/ 580 w 583"/>
                  <a:gd name="T7" fmla="*/ 174 h 174"/>
                  <a:gd name="T8" fmla="*/ 5 w 583"/>
                  <a:gd name="T9" fmla="*/ 13 h 174"/>
                  <a:gd name="T10" fmla="*/ 4 w 583"/>
                  <a:gd name="T11" fmla="*/ 8 h 174"/>
                  <a:gd name="T12" fmla="*/ 0 w 583"/>
                  <a:gd name="T1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3" h="174">
                    <a:moveTo>
                      <a:pt x="0" y="0"/>
                    </a:moveTo>
                    <a:lnTo>
                      <a:pt x="583" y="164"/>
                    </a:lnTo>
                    <a:lnTo>
                      <a:pt x="583" y="167"/>
                    </a:lnTo>
                    <a:lnTo>
                      <a:pt x="580" y="174"/>
                    </a:lnTo>
                    <a:lnTo>
                      <a:pt x="5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9" name="Freeform 751"/>
              <p:cNvSpPr>
                <a:spLocks/>
              </p:cNvSpPr>
              <p:nvPr/>
            </p:nvSpPr>
            <p:spPr bwMode="auto">
              <a:xfrm>
                <a:off x="2647" y="1550"/>
                <a:ext cx="575" cy="171"/>
              </a:xfrm>
              <a:custGeom>
                <a:avLst/>
                <a:gdLst>
                  <a:gd name="T0" fmla="*/ 0 w 575"/>
                  <a:gd name="T1" fmla="*/ 0 h 171"/>
                  <a:gd name="T2" fmla="*/ 575 w 575"/>
                  <a:gd name="T3" fmla="*/ 161 h 171"/>
                  <a:gd name="T4" fmla="*/ 572 w 575"/>
                  <a:gd name="T5" fmla="*/ 171 h 171"/>
                  <a:gd name="T6" fmla="*/ 6 w 575"/>
                  <a:gd name="T7" fmla="*/ 12 h 171"/>
                  <a:gd name="T8" fmla="*/ 4 w 575"/>
                  <a:gd name="T9" fmla="*/ 9 h 171"/>
                  <a:gd name="T10" fmla="*/ 0 w 575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5" h="171">
                    <a:moveTo>
                      <a:pt x="0" y="0"/>
                    </a:moveTo>
                    <a:lnTo>
                      <a:pt x="575" y="161"/>
                    </a:lnTo>
                    <a:lnTo>
                      <a:pt x="572" y="171"/>
                    </a:lnTo>
                    <a:lnTo>
                      <a:pt x="6" y="12"/>
                    </a:lnTo>
                    <a:lnTo>
                      <a:pt x="4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D"/>
              </a:solidFill>
              <a:ln w="0">
                <a:solidFill>
                  <a:srgbClr val="FFD59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0" name="Freeform 752"/>
              <p:cNvSpPr>
                <a:spLocks/>
              </p:cNvSpPr>
              <p:nvPr/>
            </p:nvSpPr>
            <p:spPr bwMode="auto">
              <a:xfrm>
                <a:off x="2653" y="1562"/>
                <a:ext cx="566" cy="170"/>
              </a:xfrm>
              <a:custGeom>
                <a:avLst/>
                <a:gdLst>
                  <a:gd name="T0" fmla="*/ 0 w 566"/>
                  <a:gd name="T1" fmla="*/ 0 h 170"/>
                  <a:gd name="T2" fmla="*/ 566 w 566"/>
                  <a:gd name="T3" fmla="*/ 159 h 170"/>
                  <a:gd name="T4" fmla="*/ 564 w 566"/>
                  <a:gd name="T5" fmla="*/ 170 h 170"/>
                  <a:gd name="T6" fmla="*/ 564 w 566"/>
                  <a:gd name="T7" fmla="*/ 170 h 170"/>
                  <a:gd name="T8" fmla="*/ 4 w 566"/>
                  <a:gd name="T9" fmla="*/ 13 h 170"/>
                  <a:gd name="T10" fmla="*/ 2 w 566"/>
                  <a:gd name="T11" fmla="*/ 9 h 170"/>
                  <a:gd name="T12" fmla="*/ 1 w 566"/>
                  <a:gd name="T13" fmla="*/ 6 h 170"/>
                  <a:gd name="T14" fmla="*/ 0 w 566"/>
                  <a:gd name="T15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6" h="170">
                    <a:moveTo>
                      <a:pt x="0" y="0"/>
                    </a:moveTo>
                    <a:lnTo>
                      <a:pt x="566" y="159"/>
                    </a:lnTo>
                    <a:lnTo>
                      <a:pt x="564" y="170"/>
                    </a:lnTo>
                    <a:lnTo>
                      <a:pt x="564" y="170"/>
                    </a:lnTo>
                    <a:lnTo>
                      <a:pt x="4" y="13"/>
                    </a:lnTo>
                    <a:lnTo>
                      <a:pt x="2" y="9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1" name="Freeform 753"/>
              <p:cNvSpPr>
                <a:spLocks/>
              </p:cNvSpPr>
              <p:nvPr/>
            </p:nvSpPr>
            <p:spPr bwMode="auto">
              <a:xfrm>
                <a:off x="2657" y="1575"/>
                <a:ext cx="560" cy="167"/>
              </a:xfrm>
              <a:custGeom>
                <a:avLst/>
                <a:gdLst>
                  <a:gd name="T0" fmla="*/ 0 w 560"/>
                  <a:gd name="T1" fmla="*/ 0 h 167"/>
                  <a:gd name="T2" fmla="*/ 560 w 560"/>
                  <a:gd name="T3" fmla="*/ 157 h 167"/>
                  <a:gd name="T4" fmla="*/ 556 w 560"/>
                  <a:gd name="T5" fmla="*/ 167 h 167"/>
                  <a:gd name="T6" fmla="*/ 4 w 560"/>
                  <a:gd name="T7" fmla="*/ 12 h 167"/>
                  <a:gd name="T8" fmla="*/ 0 w 560"/>
                  <a:gd name="T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0" h="167">
                    <a:moveTo>
                      <a:pt x="0" y="0"/>
                    </a:moveTo>
                    <a:lnTo>
                      <a:pt x="560" y="157"/>
                    </a:lnTo>
                    <a:lnTo>
                      <a:pt x="556" y="167"/>
                    </a:lnTo>
                    <a:lnTo>
                      <a:pt x="4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2" name="Freeform 754"/>
              <p:cNvSpPr>
                <a:spLocks/>
              </p:cNvSpPr>
              <p:nvPr/>
            </p:nvSpPr>
            <p:spPr bwMode="auto">
              <a:xfrm>
                <a:off x="2661" y="1587"/>
                <a:ext cx="552" cy="165"/>
              </a:xfrm>
              <a:custGeom>
                <a:avLst/>
                <a:gdLst>
                  <a:gd name="T0" fmla="*/ 0 w 552"/>
                  <a:gd name="T1" fmla="*/ 0 h 165"/>
                  <a:gd name="T2" fmla="*/ 552 w 552"/>
                  <a:gd name="T3" fmla="*/ 155 h 165"/>
                  <a:gd name="T4" fmla="*/ 549 w 552"/>
                  <a:gd name="T5" fmla="*/ 165 h 165"/>
                  <a:gd name="T6" fmla="*/ 3 w 552"/>
                  <a:gd name="T7" fmla="*/ 13 h 165"/>
                  <a:gd name="T8" fmla="*/ 2 w 552"/>
                  <a:gd name="T9" fmla="*/ 9 h 165"/>
                  <a:gd name="T10" fmla="*/ 0 w 552"/>
                  <a:gd name="T1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2" h="165">
                    <a:moveTo>
                      <a:pt x="0" y="0"/>
                    </a:moveTo>
                    <a:lnTo>
                      <a:pt x="552" y="155"/>
                    </a:lnTo>
                    <a:lnTo>
                      <a:pt x="549" y="165"/>
                    </a:lnTo>
                    <a:lnTo>
                      <a:pt x="3" y="1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3" name="Freeform 755"/>
              <p:cNvSpPr>
                <a:spLocks/>
              </p:cNvSpPr>
              <p:nvPr/>
            </p:nvSpPr>
            <p:spPr bwMode="auto">
              <a:xfrm>
                <a:off x="2664" y="1600"/>
                <a:ext cx="546" cy="162"/>
              </a:xfrm>
              <a:custGeom>
                <a:avLst/>
                <a:gdLst>
                  <a:gd name="T0" fmla="*/ 0 w 546"/>
                  <a:gd name="T1" fmla="*/ 0 h 162"/>
                  <a:gd name="T2" fmla="*/ 546 w 546"/>
                  <a:gd name="T3" fmla="*/ 152 h 162"/>
                  <a:gd name="T4" fmla="*/ 544 w 546"/>
                  <a:gd name="T5" fmla="*/ 158 h 162"/>
                  <a:gd name="T6" fmla="*/ 542 w 546"/>
                  <a:gd name="T7" fmla="*/ 162 h 162"/>
                  <a:gd name="T8" fmla="*/ 2 w 546"/>
                  <a:gd name="T9" fmla="*/ 11 h 162"/>
                  <a:gd name="T10" fmla="*/ 0 w 546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2">
                    <a:moveTo>
                      <a:pt x="0" y="0"/>
                    </a:moveTo>
                    <a:lnTo>
                      <a:pt x="546" y="152"/>
                    </a:lnTo>
                    <a:lnTo>
                      <a:pt x="544" y="158"/>
                    </a:lnTo>
                    <a:lnTo>
                      <a:pt x="542" y="162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4" name="Freeform 756"/>
              <p:cNvSpPr>
                <a:spLocks/>
              </p:cNvSpPr>
              <p:nvPr/>
            </p:nvSpPr>
            <p:spPr bwMode="auto">
              <a:xfrm>
                <a:off x="2666" y="1611"/>
                <a:ext cx="540" cy="162"/>
              </a:xfrm>
              <a:custGeom>
                <a:avLst/>
                <a:gdLst>
                  <a:gd name="T0" fmla="*/ 0 w 540"/>
                  <a:gd name="T1" fmla="*/ 0 h 162"/>
                  <a:gd name="T2" fmla="*/ 540 w 540"/>
                  <a:gd name="T3" fmla="*/ 151 h 162"/>
                  <a:gd name="T4" fmla="*/ 535 w 540"/>
                  <a:gd name="T5" fmla="*/ 162 h 162"/>
                  <a:gd name="T6" fmla="*/ 1 w 540"/>
                  <a:gd name="T7" fmla="*/ 12 h 162"/>
                  <a:gd name="T8" fmla="*/ 1 w 540"/>
                  <a:gd name="T9" fmla="*/ 6 h 162"/>
                  <a:gd name="T10" fmla="*/ 0 w 540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0" h="162">
                    <a:moveTo>
                      <a:pt x="0" y="0"/>
                    </a:moveTo>
                    <a:lnTo>
                      <a:pt x="540" y="151"/>
                    </a:lnTo>
                    <a:lnTo>
                      <a:pt x="535" y="162"/>
                    </a:lnTo>
                    <a:lnTo>
                      <a:pt x="1" y="12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5" name="Freeform 757"/>
              <p:cNvSpPr>
                <a:spLocks/>
              </p:cNvSpPr>
              <p:nvPr/>
            </p:nvSpPr>
            <p:spPr bwMode="auto">
              <a:xfrm>
                <a:off x="2667" y="1623"/>
                <a:ext cx="534" cy="159"/>
              </a:xfrm>
              <a:custGeom>
                <a:avLst/>
                <a:gdLst>
                  <a:gd name="T0" fmla="*/ 0 w 534"/>
                  <a:gd name="T1" fmla="*/ 0 h 159"/>
                  <a:gd name="T2" fmla="*/ 534 w 534"/>
                  <a:gd name="T3" fmla="*/ 150 h 159"/>
                  <a:gd name="T4" fmla="*/ 530 w 534"/>
                  <a:gd name="T5" fmla="*/ 159 h 159"/>
                  <a:gd name="T6" fmla="*/ 0 w 534"/>
                  <a:gd name="T7" fmla="*/ 11 h 159"/>
                  <a:gd name="T8" fmla="*/ 0 w 534"/>
                  <a:gd name="T9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4" h="159">
                    <a:moveTo>
                      <a:pt x="0" y="0"/>
                    </a:moveTo>
                    <a:lnTo>
                      <a:pt x="534" y="150"/>
                    </a:lnTo>
                    <a:lnTo>
                      <a:pt x="530" y="15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A"/>
              </a:solidFill>
              <a:ln w="0">
                <a:solidFill>
                  <a:srgbClr val="FFD4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6" name="Freeform 758"/>
              <p:cNvSpPr>
                <a:spLocks/>
              </p:cNvSpPr>
              <p:nvPr/>
            </p:nvSpPr>
            <p:spPr bwMode="auto">
              <a:xfrm>
                <a:off x="2666" y="1634"/>
                <a:ext cx="531" cy="158"/>
              </a:xfrm>
              <a:custGeom>
                <a:avLst/>
                <a:gdLst>
                  <a:gd name="T0" fmla="*/ 1 w 531"/>
                  <a:gd name="T1" fmla="*/ 0 h 158"/>
                  <a:gd name="T2" fmla="*/ 531 w 531"/>
                  <a:gd name="T3" fmla="*/ 148 h 158"/>
                  <a:gd name="T4" fmla="*/ 530 w 531"/>
                  <a:gd name="T5" fmla="*/ 152 h 158"/>
                  <a:gd name="T6" fmla="*/ 525 w 531"/>
                  <a:gd name="T7" fmla="*/ 158 h 158"/>
                  <a:gd name="T8" fmla="*/ 0 w 531"/>
                  <a:gd name="T9" fmla="*/ 10 h 158"/>
                  <a:gd name="T10" fmla="*/ 1 w 531"/>
                  <a:gd name="T11" fmla="*/ 1 h 158"/>
                  <a:gd name="T12" fmla="*/ 1 w 531"/>
                  <a:gd name="T13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8">
                    <a:moveTo>
                      <a:pt x="1" y="0"/>
                    </a:moveTo>
                    <a:lnTo>
                      <a:pt x="531" y="148"/>
                    </a:lnTo>
                    <a:lnTo>
                      <a:pt x="530" y="152"/>
                    </a:lnTo>
                    <a:lnTo>
                      <a:pt x="525" y="158"/>
                    </a:lnTo>
                    <a:lnTo>
                      <a:pt x="0" y="10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D39A"/>
              </a:solidFill>
              <a:ln w="0">
                <a:solidFill>
                  <a:srgbClr val="FFD3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7" name="Freeform 759"/>
              <p:cNvSpPr>
                <a:spLocks/>
              </p:cNvSpPr>
              <p:nvPr/>
            </p:nvSpPr>
            <p:spPr bwMode="auto">
              <a:xfrm>
                <a:off x="2663" y="1644"/>
                <a:ext cx="528" cy="157"/>
              </a:xfrm>
              <a:custGeom>
                <a:avLst/>
                <a:gdLst>
                  <a:gd name="T0" fmla="*/ 3 w 528"/>
                  <a:gd name="T1" fmla="*/ 0 h 157"/>
                  <a:gd name="T2" fmla="*/ 528 w 528"/>
                  <a:gd name="T3" fmla="*/ 148 h 157"/>
                  <a:gd name="T4" fmla="*/ 522 w 528"/>
                  <a:gd name="T5" fmla="*/ 157 h 157"/>
                  <a:gd name="T6" fmla="*/ 0 w 528"/>
                  <a:gd name="T7" fmla="*/ 11 h 157"/>
                  <a:gd name="T8" fmla="*/ 1 w 528"/>
                  <a:gd name="T9" fmla="*/ 5 h 157"/>
                  <a:gd name="T10" fmla="*/ 3 w 528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8" h="157">
                    <a:moveTo>
                      <a:pt x="3" y="0"/>
                    </a:moveTo>
                    <a:lnTo>
                      <a:pt x="528" y="148"/>
                    </a:lnTo>
                    <a:lnTo>
                      <a:pt x="522" y="157"/>
                    </a:lnTo>
                    <a:lnTo>
                      <a:pt x="0" y="11"/>
                    </a:lnTo>
                    <a:lnTo>
                      <a:pt x="1" y="5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8" name="Freeform 760"/>
              <p:cNvSpPr>
                <a:spLocks/>
              </p:cNvSpPr>
              <p:nvPr/>
            </p:nvSpPr>
            <p:spPr bwMode="auto">
              <a:xfrm>
                <a:off x="2659" y="1655"/>
                <a:ext cx="526" cy="157"/>
              </a:xfrm>
              <a:custGeom>
                <a:avLst/>
                <a:gdLst>
                  <a:gd name="T0" fmla="*/ 4 w 526"/>
                  <a:gd name="T1" fmla="*/ 0 h 157"/>
                  <a:gd name="T2" fmla="*/ 526 w 526"/>
                  <a:gd name="T3" fmla="*/ 146 h 157"/>
                  <a:gd name="T4" fmla="*/ 521 w 526"/>
                  <a:gd name="T5" fmla="*/ 155 h 157"/>
                  <a:gd name="T6" fmla="*/ 521 w 526"/>
                  <a:gd name="T7" fmla="*/ 157 h 157"/>
                  <a:gd name="T8" fmla="*/ 0 w 526"/>
                  <a:gd name="T9" fmla="*/ 10 h 157"/>
                  <a:gd name="T10" fmla="*/ 2 w 526"/>
                  <a:gd name="T11" fmla="*/ 6 h 157"/>
                  <a:gd name="T12" fmla="*/ 4 w 526"/>
                  <a:gd name="T13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6" h="157">
                    <a:moveTo>
                      <a:pt x="4" y="0"/>
                    </a:moveTo>
                    <a:lnTo>
                      <a:pt x="526" y="146"/>
                    </a:lnTo>
                    <a:lnTo>
                      <a:pt x="521" y="155"/>
                    </a:lnTo>
                    <a:lnTo>
                      <a:pt x="521" y="157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9" name="Freeform 761"/>
              <p:cNvSpPr>
                <a:spLocks/>
              </p:cNvSpPr>
              <p:nvPr/>
            </p:nvSpPr>
            <p:spPr bwMode="auto">
              <a:xfrm>
                <a:off x="2654" y="1665"/>
                <a:ext cx="526" cy="156"/>
              </a:xfrm>
              <a:custGeom>
                <a:avLst/>
                <a:gdLst>
                  <a:gd name="T0" fmla="*/ 5 w 526"/>
                  <a:gd name="T1" fmla="*/ 0 h 156"/>
                  <a:gd name="T2" fmla="*/ 526 w 526"/>
                  <a:gd name="T3" fmla="*/ 147 h 156"/>
                  <a:gd name="T4" fmla="*/ 520 w 526"/>
                  <a:gd name="T5" fmla="*/ 156 h 156"/>
                  <a:gd name="T6" fmla="*/ 0 w 526"/>
                  <a:gd name="T7" fmla="*/ 11 h 156"/>
                  <a:gd name="T8" fmla="*/ 3 w 526"/>
                  <a:gd name="T9" fmla="*/ 5 h 156"/>
                  <a:gd name="T10" fmla="*/ 5 w 526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6" h="156">
                    <a:moveTo>
                      <a:pt x="5" y="0"/>
                    </a:moveTo>
                    <a:lnTo>
                      <a:pt x="526" y="147"/>
                    </a:lnTo>
                    <a:lnTo>
                      <a:pt x="520" y="156"/>
                    </a:lnTo>
                    <a:lnTo>
                      <a:pt x="0" y="11"/>
                    </a:lnTo>
                    <a:lnTo>
                      <a:pt x="3" y="5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0" name="Freeform 762"/>
              <p:cNvSpPr>
                <a:spLocks/>
              </p:cNvSpPr>
              <p:nvPr/>
            </p:nvSpPr>
            <p:spPr bwMode="auto">
              <a:xfrm>
                <a:off x="2643" y="1676"/>
                <a:ext cx="531" cy="154"/>
              </a:xfrm>
              <a:custGeom>
                <a:avLst/>
                <a:gdLst>
                  <a:gd name="T0" fmla="*/ 11 w 531"/>
                  <a:gd name="T1" fmla="*/ 0 h 154"/>
                  <a:gd name="T2" fmla="*/ 531 w 531"/>
                  <a:gd name="T3" fmla="*/ 145 h 154"/>
                  <a:gd name="T4" fmla="*/ 523 w 531"/>
                  <a:gd name="T5" fmla="*/ 154 h 154"/>
                  <a:gd name="T6" fmla="*/ 0 w 531"/>
                  <a:gd name="T7" fmla="*/ 7 h 154"/>
                  <a:gd name="T8" fmla="*/ 10 w 531"/>
                  <a:gd name="T9" fmla="*/ 1 h 154"/>
                  <a:gd name="T10" fmla="*/ 11 w 531"/>
                  <a:gd name="T11" fmla="*/ 0 h 154"/>
                  <a:gd name="T12" fmla="*/ 11 w 531"/>
                  <a:gd name="T13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4">
                    <a:moveTo>
                      <a:pt x="11" y="0"/>
                    </a:moveTo>
                    <a:lnTo>
                      <a:pt x="531" y="145"/>
                    </a:lnTo>
                    <a:lnTo>
                      <a:pt x="523" y="154"/>
                    </a:lnTo>
                    <a:lnTo>
                      <a:pt x="0" y="7"/>
                    </a:lnTo>
                    <a:lnTo>
                      <a:pt x="10" y="1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1" name="Freeform 763"/>
              <p:cNvSpPr>
                <a:spLocks/>
              </p:cNvSpPr>
              <p:nvPr/>
            </p:nvSpPr>
            <p:spPr bwMode="auto">
              <a:xfrm>
                <a:off x="2632" y="1683"/>
                <a:ext cx="534" cy="156"/>
              </a:xfrm>
              <a:custGeom>
                <a:avLst/>
                <a:gdLst>
                  <a:gd name="T0" fmla="*/ 11 w 534"/>
                  <a:gd name="T1" fmla="*/ 0 h 156"/>
                  <a:gd name="T2" fmla="*/ 534 w 534"/>
                  <a:gd name="T3" fmla="*/ 147 h 156"/>
                  <a:gd name="T4" fmla="*/ 530 w 534"/>
                  <a:gd name="T5" fmla="*/ 152 h 156"/>
                  <a:gd name="T6" fmla="*/ 527 w 534"/>
                  <a:gd name="T7" fmla="*/ 156 h 156"/>
                  <a:gd name="T8" fmla="*/ 0 w 534"/>
                  <a:gd name="T9" fmla="*/ 8 h 156"/>
                  <a:gd name="T10" fmla="*/ 11 w 534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6">
                    <a:moveTo>
                      <a:pt x="11" y="0"/>
                    </a:moveTo>
                    <a:lnTo>
                      <a:pt x="534" y="147"/>
                    </a:lnTo>
                    <a:lnTo>
                      <a:pt x="530" y="152"/>
                    </a:lnTo>
                    <a:lnTo>
                      <a:pt x="527" y="15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2" name="Freeform 764"/>
              <p:cNvSpPr>
                <a:spLocks/>
              </p:cNvSpPr>
              <p:nvPr/>
            </p:nvSpPr>
            <p:spPr bwMode="auto">
              <a:xfrm>
                <a:off x="2623" y="1691"/>
                <a:ext cx="536" cy="157"/>
              </a:xfrm>
              <a:custGeom>
                <a:avLst/>
                <a:gdLst>
                  <a:gd name="T0" fmla="*/ 9 w 536"/>
                  <a:gd name="T1" fmla="*/ 0 h 157"/>
                  <a:gd name="T2" fmla="*/ 536 w 536"/>
                  <a:gd name="T3" fmla="*/ 148 h 157"/>
                  <a:gd name="T4" fmla="*/ 527 w 536"/>
                  <a:gd name="T5" fmla="*/ 157 h 157"/>
                  <a:gd name="T6" fmla="*/ 0 w 536"/>
                  <a:gd name="T7" fmla="*/ 10 h 157"/>
                  <a:gd name="T8" fmla="*/ 7 w 536"/>
                  <a:gd name="T9" fmla="*/ 0 h 157"/>
                  <a:gd name="T10" fmla="*/ 9 w 536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6" h="157">
                    <a:moveTo>
                      <a:pt x="9" y="0"/>
                    </a:moveTo>
                    <a:lnTo>
                      <a:pt x="536" y="148"/>
                    </a:lnTo>
                    <a:lnTo>
                      <a:pt x="527" y="157"/>
                    </a:lnTo>
                    <a:lnTo>
                      <a:pt x="0" y="10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3" name="Freeform 765"/>
              <p:cNvSpPr>
                <a:spLocks/>
              </p:cNvSpPr>
              <p:nvPr/>
            </p:nvSpPr>
            <p:spPr bwMode="auto">
              <a:xfrm>
                <a:off x="2616" y="1701"/>
                <a:ext cx="534" cy="157"/>
              </a:xfrm>
              <a:custGeom>
                <a:avLst/>
                <a:gdLst>
                  <a:gd name="T0" fmla="*/ 7 w 534"/>
                  <a:gd name="T1" fmla="*/ 0 h 157"/>
                  <a:gd name="T2" fmla="*/ 534 w 534"/>
                  <a:gd name="T3" fmla="*/ 147 h 157"/>
                  <a:gd name="T4" fmla="*/ 526 w 534"/>
                  <a:gd name="T5" fmla="*/ 157 h 157"/>
                  <a:gd name="T6" fmla="*/ 0 w 534"/>
                  <a:gd name="T7" fmla="*/ 9 h 157"/>
                  <a:gd name="T8" fmla="*/ 1 w 534"/>
                  <a:gd name="T9" fmla="*/ 5 h 157"/>
                  <a:gd name="T10" fmla="*/ 7 w 534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7">
                    <a:moveTo>
                      <a:pt x="7" y="0"/>
                    </a:moveTo>
                    <a:lnTo>
                      <a:pt x="534" y="147"/>
                    </a:lnTo>
                    <a:lnTo>
                      <a:pt x="526" y="157"/>
                    </a:lnTo>
                    <a:lnTo>
                      <a:pt x="0" y="9"/>
                    </a:lnTo>
                    <a:lnTo>
                      <a:pt x="1" y="5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4" name="Freeform 766"/>
              <p:cNvSpPr>
                <a:spLocks/>
              </p:cNvSpPr>
              <p:nvPr/>
            </p:nvSpPr>
            <p:spPr bwMode="auto">
              <a:xfrm>
                <a:off x="2612" y="1710"/>
                <a:ext cx="530" cy="155"/>
              </a:xfrm>
              <a:custGeom>
                <a:avLst/>
                <a:gdLst>
                  <a:gd name="T0" fmla="*/ 4 w 530"/>
                  <a:gd name="T1" fmla="*/ 0 h 155"/>
                  <a:gd name="T2" fmla="*/ 530 w 530"/>
                  <a:gd name="T3" fmla="*/ 148 h 155"/>
                  <a:gd name="T4" fmla="*/ 529 w 530"/>
                  <a:gd name="T5" fmla="*/ 148 h 155"/>
                  <a:gd name="T6" fmla="*/ 521 w 530"/>
                  <a:gd name="T7" fmla="*/ 155 h 155"/>
                  <a:gd name="T8" fmla="*/ 0 w 530"/>
                  <a:gd name="T9" fmla="*/ 10 h 155"/>
                  <a:gd name="T10" fmla="*/ 4 w 530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0" h="155">
                    <a:moveTo>
                      <a:pt x="4" y="0"/>
                    </a:moveTo>
                    <a:lnTo>
                      <a:pt x="530" y="148"/>
                    </a:lnTo>
                    <a:lnTo>
                      <a:pt x="529" y="148"/>
                    </a:lnTo>
                    <a:lnTo>
                      <a:pt x="521" y="155"/>
                    </a:lnTo>
                    <a:lnTo>
                      <a:pt x="0" y="1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5" name="Freeform 767"/>
              <p:cNvSpPr>
                <a:spLocks/>
              </p:cNvSpPr>
              <p:nvPr/>
            </p:nvSpPr>
            <p:spPr bwMode="auto">
              <a:xfrm>
                <a:off x="2612" y="1720"/>
                <a:ext cx="521" cy="155"/>
              </a:xfrm>
              <a:custGeom>
                <a:avLst/>
                <a:gdLst>
                  <a:gd name="T0" fmla="*/ 0 w 521"/>
                  <a:gd name="T1" fmla="*/ 0 h 155"/>
                  <a:gd name="T2" fmla="*/ 521 w 521"/>
                  <a:gd name="T3" fmla="*/ 145 h 155"/>
                  <a:gd name="T4" fmla="*/ 511 w 521"/>
                  <a:gd name="T5" fmla="*/ 155 h 155"/>
                  <a:gd name="T6" fmla="*/ 0 w 521"/>
                  <a:gd name="T7" fmla="*/ 11 h 155"/>
                  <a:gd name="T8" fmla="*/ 0 w 521"/>
                  <a:gd name="T9" fmla="*/ 0 h 155"/>
                  <a:gd name="T10" fmla="*/ 0 w 521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1" h="155">
                    <a:moveTo>
                      <a:pt x="0" y="0"/>
                    </a:moveTo>
                    <a:lnTo>
                      <a:pt x="521" y="145"/>
                    </a:lnTo>
                    <a:lnTo>
                      <a:pt x="511" y="155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6" name="Freeform 768"/>
              <p:cNvSpPr>
                <a:spLocks/>
              </p:cNvSpPr>
              <p:nvPr/>
            </p:nvSpPr>
            <p:spPr bwMode="auto">
              <a:xfrm>
                <a:off x="2612" y="1731"/>
                <a:ext cx="511" cy="151"/>
              </a:xfrm>
              <a:custGeom>
                <a:avLst/>
                <a:gdLst>
                  <a:gd name="T0" fmla="*/ 0 w 511"/>
                  <a:gd name="T1" fmla="*/ 0 h 151"/>
                  <a:gd name="T2" fmla="*/ 511 w 511"/>
                  <a:gd name="T3" fmla="*/ 144 h 151"/>
                  <a:gd name="T4" fmla="*/ 504 w 511"/>
                  <a:gd name="T5" fmla="*/ 149 h 151"/>
                  <a:gd name="T6" fmla="*/ 500 w 511"/>
                  <a:gd name="T7" fmla="*/ 151 h 151"/>
                  <a:gd name="T8" fmla="*/ 3 w 511"/>
                  <a:gd name="T9" fmla="*/ 11 h 151"/>
                  <a:gd name="T10" fmla="*/ 0 w 511"/>
                  <a:gd name="T11" fmla="*/ 4 h 151"/>
                  <a:gd name="T12" fmla="*/ 0 w 511"/>
                  <a:gd name="T1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1" h="151">
                    <a:moveTo>
                      <a:pt x="0" y="0"/>
                    </a:moveTo>
                    <a:lnTo>
                      <a:pt x="511" y="144"/>
                    </a:lnTo>
                    <a:lnTo>
                      <a:pt x="504" y="149"/>
                    </a:lnTo>
                    <a:lnTo>
                      <a:pt x="500" y="151"/>
                    </a:lnTo>
                    <a:lnTo>
                      <a:pt x="3" y="11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7" name="Freeform 769"/>
              <p:cNvSpPr>
                <a:spLocks/>
              </p:cNvSpPr>
              <p:nvPr/>
            </p:nvSpPr>
            <p:spPr bwMode="auto">
              <a:xfrm>
                <a:off x="2615" y="1742"/>
                <a:ext cx="497" cy="148"/>
              </a:xfrm>
              <a:custGeom>
                <a:avLst/>
                <a:gdLst>
                  <a:gd name="T0" fmla="*/ 0 w 497"/>
                  <a:gd name="T1" fmla="*/ 0 h 148"/>
                  <a:gd name="T2" fmla="*/ 497 w 497"/>
                  <a:gd name="T3" fmla="*/ 140 h 148"/>
                  <a:gd name="T4" fmla="*/ 485 w 497"/>
                  <a:gd name="T5" fmla="*/ 148 h 148"/>
                  <a:gd name="T6" fmla="*/ 8 w 497"/>
                  <a:gd name="T7" fmla="*/ 13 h 148"/>
                  <a:gd name="T8" fmla="*/ 1 w 497"/>
                  <a:gd name="T9" fmla="*/ 4 h 148"/>
                  <a:gd name="T10" fmla="*/ 0 w 497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" h="148">
                    <a:moveTo>
                      <a:pt x="0" y="0"/>
                    </a:moveTo>
                    <a:lnTo>
                      <a:pt x="497" y="140"/>
                    </a:lnTo>
                    <a:lnTo>
                      <a:pt x="485" y="148"/>
                    </a:lnTo>
                    <a:lnTo>
                      <a:pt x="8" y="13"/>
                    </a:lnTo>
                    <a:lnTo>
                      <a:pt x="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8" name="Freeform 770"/>
              <p:cNvSpPr>
                <a:spLocks/>
              </p:cNvSpPr>
              <p:nvPr/>
            </p:nvSpPr>
            <p:spPr bwMode="auto">
              <a:xfrm>
                <a:off x="2623" y="1755"/>
                <a:ext cx="477" cy="143"/>
              </a:xfrm>
              <a:custGeom>
                <a:avLst/>
                <a:gdLst>
                  <a:gd name="T0" fmla="*/ 0 w 477"/>
                  <a:gd name="T1" fmla="*/ 0 h 143"/>
                  <a:gd name="T2" fmla="*/ 477 w 477"/>
                  <a:gd name="T3" fmla="*/ 135 h 143"/>
                  <a:gd name="T4" fmla="*/ 466 w 477"/>
                  <a:gd name="T5" fmla="*/ 143 h 143"/>
                  <a:gd name="T6" fmla="*/ 13 w 477"/>
                  <a:gd name="T7" fmla="*/ 16 h 143"/>
                  <a:gd name="T8" fmla="*/ 9 w 477"/>
                  <a:gd name="T9" fmla="*/ 14 h 143"/>
                  <a:gd name="T10" fmla="*/ 0 w 477"/>
                  <a:gd name="T11" fmla="*/ 3 h 143"/>
                  <a:gd name="T12" fmla="*/ 0 w 477"/>
                  <a:gd name="T13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7" h="143">
                    <a:moveTo>
                      <a:pt x="0" y="0"/>
                    </a:moveTo>
                    <a:lnTo>
                      <a:pt x="477" y="135"/>
                    </a:lnTo>
                    <a:lnTo>
                      <a:pt x="466" y="143"/>
                    </a:lnTo>
                    <a:lnTo>
                      <a:pt x="13" y="16"/>
                    </a:lnTo>
                    <a:lnTo>
                      <a:pt x="9" y="1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9" name="Freeform 771"/>
              <p:cNvSpPr>
                <a:spLocks/>
              </p:cNvSpPr>
              <p:nvPr/>
            </p:nvSpPr>
            <p:spPr bwMode="auto">
              <a:xfrm>
                <a:off x="2636" y="1771"/>
                <a:ext cx="453" cy="135"/>
              </a:xfrm>
              <a:custGeom>
                <a:avLst/>
                <a:gdLst>
                  <a:gd name="T0" fmla="*/ 0 w 453"/>
                  <a:gd name="T1" fmla="*/ 0 h 135"/>
                  <a:gd name="T2" fmla="*/ 453 w 453"/>
                  <a:gd name="T3" fmla="*/ 127 h 135"/>
                  <a:gd name="T4" fmla="*/ 453 w 453"/>
                  <a:gd name="T5" fmla="*/ 127 h 135"/>
                  <a:gd name="T6" fmla="*/ 439 w 453"/>
                  <a:gd name="T7" fmla="*/ 135 h 135"/>
                  <a:gd name="T8" fmla="*/ 26 w 453"/>
                  <a:gd name="T9" fmla="*/ 19 h 135"/>
                  <a:gd name="T10" fmla="*/ 23 w 453"/>
                  <a:gd name="T11" fmla="*/ 17 h 135"/>
                  <a:gd name="T12" fmla="*/ 21 w 453"/>
                  <a:gd name="T13" fmla="*/ 16 h 135"/>
                  <a:gd name="T14" fmla="*/ 14 w 453"/>
                  <a:gd name="T15" fmla="*/ 12 h 135"/>
                  <a:gd name="T16" fmla="*/ 6 w 453"/>
                  <a:gd name="T17" fmla="*/ 5 h 135"/>
                  <a:gd name="T18" fmla="*/ 0 w 453"/>
                  <a:gd name="T19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3" h="135">
                    <a:moveTo>
                      <a:pt x="0" y="0"/>
                    </a:moveTo>
                    <a:lnTo>
                      <a:pt x="453" y="127"/>
                    </a:lnTo>
                    <a:lnTo>
                      <a:pt x="453" y="127"/>
                    </a:lnTo>
                    <a:lnTo>
                      <a:pt x="439" y="135"/>
                    </a:lnTo>
                    <a:lnTo>
                      <a:pt x="26" y="19"/>
                    </a:lnTo>
                    <a:lnTo>
                      <a:pt x="23" y="17"/>
                    </a:lnTo>
                    <a:lnTo>
                      <a:pt x="21" y="16"/>
                    </a:lnTo>
                    <a:lnTo>
                      <a:pt x="14" y="12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4"/>
              </a:solidFill>
              <a:ln w="0">
                <a:solidFill>
                  <a:srgbClr val="FFD0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0" name="Freeform 772"/>
              <p:cNvSpPr>
                <a:spLocks/>
              </p:cNvSpPr>
              <p:nvPr/>
            </p:nvSpPr>
            <p:spPr bwMode="auto">
              <a:xfrm>
                <a:off x="2662" y="1790"/>
                <a:ext cx="413" cy="123"/>
              </a:xfrm>
              <a:custGeom>
                <a:avLst/>
                <a:gdLst>
                  <a:gd name="T0" fmla="*/ 0 w 413"/>
                  <a:gd name="T1" fmla="*/ 0 h 123"/>
                  <a:gd name="T2" fmla="*/ 413 w 413"/>
                  <a:gd name="T3" fmla="*/ 116 h 123"/>
                  <a:gd name="T4" fmla="*/ 399 w 413"/>
                  <a:gd name="T5" fmla="*/ 123 h 123"/>
                  <a:gd name="T6" fmla="*/ 21 w 413"/>
                  <a:gd name="T7" fmla="*/ 17 h 123"/>
                  <a:gd name="T8" fmla="*/ 13 w 413"/>
                  <a:gd name="T9" fmla="*/ 7 h 123"/>
                  <a:gd name="T10" fmla="*/ 0 w 413"/>
                  <a:gd name="T11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3" h="123">
                    <a:moveTo>
                      <a:pt x="0" y="0"/>
                    </a:moveTo>
                    <a:lnTo>
                      <a:pt x="413" y="116"/>
                    </a:lnTo>
                    <a:lnTo>
                      <a:pt x="399" y="123"/>
                    </a:lnTo>
                    <a:lnTo>
                      <a:pt x="21" y="17"/>
                    </a:lnTo>
                    <a:lnTo>
                      <a:pt x="13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4"/>
              </a:solidFill>
              <a:ln w="0">
                <a:solidFill>
                  <a:srgbClr val="FFCF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1" name="Freeform 773"/>
              <p:cNvSpPr>
                <a:spLocks/>
              </p:cNvSpPr>
              <p:nvPr/>
            </p:nvSpPr>
            <p:spPr bwMode="auto">
              <a:xfrm>
                <a:off x="2683" y="1807"/>
                <a:ext cx="378" cy="112"/>
              </a:xfrm>
              <a:custGeom>
                <a:avLst/>
                <a:gdLst>
                  <a:gd name="T0" fmla="*/ 0 w 378"/>
                  <a:gd name="T1" fmla="*/ 0 h 112"/>
                  <a:gd name="T2" fmla="*/ 378 w 378"/>
                  <a:gd name="T3" fmla="*/ 106 h 112"/>
                  <a:gd name="T4" fmla="*/ 373 w 378"/>
                  <a:gd name="T5" fmla="*/ 108 h 112"/>
                  <a:gd name="T6" fmla="*/ 362 w 378"/>
                  <a:gd name="T7" fmla="*/ 112 h 112"/>
                  <a:gd name="T8" fmla="*/ 9 w 378"/>
                  <a:gd name="T9" fmla="*/ 14 h 112"/>
                  <a:gd name="T10" fmla="*/ 4 w 378"/>
                  <a:gd name="T11" fmla="*/ 3 h 112"/>
                  <a:gd name="T12" fmla="*/ 0 w 378"/>
                  <a:gd name="T13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8" h="112">
                    <a:moveTo>
                      <a:pt x="0" y="0"/>
                    </a:moveTo>
                    <a:lnTo>
                      <a:pt x="378" y="106"/>
                    </a:lnTo>
                    <a:lnTo>
                      <a:pt x="373" y="108"/>
                    </a:lnTo>
                    <a:lnTo>
                      <a:pt x="362" y="112"/>
                    </a:lnTo>
                    <a:lnTo>
                      <a:pt x="9" y="14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2" name="Freeform 774"/>
              <p:cNvSpPr>
                <a:spLocks/>
              </p:cNvSpPr>
              <p:nvPr/>
            </p:nvSpPr>
            <p:spPr bwMode="auto">
              <a:xfrm>
                <a:off x="2692" y="1821"/>
                <a:ext cx="353" cy="105"/>
              </a:xfrm>
              <a:custGeom>
                <a:avLst/>
                <a:gdLst>
                  <a:gd name="T0" fmla="*/ 0 w 353"/>
                  <a:gd name="T1" fmla="*/ 0 h 105"/>
                  <a:gd name="T2" fmla="*/ 353 w 353"/>
                  <a:gd name="T3" fmla="*/ 98 h 105"/>
                  <a:gd name="T4" fmla="*/ 336 w 353"/>
                  <a:gd name="T5" fmla="*/ 105 h 105"/>
                  <a:gd name="T6" fmla="*/ 5 w 353"/>
                  <a:gd name="T7" fmla="*/ 12 h 105"/>
                  <a:gd name="T8" fmla="*/ 3 w 353"/>
                  <a:gd name="T9" fmla="*/ 6 h 105"/>
                  <a:gd name="T10" fmla="*/ 0 w 353"/>
                  <a:gd name="T1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3" h="105">
                    <a:moveTo>
                      <a:pt x="0" y="0"/>
                    </a:moveTo>
                    <a:lnTo>
                      <a:pt x="353" y="98"/>
                    </a:lnTo>
                    <a:lnTo>
                      <a:pt x="336" y="105"/>
                    </a:lnTo>
                    <a:lnTo>
                      <a:pt x="5" y="12"/>
                    </a:lnTo>
                    <a:lnTo>
                      <a:pt x="3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3" name="Freeform 775"/>
              <p:cNvSpPr>
                <a:spLocks/>
              </p:cNvSpPr>
              <p:nvPr/>
            </p:nvSpPr>
            <p:spPr bwMode="auto">
              <a:xfrm>
                <a:off x="2697" y="1833"/>
                <a:ext cx="331" cy="99"/>
              </a:xfrm>
              <a:custGeom>
                <a:avLst/>
                <a:gdLst>
                  <a:gd name="T0" fmla="*/ 0 w 331"/>
                  <a:gd name="T1" fmla="*/ 0 h 99"/>
                  <a:gd name="T2" fmla="*/ 331 w 331"/>
                  <a:gd name="T3" fmla="*/ 93 h 99"/>
                  <a:gd name="T4" fmla="*/ 322 w 331"/>
                  <a:gd name="T5" fmla="*/ 97 h 99"/>
                  <a:gd name="T6" fmla="*/ 313 w 331"/>
                  <a:gd name="T7" fmla="*/ 99 h 99"/>
                  <a:gd name="T8" fmla="*/ 3 w 331"/>
                  <a:gd name="T9" fmla="*/ 13 h 99"/>
                  <a:gd name="T10" fmla="*/ 0 w 331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1" h="99">
                    <a:moveTo>
                      <a:pt x="0" y="0"/>
                    </a:moveTo>
                    <a:lnTo>
                      <a:pt x="331" y="93"/>
                    </a:lnTo>
                    <a:lnTo>
                      <a:pt x="322" y="97"/>
                    </a:lnTo>
                    <a:lnTo>
                      <a:pt x="313" y="99"/>
                    </a:lnTo>
                    <a:lnTo>
                      <a:pt x="3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4" name="Freeform 776"/>
              <p:cNvSpPr>
                <a:spLocks/>
              </p:cNvSpPr>
              <p:nvPr/>
            </p:nvSpPr>
            <p:spPr bwMode="auto">
              <a:xfrm>
                <a:off x="2700" y="1846"/>
                <a:ext cx="310" cy="91"/>
              </a:xfrm>
              <a:custGeom>
                <a:avLst/>
                <a:gdLst>
                  <a:gd name="T0" fmla="*/ 0 w 310"/>
                  <a:gd name="T1" fmla="*/ 0 h 91"/>
                  <a:gd name="T2" fmla="*/ 310 w 310"/>
                  <a:gd name="T3" fmla="*/ 86 h 91"/>
                  <a:gd name="T4" fmla="*/ 289 w 310"/>
                  <a:gd name="T5" fmla="*/ 91 h 91"/>
                  <a:gd name="T6" fmla="*/ 2 w 310"/>
                  <a:gd name="T7" fmla="*/ 12 h 91"/>
                  <a:gd name="T8" fmla="*/ 0 w 310"/>
                  <a:gd name="T9" fmla="*/ 0 h 91"/>
                  <a:gd name="T10" fmla="*/ 0 w 310"/>
                  <a:gd name="T11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0" h="91">
                    <a:moveTo>
                      <a:pt x="0" y="0"/>
                    </a:moveTo>
                    <a:lnTo>
                      <a:pt x="310" y="86"/>
                    </a:lnTo>
                    <a:lnTo>
                      <a:pt x="289" y="91"/>
                    </a:lnTo>
                    <a:lnTo>
                      <a:pt x="2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5" name="Freeform 777"/>
              <p:cNvSpPr>
                <a:spLocks/>
              </p:cNvSpPr>
              <p:nvPr/>
            </p:nvSpPr>
            <p:spPr bwMode="auto">
              <a:xfrm>
                <a:off x="2702" y="1858"/>
                <a:ext cx="287" cy="85"/>
              </a:xfrm>
              <a:custGeom>
                <a:avLst/>
                <a:gdLst>
                  <a:gd name="T0" fmla="*/ 0 w 287"/>
                  <a:gd name="T1" fmla="*/ 0 h 85"/>
                  <a:gd name="T2" fmla="*/ 287 w 287"/>
                  <a:gd name="T3" fmla="*/ 79 h 85"/>
                  <a:gd name="T4" fmla="*/ 277 w 287"/>
                  <a:gd name="T5" fmla="*/ 83 h 85"/>
                  <a:gd name="T6" fmla="*/ 266 w 287"/>
                  <a:gd name="T7" fmla="*/ 85 h 85"/>
                  <a:gd name="T8" fmla="*/ 2 w 287"/>
                  <a:gd name="T9" fmla="*/ 11 h 85"/>
                  <a:gd name="T10" fmla="*/ 2 w 287"/>
                  <a:gd name="T11" fmla="*/ 7 h 85"/>
                  <a:gd name="T12" fmla="*/ 0 w 287"/>
                  <a:gd name="T1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5">
                    <a:moveTo>
                      <a:pt x="0" y="0"/>
                    </a:moveTo>
                    <a:lnTo>
                      <a:pt x="287" y="79"/>
                    </a:lnTo>
                    <a:lnTo>
                      <a:pt x="277" y="83"/>
                    </a:lnTo>
                    <a:lnTo>
                      <a:pt x="266" y="85"/>
                    </a:lnTo>
                    <a:lnTo>
                      <a:pt x="2" y="11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6" name="Freeform 778"/>
              <p:cNvSpPr>
                <a:spLocks/>
              </p:cNvSpPr>
              <p:nvPr/>
            </p:nvSpPr>
            <p:spPr bwMode="auto">
              <a:xfrm>
                <a:off x="2704" y="1869"/>
                <a:ext cx="264" cy="79"/>
              </a:xfrm>
              <a:custGeom>
                <a:avLst/>
                <a:gdLst>
                  <a:gd name="T0" fmla="*/ 0 w 264"/>
                  <a:gd name="T1" fmla="*/ 0 h 79"/>
                  <a:gd name="T2" fmla="*/ 264 w 264"/>
                  <a:gd name="T3" fmla="*/ 74 h 79"/>
                  <a:gd name="T4" fmla="*/ 239 w 264"/>
                  <a:gd name="T5" fmla="*/ 79 h 79"/>
                  <a:gd name="T6" fmla="*/ 0 w 264"/>
                  <a:gd name="T7" fmla="*/ 11 h 79"/>
                  <a:gd name="T8" fmla="*/ 0 w 264"/>
                  <a:gd name="T9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4" h="79">
                    <a:moveTo>
                      <a:pt x="0" y="0"/>
                    </a:moveTo>
                    <a:lnTo>
                      <a:pt x="264" y="74"/>
                    </a:lnTo>
                    <a:lnTo>
                      <a:pt x="239" y="7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7" name="Freeform 779"/>
              <p:cNvSpPr>
                <a:spLocks/>
              </p:cNvSpPr>
              <p:nvPr/>
            </p:nvSpPr>
            <p:spPr bwMode="auto">
              <a:xfrm>
                <a:off x="2704" y="1880"/>
                <a:ext cx="239" cy="71"/>
              </a:xfrm>
              <a:custGeom>
                <a:avLst/>
                <a:gdLst>
                  <a:gd name="T0" fmla="*/ 0 w 239"/>
                  <a:gd name="T1" fmla="*/ 0 h 71"/>
                  <a:gd name="T2" fmla="*/ 239 w 239"/>
                  <a:gd name="T3" fmla="*/ 68 h 71"/>
                  <a:gd name="T4" fmla="*/ 229 w 239"/>
                  <a:gd name="T5" fmla="*/ 69 h 71"/>
                  <a:gd name="T6" fmla="*/ 212 w 239"/>
                  <a:gd name="T7" fmla="*/ 71 h 71"/>
                  <a:gd name="T8" fmla="*/ 1 w 239"/>
                  <a:gd name="T9" fmla="*/ 12 h 71"/>
                  <a:gd name="T10" fmla="*/ 1 w 239"/>
                  <a:gd name="T11" fmla="*/ 5 h 71"/>
                  <a:gd name="T12" fmla="*/ 0 w 239"/>
                  <a:gd name="T13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9" h="71">
                    <a:moveTo>
                      <a:pt x="0" y="0"/>
                    </a:moveTo>
                    <a:lnTo>
                      <a:pt x="239" y="68"/>
                    </a:lnTo>
                    <a:lnTo>
                      <a:pt x="229" y="69"/>
                    </a:lnTo>
                    <a:lnTo>
                      <a:pt x="212" y="71"/>
                    </a:lnTo>
                    <a:lnTo>
                      <a:pt x="1" y="12"/>
                    </a:lnTo>
                    <a:lnTo>
                      <a:pt x="1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8" name="Freeform 780"/>
              <p:cNvSpPr>
                <a:spLocks/>
              </p:cNvSpPr>
              <p:nvPr/>
            </p:nvSpPr>
            <p:spPr bwMode="auto">
              <a:xfrm>
                <a:off x="2705" y="1892"/>
                <a:ext cx="211" cy="61"/>
              </a:xfrm>
              <a:custGeom>
                <a:avLst/>
                <a:gdLst>
                  <a:gd name="T0" fmla="*/ 0 w 211"/>
                  <a:gd name="T1" fmla="*/ 0 h 61"/>
                  <a:gd name="T2" fmla="*/ 211 w 211"/>
                  <a:gd name="T3" fmla="*/ 59 h 61"/>
                  <a:gd name="T4" fmla="*/ 181 w 211"/>
                  <a:gd name="T5" fmla="*/ 61 h 61"/>
                  <a:gd name="T6" fmla="*/ 0 w 211"/>
                  <a:gd name="T7" fmla="*/ 11 h 61"/>
                  <a:gd name="T8" fmla="*/ 0 w 211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" h="61">
                    <a:moveTo>
                      <a:pt x="0" y="0"/>
                    </a:moveTo>
                    <a:lnTo>
                      <a:pt x="211" y="59"/>
                    </a:lnTo>
                    <a:lnTo>
                      <a:pt x="181" y="6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8F"/>
              </a:solidFill>
              <a:ln w="0">
                <a:solidFill>
                  <a:srgbClr val="FFCD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9" name="Freeform 781"/>
              <p:cNvSpPr>
                <a:spLocks/>
              </p:cNvSpPr>
              <p:nvPr/>
            </p:nvSpPr>
            <p:spPr bwMode="auto">
              <a:xfrm>
                <a:off x="2704" y="1903"/>
                <a:ext cx="182" cy="51"/>
              </a:xfrm>
              <a:custGeom>
                <a:avLst/>
                <a:gdLst>
                  <a:gd name="T0" fmla="*/ 1 w 182"/>
                  <a:gd name="T1" fmla="*/ 0 h 51"/>
                  <a:gd name="T2" fmla="*/ 182 w 182"/>
                  <a:gd name="T3" fmla="*/ 50 h 51"/>
                  <a:gd name="T4" fmla="*/ 179 w 182"/>
                  <a:gd name="T5" fmla="*/ 50 h 51"/>
                  <a:gd name="T6" fmla="*/ 144 w 182"/>
                  <a:gd name="T7" fmla="*/ 51 h 51"/>
                  <a:gd name="T8" fmla="*/ 0 w 182"/>
                  <a:gd name="T9" fmla="*/ 11 h 51"/>
                  <a:gd name="T10" fmla="*/ 1 w 182"/>
                  <a:gd name="T11" fmla="*/ 0 h 51"/>
                  <a:gd name="T12" fmla="*/ 1 w 182"/>
                  <a:gd name="T1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2" h="51">
                    <a:moveTo>
                      <a:pt x="1" y="0"/>
                    </a:moveTo>
                    <a:lnTo>
                      <a:pt x="182" y="50"/>
                    </a:lnTo>
                    <a:lnTo>
                      <a:pt x="179" y="50"/>
                    </a:lnTo>
                    <a:lnTo>
                      <a:pt x="144" y="51"/>
                    </a:lnTo>
                    <a:lnTo>
                      <a:pt x="0" y="11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0" name="Freeform 782"/>
              <p:cNvSpPr>
                <a:spLocks/>
              </p:cNvSpPr>
              <p:nvPr/>
            </p:nvSpPr>
            <p:spPr bwMode="auto">
              <a:xfrm>
                <a:off x="2702" y="1914"/>
                <a:ext cx="146" cy="40"/>
              </a:xfrm>
              <a:custGeom>
                <a:avLst/>
                <a:gdLst>
                  <a:gd name="T0" fmla="*/ 2 w 146"/>
                  <a:gd name="T1" fmla="*/ 0 h 40"/>
                  <a:gd name="T2" fmla="*/ 146 w 146"/>
                  <a:gd name="T3" fmla="*/ 40 h 40"/>
                  <a:gd name="T4" fmla="*/ 126 w 146"/>
                  <a:gd name="T5" fmla="*/ 40 h 40"/>
                  <a:gd name="T6" fmla="*/ 103 w 146"/>
                  <a:gd name="T7" fmla="*/ 39 h 40"/>
                  <a:gd name="T8" fmla="*/ 0 w 146"/>
                  <a:gd name="T9" fmla="*/ 10 h 40"/>
                  <a:gd name="T10" fmla="*/ 2 w 146"/>
                  <a:gd name="T11" fmla="*/ 5 h 40"/>
                  <a:gd name="T12" fmla="*/ 2 w 146"/>
                  <a:gd name="T1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6" h="40">
                    <a:moveTo>
                      <a:pt x="2" y="0"/>
                    </a:moveTo>
                    <a:lnTo>
                      <a:pt x="146" y="40"/>
                    </a:lnTo>
                    <a:lnTo>
                      <a:pt x="126" y="40"/>
                    </a:lnTo>
                    <a:lnTo>
                      <a:pt x="103" y="39"/>
                    </a:lnTo>
                    <a:lnTo>
                      <a:pt x="0" y="10"/>
                    </a:lnTo>
                    <a:lnTo>
                      <a:pt x="2" y="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1" name="Freeform 783"/>
              <p:cNvSpPr>
                <a:spLocks/>
              </p:cNvSpPr>
              <p:nvPr/>
            </p:nvSpPr>
            <p:spPr bwMode="auto">
              <a:xfrm>
                <a:off x="2701" y="1924"/>
                <a:ext cx="104" cy="29"/>
              </a:xfrm>
              <a:custGeom>
                <a:avLst/>
                <a:gdLst>
                  <a:gd name="T0" fmla="*/ 1 w 104"/>
                  <a:gd name="T1" fmla="*/ 0 h 29"/>
                  <a:gd name="T2" fmla="*/ 104 w 104"/>
                  <a:gd name="T3" fmla="*/ 29 h 29"/>
                  <a:gd name="T4" fmla="*/ 66 w 104"/>
                  <a:gd name="T5" fmla="*/ 28 h 29"/>
                  <a:gd name="T6" fmla="*/ 0 w 104"/>
                  <a:gd name="T7" fmla="*/ 20 h 29"/>
                  <a:gd name="T8" fmla="*/ 0 w 104"/>
                  <a:gd name="T9" fmla="*/ 17 h 29"/>
                  <a:gd name="T10" fmla="*/ 1 w 104"/>
                  <a:gd name="T11" fmla="*/ 8 h 29"/>
                  <a:gd name="T12" fmla="*/ 1 w 104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9">
                    <a:moveTo>
                      <a:pt x="1" y="0"/>
                    </a:moveTo>
                    <a:lnTo>
                      <a:pt x="104" y="29"/>
                    </a:lnTo>
                    <a:lnTo>
                      <a:pt x="66" y="28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1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2" name="Freeform 784"/>
              <p:cNvSpPr>
                <a:spLocks/>
              </p:cNvSpPr>
              <p:nvPr/>
            </p:nvSpPr>
            <p:spPr bwMode="auto">
              <a:xfrm>
                <a:off x="3174" y="1460"/>
                <a:ext cx="10" cy="18"/>
              </a:xfrm>
              <a:custGeom>
                <a:avLst/>
                <a:gdLst>
                  <a:gd name="T0" fmla="*/ 10 w 10"/>
                  <a:gd name="T1" fmla="*/ 0 h 18"/>
                  <a:gd name="T2" fmla="*/ 10 w 10"/>
                  <a:gd name="T3" fmla="*/ 18 h 18"/>
                  <a:gd name="T4" fmla="*/ 8 w 10"/>
                  <a:gd name="T5" fmla="*/ 15 h 18"/>
                  <a:gd name="T6" fmla="*/ 4 w 10"/>
                  <a:gd name="T7" fmla="*/ 10 h 18"/>
                  <a:gd name="T8" fmla="*/ 1 w 10"/>
                  <a:gd name="T9" fmla="*/ 5 h 18"/>
                  <a:gd name="T10" fmla="*/ 0 w 10"/>
                  <a:gd name="T11" fmla="*/ 4 h 18"/>
                  <a:gd name="T12" fmla="*/ 10 w 10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8">
                    <a:moveTo>
                      <a:pt x="10" y="0"/>
                    </a:moveTo>
                    <a:lnTo>
                      <a:pt x="10" y="18"/>
                    </a:lnTo>
                    <a:lnTo>
                      <a:pt x="8" y="15"/>
                    </a:lnTo>
                    <a:lnTo>
                      <a:pt x="4" y="10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3" name="Freeform 785"/>
              <p:cNvSpPr>
                <a:spLocks/>
              </p:cNvSpPr>
              <p:nvPr/>
            </p:nvSpPr>
            <p:spPr bwMode="auto">
              <a:xfrm>
                <a:off x="3184" y="1456"/>
                <a:ext cx="11" cy="30"/>
              </a:xfrm>
              <a:custGeom>
                <a:avLst/>
                <a:gdLst>
                  <a:gd name="T0" fmla="*/ 11 w 11"/>
                  <a:gd name="T1" fmla="*/ 0 h 30"/>
                  <a:gd name="T2" fmla="*/ 11 w 11"/>
                  <a:gd name="T3" fmla="*/ 30 h 30"/>
                  <a:gd name="T4" fmla="*/ 4 w 11"/>
                  <a:gd name="T5" fmla="*/ 26 h 30"/>
                  <a:gd name="T6" fmla="*/ 0 w 11"/>
                  <a:gd name="T7" fmla="*/ 22 h 30"/>
                  <a:gd name="T8" fmla="*/ 0 w 11"/>
                  <a:gd name="T9" fmla="*/ 4 h 30"/>
                  <a:gd name="T10" fmla="*/ 1 w 11"/>
                  <a:gd name="T11" fmla="*/ 4 h 30"/>
                  <a:gd name="T12" fmla="*/ 11 w 11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0">
                    <a:moveTo>
                      <a:pt x="11" y="0"/>
                    </a:moveTo>
                    <a:lnTo>
                      <a:pt x="11" y="30"/>
                    </a:lnTo>
                    <a:lnTo>
                      <a:pt x="4" y="26"/>
                    </a:lnTo>
                    <a:lnTo>
                      <a:pt x="0" y="22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4" name="Freeform 786"/>
              <p:cNvSpPr>
                <a:spLocks/>
              </p:cNvSpPr>
              <p:nvPr/>
            </p:nvSpPr>
            <p:spPr bwMode="auto">
              <a:xfrm>
                <a:off x="3195" y="1452"/>
                <a:ext cx="10" cy="36"/>
              </a:xfrm>
              <a:custGeom>
                <a:avLst/>
                <a:gdLst>
                  <a:gd name="T0" fmla="*/ 10 w 10"/>
                  <a:gd name="T1" fmla="*/ 0 h 36"/>
                  <a:gd name="T2" fmla="*/ 10 w 10"/>
                  <a:gd name="T3" fmla="*/ 36 h 36"/>
                  <a:gd name="T4" fmla="*/ 2 w 10"/>
                  <a:gd name="T5" fmla="*/ 35 h 36"/>
                  <a:gd name="T6" fmla="*/ 0 w 10"/>
                  <a:gd name="T7" fmla="*/ 34 h 36"/>
                  <a:gd name="T8" fmla="*/ 0 w 10"/>
                  <a:gd name="T9" fmla="*/ 4 h 36"/>
                  <a:gd name="T10" fmla="*/ 1 w 10"/>
                  <a:gd name="T11" fmla="*/ 4 h 36"/>
                  <a:gd name="T12" fmla="*/ 10 w 10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">
                    <a:moveTo>
                      <a:pt x="10" y="0"/>
                    </a:moveTo>
                    <a:lnTo>
                      <a:pt x="10" y="36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5" name="Freeform 787"/>
              <p:cNvSpPr>
                <a:spLocks/>
              </p:cNvSpPr>
              <p:nvPr/>
            </p:nvSpPr>
            <p:spPr bwMode="auto">
              <a:xfrm>
                <a:off x="3205" y="1447"/>
                <a:ext cx="9" cy="43"/>
              </a:xfrm>
              <a:custGeom>
                <a:avLst/>
                <a:gdLst>
                  <a:gd name="T0" fmla="*/ 9 w 9"/>
                  <a:gd name="T1" fmla="*/ 0 h 43"/>
                  <a:gd name="T2" fmla="*/ 9 w 9"/>
                  <a:gd name="T3" fmla="*/ 43 h 43"/>
                  <a:gd name="T4" fmla="*/ 4 w 9"/>
                  <a:gd name="T5" fmla="*/ 43 h 43"/>
                  <a:gd name="T6" fmla="*/ 0 w 9"/>
                  <a:gd name="T7" fmla="*/ 41 h 43"/>
                  <a:gd name="T8" fmla="*/ 0 w 9"/>
                  <a:gd name="T9" fmla="*/ 5 h 43"/>
                  <a:gd name="T10" fmla="*/ 1 w 9"/>
                  <a:gd name="T11" fmla="*/ 3 h 43"/>
                  <a:gd name="T12" fmla="*/ 8 w 9"/>
                  <a:gd name="T13" fmla="*/ 1 h 43"/>
                  <a:gd name="T14" fmla="*/ 9 w 9"/>
                  <a:gd name="T15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43">
                    <a:moveTo>
                      <a:pt x="9" y="0"/>
                    </a:moveTo>
                    <a:lnTo>
                      <a:pt x="9" y="43"/>
                    </a:lnTo>
                    <a:lnTo>
                      <a:pt x="4" y="43"/>
                    </a:lnTo>
                    <a:lnTo>
                      <a:pt x="0" y="41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8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6" name="Freeform 788"/>
              <p:cNvSpPr>
                <a:spLocks/>
              </p:cNvSpPr>
              <p:nvPr/>
            </p:nvSpPr>
            <p:spPr bwMode="auto">
              <a:xfrm>
                <a:off x="3214" y="1447"/>
                <a:ext cx="11" cy="43"/>
              </a:xfrm>
              <a:custGeom>
                <a:avLst/>
                <a:gdLst>
                  <a:gd name="T0" fmla="*/ 2 w 11"/>
                  <a:gd name="T1" fmla="*/ 0 h 43"/>
                  <a:gd name="T2" fmla="*/ 2 w 11"/>
                  <a:gd name="T3" fmla="*/ 2 h 43"/>
                  <a:gd name="T4" fmla="*/ 4 w 11"/>
                  <a:gd name="T5" fmla="*/ 11 h 43"/>
                  <a:gd name="T6" fmla="*/ 7 w 11"/>
                  <a:gd name="T7" fmla="*/ 24 h 43"/>
                  <a:gd name="T8" fmla="*/ 11 w 11"/>
                  <a:gd name="T9" fmla="*/ 43 h 43"/>
                  <a:gd name="T10" fmla="*/ 11 w 11"/>
                  <a:gd name="T11" fmla="*/ 43 h 43"/>
                  <a:gd name="T12" fmla="*/ 0 w 11"/>
                  <a:gd name="T13" fmla="*/ 43 h 43"/>
                  <a:gd name="T14" fmla="*/ 0 w 11"/>
                  <a:gd name="T15" fmla="*/ 0 h 43"/>
                  <a:gd name="T16" fmla="*/ 2 w 11"/>
                  <a:gd name="T17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3">
                    <a:moveTo>
                      <a:pt x="2" y="0"/>
                    </a:moveTo>
                    <a:lnTo>
                      <a:pt x="2" y="2"/>
                    </a:lnTo>
                    <a:lnTo>
                      <a:pt x="4" y="11"/>
                    </a:lnTo>
                    <a:lnTo>
                      <a:pt x="7" y="24"/>
                    </a:lnTo>
                    <a:lnTo>
                      <a:pt x="11" y="43"/>
                    </a:lnTo>
                    <a:lnTo>
                      <a:pt x="11" y="43"/>
                    </a:lnTo>
                    <a:lnTo>
                      <a:pt x="0" y="4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7" name="Freeform 789"/>
              <p:cNvSpPr>
                <a:spLocks/>
              </p:cNvSpPr>
              <p:nvPr/>
            </p:nvSpPr>
            <p:spPr bwMode="auto">
              <a:xfrm>
                <a:off x="3128" y="1664"/>
                <a:ext cx="40" cy="12"/>
              </a:xfrm>
              <a:custGeom>
                <a:avLst/>
                <a:gdLst>
                  <a:gd name="T0" fmla="*/ 40 w 40"/>
                  <a:gd name="T1" fmla="*/ 0 h 12"/>
                  <a:gd name="T2" fmla="*/ 19 w 40"/>
                  <a:gd name="T3" fmla="*/ 8 h 12"/>
                  <a:gd name="T4" fmla="*/ 0 w 40"/>
                  <a:gd name="T5" fmla="*/ 12 h 12"/>
                  <a:gd name="T6" fmla="*/ 40 w 40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12">
                    <a:moveTo>
                      <a:pt x="40" y="0"/>
                    </a:moveTo>
                    <a:lnTo>
                      <a:pt x="19" y="8"/>
                    </a:lnTo>
                    <a:lnTo>
                      <a:pt x="0" y="1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8" name="Freeform 790"/>
              <p:cNvSpPr>
                <a:spLocks/>
              </p:cNvSpPr>
              <p:nvPr/>
            </p:nvSpPr>
            <p:spPr bwMode="auto">
              <a:xfrm>
                <a:off x="3083" y="1648"/>
                <a:ext cx="106" cy="29"/>
              </a:xfrm>
              <a:custGeom>
                <a:avLst/>
                <a:gdLst>
                  <a:gd name="T0" fmla="*/ 106 w 106"/>
                  <a:gd name="T1" fmla="*/ 0 h 29"/>
                  <a:gd name="T2" fmla="*/ 102 w 106"/>
                  <a:gd name="T3" fmla="*/ 4 h 29"/>
                  <a:gd name="T4" fmla="*/ 85 w 106"/>
                  <a:gd name="T5" fmla="*/ 16 h 29"/>
                  <a:gd name="T6" fmla="*/ 85 w 106"/>
                  <a:gd name="T7" fmla="*/ 16 h 29"/>
                  <a:gd name="T8" fmla="*/ 45 w 106"/>
                  <a:gd name="T9" fmla="*/ 28 h 29"/>
                  <a:gd name="T10" fmla="*/ 34 w 106"/>
                  <a:gd name="T11" fmla="*/ 29 h 29"/>
                  <a:gd name="T12" fmla="*/ 2 w 106"/>
                  <a:gd name="T13" fmla="*/ 29 h 29"/>
                  <a:gd name="T14" fmla="*/ 0 w 106"/>
                  <a:gd name="T15" fmla="*/ 29 h 29"/>
                  <a:gd name="T16" fmla="*/ 106 w 106"/>
                  <a:gd name="T1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6" h="29">
                    <a:moveTo>
                      <a:pt x="106" y="0"/>
                    </a:moveTo>
                    <a:lnTo>
                      <a:pt x="102" y="4"/>
                    </a:lnTo>
                    <a:lnTo>
                      <a:pt x="85" y="16"/>
                    </a:lnTo>
                    <a:lnTo>
                      <a:pt x="85" y="16"/>
                    </a:lnTo>
                    <a:lnTo>
                      <a:pt x="45" y="28"/>
                    </a:lnTo>
                    <a:lnTo>
                      <a:pt x="34" y="29"/>
                    </a:lnTo>
                    <a:lnTo>
                      <a:pt x="2" y="29"/>
                    </a:lnTo>
                    <a:lnTo>
                      <a:pt x="0" y="29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9" name="Freeform 791"/>
              <p:cNvSpPr>
                <a:spLocks/>
              </p:cNvSpPr>
              <p:nvPr/>
            </p:nvSpPr>
            <p:spPr bwMode="auto">
              <a:xfrm>
                <a:off x="3060" y="1634"/>
                <a:ext cx="140" cy="43"/>
              </a:xfrm>
              <a:custGeom>
                <a:avLst/>
                <a:gdLst>
                  <a:gd name="T0" fmla="*/ 140 w 140"/>
                  <a:gd name="T1" fmla="*/ 0 h 43"/>
                  <a:gd name="T2" fmla="*/ 137 w 140"/>
                  <a:gd name="T3" fmla="*/ 4 h 43"/>
                  <a:gd name="T4" fmla="*/ 129 w 140"/>
                  <a:gd name="T5" fmla="*/ 14 h 43"/>
                  <a:gd name="T6" fmla="*/ 23 w 140"/>
                  <a:gd name="T7" fmla="*/ 43 h 43"/>
                  <a:gd name="T8" fmla="*/ 0 w 140"/>
                  <a:gd name="T9" fmla="*/ 39 h 43"/>
                  <a:gd name="T10" fmla="*/ 140 w 140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" h="43">
                    <a:moveTo>
                      <a:pt x="140" y="0"/>
                    </a:moveTo>
                    <a:lnTo>
                      <a:pt x="137" y="4"/>
                    </a:lnTo>
                    <a:lnTo>
                      <a:pt x="129" y="14"/>
                    </a:lnTo>
                    <a:lnTo>
                      <a:pt x="23" y="43"/>
                    </a:lnTo>
                    <a:lnTo>
                      <a:pt x="0" y="39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FF9093"/>
              </a:solidFill>
              <a:ln w="0">
                <a:solidFill>
                  <a:srgbClr val="FF90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0" name="Freeform 792"/>
              <p:cNvSpPr>
                <a:spLocks/>
              </p:cNvSpPr>
              <p:nvPr/>
            </p:nvSpPr>
            <p:spPr bwMode="auto">
              <a:xfrm>
                <a:off x="3039" y="1621"/>
                <a:ext cx="167" cy="52"/>
              </a:xfrm>
              <a:custGeom>
                <a:avLst/>
                <a:gdLst>
                  <a:gd name="T0" fmla="*/ 167 w 167"/>
                  <a:gd name="T1" fmla="*/ 0 h 52"/>
                  <a:gd name="T2" fmla="*/ 161 w 167"/>
                  <a:gd name="T3" fmla="*/ 13 h 52"/>
                  <a:gd name="T4" fmla="*/ 21 w 167"/>
                  <a:gd name="T5" fmla="*/ 52 h 52"/>
                  <a:gd name="T6" fmla="*/ 13 w 167"/>
                  <a:gd name="T7" fmla="*/ 51 h 52"/>
                  <a:gd name="T8" fmla="*/ 0 w 167"/>
                  <a:gd name="T9" fmla="*/ 47 h 52"/>
                  <a:gd name="T10" fmla="*/ 167 w 167"/>
                  <a:gd name="T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7" h="52">
                    <a:moveTo>
                      <a:pt x="167" y="0"/>
                    </a:moveTo>
                    <a:lnTo>
                      <a:pt x="161" y="13"/>
                    </a:lnTo>
                    <a:lnTo>
                      <a:pt x="21" y="52"/>
                    </a:lnTo>
                    <a:lnTo>
                      <a:pt x="13" y="51"/>
                    </a:lnTo>
                    <a:lnTo>
                      <a:pt x="0" y="47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FF8A8D"/>
              </a:solidFill>
              <a:ln w="0">
                <a:solidFill>
                  <a:srgbClr val="FF8A8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1" name="Freeform 793"/>
              <p:cNvSpPr>
                <a:spLocks/>
              </p:cNvSpPr>
              <p:nvPr/>
            </p:nvSpPr>
            <p:spPr bwMode="auto">
              <a:xfrm>
                <a:off x="3022" y="1609"/>
                <a:ext cx="188" cy="59"/>
              </a:xfrm>
              <a:custGeom>
                <a:avLst/>
                <a:gdLst>
                  <a:gd name="T0" fmla="*/ 188 w 188"/>
                  <a:gd name="T1" fmla="*/ 0 h 59"/>
                  <a:gd name="T2" fmla="*/ 184 w 188"/>
                  <a:gd name="T3" fmla="*/ 12 h 59"/>
                  <a:gd name="T4" fmla="*/ 184 w 188"/>
                  <a:gd name="T5" fmla="*/ 12 h 59"/>
                  <a:gd name="T6" fmla="*/ 17 w 188"/>
                  <a:gd name="T7" fmla="*/ 59 h 59"/>
                  <a:gd name="T8" fmla="*/ 0 w 188"/>
                  <a:gd name="T9" fmla="*/ 52 h 59"/>
                  <a:gd name="T10" fmla="*/ 188 w 188"/>
                  <a:gd name="T11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8" h="59">
                    <a:moveTo>
                      <a:pt x="188" y="0"/>
                    </a:moveTo>
                    <a:lnTo>
                      <a:pt x="184" y="12"/>
                    </a:lnTo>
                    <a:lnTo>
                      <a:pt x="184" y="12"/>
                    </a:lnTo>
                    <a:lnTo>
                      <a:pt x="17" y="59"/>
                    </a:lnTo>
                    <a:lnTo>
                      <a:pt x="0" y="52"/>
                    </a:lnTo>
                    <a:lnTo>
                      <a:pt x="188" y="0"/>
                    </a:lnTo>
                    <a:close/>
                  </a:path>
                </a:pathLst>
              </a:custGeom>
              <a:solidFill>
                <a:srgbClr val="FF8586"/>
              </a:solidFill>
              <a:ln w="0">
                <a:solidFill>
                  <a:srgbClr val="FF858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2" name="Freeform 794"/>
              <p:cNvSpPr>
                <a:spLocks/>
              </p:cNvSpPr>
              <p:nvPr/>
            </p:nvSpPr>
            <p:spPr bwMode="auto">
              <a:xfrm>
                <a:off x="3006" y="1597"/>
                <a:ext cx="208" cy="64"/>
              </a:xfrm>
              <a:custGeom>
                <a:avLst/>
                <a:gdLst>
                  <a:gd name="T0" fmla="*/ 208 w 208"/>
                  <a:gd name="T1" fmla="*/ 0 h 64"/>
                  <a:gd name="T2" fmla="*/ 207 w 208"/>
                  <a:gd name="T3" fmla="*/ 4 h 64"/>
                  <a:gd name="T4" fmla="*/ 204 w 208"/>
                  <a:gd name="T5" fmla="*/ 12 h 64"/>
                  <a:gd name="T6" fmla="*/ 16 w 208"/>
                  <a:gd name="T7" fmla="*/ 64 h 64"/>
                  <a:gd name="T8" fmla="*/ 12 w 208"/>
                  <a:gd name="T9" fmla="*/ 64 h 64"/>
                  <a:gd name="T10" fmla="*/ 0 w 208"/>
                  <a:gd name="T11" fmla="*/ 58 h 64"/>
                  <a:gd name="T12" fmla="*/ 208 w 208"/>
                  <a:gd name="T13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8" h="64">
                    <a:moveTo>
                      <a:pt x="208" y="0"/>
                    </a:moveTo>
                    <a:lnTo>
                      <a:pt x="207" y="4"/>
                    </a:lnTo>
                    <a:lnTo>
                      <a:pt x="204" y="12"/>
                    </a:lnTo>
                    <a:lnTo>
                      <a:pt x="16" y="64"/>
                    </a:lnTo>
                    <a:lnTo>
                      <a:pt x="12" y="64"/>
                    </a:lnTo>
                    <a:lnTo>
                      <a:pt x="0" y="58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8180"/>
              </a:solidFill>
              <a:ln w="0">
                <a:solidFill>
                  <a:srgbClr val="FF81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3" name="Freeform 795"/>
              <p:cNvSpPr>
                <a:spLocks/>
              </p:cNvSpPr>
              <p:nvPr/>
            </p:nvSpPr>
            <p:spPr bwMode="auto">
              <a:xfrm>
                <a:off x="2993" y="1585"/>
                <a:ext cx="223" cy="70"/>
              </a:xfrm>
              <a:custGeom>
                <a:avLst/>
                <a:gdLst>
                  <a:gd name="T0" fmla="*/ 223 w 223"/>
                  <a:gd name="T1" fmla="*/ 0 h 70"/>
                  <a:gd name="T2" fmla="*/ 221 w 223"/>
                  <a:gd name="T3" fmla="*/ 12 h 70"/>
                  <a:gd name="T4" fmla="*/ 13 w 223"/>
                  <a:gd name="T5" fmla="*/ 70 h 70"/>
                  <a:gd name="T6" fmla="*/ 0 w 223"/>
                  <a:gd name="T7" fmla="*/ 63 h 70"/>
                  <a:gd name="T8" fmla="*/ 223 w 223"/>
                  <a:gd name="T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70">
                    <a:moveTo>
                      <a:pt x="223" y="0"/>
                    </a:moveTo>
                    <a:lnTo>
                      <a:pt x="221" y="12"/>
                    </a:lnTo>
                    <a:lnTo>
                      <a:pt x="13" y="70"/>
                    </a:lnTo>
                    <a:lnTo>
                      <a:pt x="0" y="63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rgbClr val="FF7B7A"/>
              </a:solidFill>
              <a:ln w="0">
                <a:solidFill>
                  <a:srgbClr val="FF7B7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4" name="Freeform 796"/>
              <p:cNvSpPr>
                <a:spLocks/>
              </p:cNvSpPr>
              <p:nvPr/>
            </p:nvSpPr>
            <p:spPr bwMode="auto">
              <a:xfrm>
                <a:off x="2980" y="1574"/>
                <a:ext cx="238" cy="74"/>
              </a:xfrm>
              <a:custGeom>
                <a:avLst/>
                <a:gdLst>
                  <a:gd name="T0" fmla="*/ 238 w 238"/>
                  <a:gd name="T1" fmla="*/ 0 h 74"/>
                  <a:gd name="T2" fmla="*/ 237 w 238"/>
                  <a:gd name="T3" fmla="*/ 7 h 74"/>
                  <a:gd name="T4" fmla="*/ 236 w 238"/>
                  <a:gd name="T5" fmla="*/ 11 h 74"/>
                  <a:gd name="T6" fmla="*/ 13 w 238"/>
                  <a:gd name="T7" fmla="*/ 74 h 74"/>
                  <a:gd name="T8" fmla="*/ 6 w 238"/>
                  <a:gd name="T9" fmla="*/ 70 h 74"/>
                  <a:gd name="T10" fmla="*/ 0 w 238"/>
                  <a:gd name="T11" fmla="*/ 66 h 74"/>
                  <a:gd name="T12" fmla="*/ 238 w 238"/>
                  <a:gd name="T13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8" h="74">
                    <a:moveTo>
                      <a:pt x="238" y="0"/>
                    </a:moveTo>
                    <a:lnTo>
                      <a:pt x="237" y="7"/>
                    </a:lnTo>
                    <a:lnTo>
                      <a:pt x="236" y="11"/>
                    </a:lnTo>
                    <a:lnTo>
                      <a:pt x="13" y="74"/>
                    </a:lnTo>
                    <a:lnTo>
                      <a:pt x="6" y="70"/>
                    </a:lnTo>
                    <a:lnTo>
                      <a:pt x="0" y="66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FF7673"/>
              </a:solidFill>
              <a:ln w="0">
                <a:solidFill>
                  <a:srgbClr val="FF767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5" name="Freeform 797"/>
              <p:cNvSpPr>
                <a:spLocks/>
              </p:cNvSpPr>
              <p:nvPr/>
            </p:nvSpPr>
            <p:spPr bwMode="auto">
              <a:xfrm>
                <a:off x="2969" y="1563"/>
                <a:ext cx="250" cy="77"/>
              </a:xfrm>
              <a:custGeom>
                <a:avLst/>
                <a:gdLst>
                  <a:gd name="T0" fmla="*/ 250 w 250"/>
                  <a:gd name="T1" fmla="*/ 0 h 77"/>
                  <a:gd name="T2" fmla="*/ 249 w 250"/>
                  <a:gd name="T3" fmla="*/ 11 h 77"/>
                  <a:gd name="T4" fmla="*/ 11 w 250"/>
                  <a:gd name="T5" fmla="*/ 77 h 77"/>
                  <a:gd name="T6" fmla="*/ 0 w 250"/>
                  <a:gd name="T7" fmla="*/ 69 h 77"/>
                  <a:gd name="T8" fmla="*/ 250 w 250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77">
                    <a:moveTo>
                      <a:pt x="250" y="0"/>
                    </a:moveTo>
                    <a:lnTo>
                      <a:pt x="249" y="11"/>
                    </a:lnTo>
                    <a:lnTo>
                      <a:pt x="11" y="77"/>
                    </a:lnTo>
                    <a:lnTo>
                      <a:pt x="0" y="69"/>
                    </a:lnTo>
                    <a:lnTo>
                      <a:pt x="250" y="0"/>
                    </a:lnTo>
                    <a:close/>
                  </a:path>
                </a:pathLst>
              </a:custGeom>
              <a:solidFill>
                <a:srgbClr val="FF716D"/>
              </a:solidFill>
              <a:ln w="0">
                <a:solidFill>
                  <a:srgbClr val="FF71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6" name="Freeform 798"/>
              <p:cNvSpPr>
                <a:spLocks/>
              </p:cNvSpPr>
              <p:nvPr/>
            </p:nvSpPr>
            <p:spPr bwMode="auto">
              <a:xfrm>
                <a:off x="2958" y="1551"/>
                <a:ext cx="261" cy="81"/>
              </a:xfrm>
              <a:custGeom>
                <a:avLst/>
                <a:gdLst>
                  <a:gd name="T0" fmla="*/ 261 w 261"/>
                  <a:gd name="T1" fmla="*/ 0 h 81"/>
                  <a:gd name="T2" fmla="*/ 261 w 261"/>
                  <a:gd name="T3" fmla="*/ 12 h 81"/>
                  <a:gd name="T4" fmla="*/ 261 w 261"/>
                  <a:gd name="T5" fmla="*/ 12 h 81"/>
                  <a:gd name="T6" fmla="*/ 11 w 261"/>
                  <a:gd name="T7" fmla="*/ 81 h 81"/>
                  <a:gd name="T8" fmla="*/ 0 w 261"/>
                  <a:gd name="T9" fmla="*/ 74 h 81"/>
                  <a:gd name="T10" fmla="*/ 261 w 261"/>
                  <a:gd name="T11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1" h="81">
                    <a:moveTo>
                      <a:pt x="261" y="0"/>
                    </a:moveTo>
                    <a:lnTo>
                      <a:pt x="261" y="12"/>
                    </a:lnTo>
                    <a:lnTo>
                      <a:pt x="261" y="12"/>
                    </a:lnTo>
                    <a:lnTo>
                      <a:pt x="11" y="81"/>
                    </a:lnTo>
                    <a:lnTo>
                      <a:pt x="0" y="74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FD6B64"/>
              </a:solidFill>
              <a:ln w="0">
                <a:solidFill>
                  <a:srgbClr val="FD6B6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7" name="Freeform 799"/>
              <p:cNvSpPr>
                <a:spLocks/>
              </p:cNvSpPr>
              <p:nvPr/>
            </p:nvSpPr>
            <p:spPr bwMode="auto">
              <a:xfrm>
                <a:off x="2949" y="1541"/>
                <a:ext cx="270" cy="84"/>
              </a:xfrm>
              <a:custGeom>
                <a:avLst/>
                <a:gdLst>
                  <a:gd name="T0" fmla="*/ 270 w 270"/>
                  <a:gd name="T1" fmla="*/ 0 h 84"/>
                  <a:gd name="T2" fmla="*/ 270 w 270"/>
                  <a:gd name="T3" fmla="*/ 2 h 84"/>
                  <a:gd name="T4" fmla="*/ 270 w 270"/>
                  <a:gd name="T5" fmla="*/ 10 h 84"/>
                  <a:gd name="T6" fmla="*/ 9 w 270"/>
                  <a:gd name="T7" fmla="*/ 84 h 84"/>
                  <a:gd name="T8" fmla="*/ 7 w 270"/>
                  <a:gd name="T9" fmla="*/ 82 h 84"/>
                  <a:gd name="T10" fmla="*/ 0 w 270"/>
                  <a:gd name="T11" fmla="*/ 76 h 84"/>
                  <a:gd name="T12" fmla="*/ 270 w 270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0" h="84">
                    <a:moveTo>
                      <a:pt x="270" y="0"/>
                    </a:moveTo>
                    <a:lnTo>
                      <a:pt x="270" y="2"/>
                    </a:lnTo>
                    <a:lnTo>
                      <a:pt x="270" y="10"/>
                    </a:lnTo>
                    <a:lnTo>
                      <a:pt x="9" y="84"/>
                    </a:lnTo>
                    <a:lnTo>
                      <a:pt x="7" y="82"/>
                    </a:lnTo>
                    <a:lnTo>
                      <a:pt x="0" y="76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FB655D"/>
              </a:solidFill>
              <a:ln w="0">
                <a:solidFill>
                  <a:srgbClr val="FB655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8" name="Freeform 800"/>
              <p:cNvSpPr>
                <a:spLocks/>
              </p:cNvSpPr>
              <p:nvPr/>
            </p:nvSpPr>
            <p:spPr bwMode="auto">
              <a:xfrm>
                <a:off x="2941" y="1529"/>
                <a:ext cx="280" cy="88"/>
              </a:xfrm>
              <a:custGeom>
                <a:avLst/>
                <a:gdLst>
                  <a:gd name="T0" fmla="*/ 280 w 280"/>
                  <a:gd name="T1" fmla="*/ 0 h 88"/>
                  <a:gd name="T2" fmla="*/ 278 w 280"/>
                  <a:gd name="T3" fmla="*/ 12 h 88"/>
                  <a:gd name="T4" fmla="*/ 8 w 280"/>
                  <a:gd name="T5" fmla="*/ 88 h 88"/>
                  <a:gd name="T6" fmla="*/ 0 w 280"/>
                  <a:gd name="T7" fmla="*/ 79 h 88"/>
                  <a:gd name="T8" fmla="*/ 280 w 280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88">
                    <a:moveTo>
                      <a:pt x="280" y="0"/>
                    </a:moveTo>
                    <a:lnTo>
                      <a:pt x="278" y="12"/>
                    </a:lnTo>
                    <a:lnTo>
                      <a:pt x="8" y="88"/>
                    </a:lnTo>
                    <a:lnTo>
                      <a:pt x="0" y="79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9" name="Freeform 801"/>
              <p:cNvSpPr>
                <a:spLocks/>
              </p:cNvSpPr>
              <p:nvPr/>
            </p:nvSpPr>
            <p:spPr bwMode="auto">
              <a:xfrm>
                <a:off x="2907" y="1511"/>
                <a:ext cx="314" cy="97"/>
              </a:xfrm>
              <a:custGeom>
                <a:avLst/>
                <a:gdLst>
                  <a:gd name="T0" fmla="*/ 314 w 314"/>
                  <a:gd name="T1" fmla="*/ 0 h 97"/>
                  <a:gd name="T2" fmla="*/ 314 w 314"/>
                  <a:gd name="T3" fmla="*/ 15 h 97"/>
                  <a:gd name="T4" fmla="*/ 314 w 314"/>
                  <a:gd name="T5" fmla="*/ 18 h 97"/>
                  <a:gd name="T6" fmla="*/ 34 w 314"/>
                  <a:gd name="T7" fmla="*/ 97 h 97"/>
                  <a:gd name="T8" fmla="*/ 22 w 314"/>
                  <a:gd name="T9" fmla="*/ 86 h 97"/>
                  <a:gd name="T10" fmla="*/ 0 w 314"/>
                  <a:gd name="T11" fmla="*/ 56 h 97"/>
                  <a:gd name="T12" fmla="*/ 17 w 314"/>
                  <a:gd name="T13" fmla="*/ 55 h 97"/>
                  <a:gd name="T14" fmla="*/ 38 w 314"/>
                  <a:gd name="T15" fmla="*/ 53 h 97"/>
                  <a:gd name="T16" fmla="*/ 64 w 314"/>
                  <a:gd name="T17" fmla="*/ 51 h 97"/>
                  <a:gd name="T18" fmla="*/ 91 w 314"/>
                  <a:gd name="T19" fmla="*/ 46 h 97"/>
                  <a:gd name="T20" fmla="*/ 120 w 314"/>
                  <a:gd name="T21" fmla="*/ 40 h 97"/>
                  <a:gd name="T22" fmla="*/ 151 w 314"/>
                  <a:gd name="T23" fmla="*/ 35 h 97"/>
                  <a:gd name="T24" fmla="*/ 182 w 314"/>
                  <a:gd name="T25" fmla="*/ 28 h 97"/>
                  <a:gd name="T26" fmla="*/ 212 w 314"/>
                  <a:gd name="T27" fmla="*/ 23 h 97"/>
                  <a:gd name="T28" fmla="*/ 239 w 314"/>
                  <a:gd name="T29" fmla="*/ 17 h 97"/>
                  <a:gd name="T30" fmla="*/ 263 w 314"/>
                  <a:gd name="T31" fmla="*/ 11 h 97"/>
                  <a:gd name="T32" fmla="*/ 284 w 314"/>
                  <a:gd name="T33" fmla="*/ 6 h 97"/>
                  <a:gd name="T34" fmla="*/ 301 w 314"/>
                  <a:gd name="T35" fmla="*/ 4 h 97"/>
                  <a:gd name="T36" fmla="*/ 310 w 314"/>
                  <a:gd name="T37" fmla="*/ 1 h 97"/>
                  <a:gd name="T38" fmla="*/ 314 w 314"/>
                  <a:gd name="T3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14" h="97">
                    <a:moveTo>
                      <a:pt x="314" y="0"/>
                    </a:moveTo>
                    <a:lnTo>
                      <a:pt x="314" y="15"/>
                    </a:lnTo>
                    <a:lnTo>
                      <a:pt x="314" y="18"/>
                    </a:lnTo>
                    <a:lnTo>
                      <a:pt x="34" y="97"/>
                    </a:lnTo>
                    <a:lnTo>
                      <a:pt x="22" y="86"/>
                    </a:lnTo>
                    <a:lnTo>
                      <a:pt x="0" y="56"/>
                    </a:lnTo>
                    <a:lnTo>
                      <a:pt x="17" y="55"/>
                    </a:lnTo>
                    <a:lnTo>
                      <a:pt x="38" y="53"/>
                    </a:lnTo>
                    <a:lnTo>
                      <a:pt x="64" y="51"/>
                    </a:lnTo>
                    <a:lnTo>
                      <a:pt x="91" y="46"/>
                    </a:lnTo>
                    <a:lnTo>
                      <a:pt x="120" y="40"/>
                    </a:lnTo>
                    <a:lnTo>
                      <a:pt x="151" y="35"/>
                    </a:lnTo>
                    <a:lnTo>
                      <a:pt x="182" y="28"/>
                    </a:lnTo>
                    <a:lnTo>
                      <a:pt x="212" y="23"/>
                    </a:lnTo>
                    <a:lnTo>
                      <a:pt x="239" y="17"/>
                    </a:lnTo>
                    <a:lnTo>
                      <a:pt x="263" y="11"/>
                    </a:lnTo>
                    <a:lnTo>
                      <a:pt x="284" y="6"/>
                    </a:lnTo>
                    <a:lnTo>
                      <a:pt x="301" y="4"/>
                    </a:lnTo>
                    <a:lnTo>
                      <a:pt x="310" y="1"/>
                    </a:lnTo>
                    <a:lnTo>
                      <a:pt x="314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0" name="Freeform 802"/>
              <p:cNvSpPr>
                <a:spLocks/>
              </p:cNvSpPr>
              <p:nvPr/>
            </p:nvSpPr>
            <p:spPr bwMode="auto">
              <a:xfrm>
                <a:off x="2983" y="1622"/>
                <a:ext cx="176" cy="55"/>
              </a:xfrm>
              <a:custGeom>
                <a:avLst/>
                <a:gdLst>
                  <a:gd name="T0" fmla="*/ 91 w 176"/>
                  <a:gd name="T1" fmla="*/ 0 h 55"/>
                  <a:gd name="T2" fmla="*/ 113 w 176"/>
                  <a:gd name="T3" fmla="*/ 0 h 55"/>
                  <a:gd name="T4" fmla="*/ 133 w 176"/>
                  <a:gd name="T5" fmla="*/ 5 h 55"/>
                  <a:gd name="T6" fmla="*/ 149 w 176"/>
                  <a:gd name="T7" fmla="*/ 12 h 55"/>
                  <a:gd name="T8" fmla="*/ 161 w 176"/>
                  <a:gd name="T9" fmla="*/ 21 h 55"/>
                  <a:gd name="T10" fmla="*/ 170 w 176"/>
                  <a:gd name="T11" fmla="*/ 33 h 55"/>
                  <a:gd name="T12" fmla="*/ 176 w 176"/>
                  <a:gd name="T13" fmla="*/ 47 h 55"/>
                  <a:gd name="T14" fmla="*/ 164 w 176"/>
                  <a:gd name="T15" fmla="*/ 50 h 55"/>
                  <a:gd name="T16" fmla="*/ 133 w 176"/>
                  <a:gd name="T17" fmla="*/ 55 h 55"/>
                  <a:gd name="T18" fmla="*/ 100 w 176"/>
                  <a:gd name="T19" fmla="*/ 55 h 55"/>
                  <a:gd name="T20" fmla="*/ 66 w 176"/>
                  <a:gd name="T21" fmla="*/ 48 h 55"/>
                  <a:gd name="T22" fmla="*/ 32 w 176"/>
                  <a:gd name="T23" fmla="*/ 38 h 55"/>
                  <a:gd name="T24" fmla="*/ 0 w 176"/>
                  <a:gd name="T25" fmla="*/ 21 h 55"/>
                  <a:gd name="T26" fmla="*/ 35 w 176"/>
                  <a:gd name="T27" fmla="*/ 9 h 55"/>
                  <a:gd name="T28" fmla="*/ 65 w 176"/>
                  <a:gd name="T29" fmla="*/ 3 h 55"/>
                  <a:gd name="T30" fmla="*/ 91 w 176"/>
                  <a:gd name="T3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6" h="55">
                    <a:moveTo>
                      <a:pt x="91" y="0"/>
                    </a:moveTo>
                    <a:lnTo>
                      <a:pt x="113" y="0"/>
                    </a:lnTo>
                    <a:lnTo>
                      <a:pt x="133" y="5"/>
                    </a:lnTo>
                    <a:lnTo>
                      <a:pt x="149" y="12"/>
                    </a:lnTo>
                    <a:lnTo>
                      <a:pt x="161" y="21"/>
                    </a:lnTo>
                    <a:lnTo>
                      <a:pt x="170" y="33"/>
                    </a:lnTo>
                    <a:lnTo>
                      <a:pt x="176" y="47"/>
                    </a:lnTo>
                    <a:lnTo>
                      <a:pt x="164" y="50"/>
                    </a:lnTo>
                    <a:lnTo>
                      <a:pt x="133" y="55"/>
                    </a:lnTo>
                    <a:lnTo>
                      <a:pt x="100" y="55"/>
                    </a:lnTo>
                    <a:lnTo>
                      <a:pt x="66" y="48"/>
                    </a:lnTo>
                    <a:lnTo>
                      <a:pt x="32" y="38"/>
                    </a:lnTo>
                    <a:lnTo>
                      <a:pt x="0" y="21"/>
                    </a:lnTo>
                    <a:lnTo>
                      <a:pt x="35" y="9"/>
                    </a:lnTo>
                    <a:lnTo>
                      <a:pt x="65" y="3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1" name="Freeform 803"/>
              <p:cNvSpPr>
                <a:spLocks/>
              </p:cNvSpPr>
              <p:nvPr/>
            </p:nvSpPr>
            <p:spPr bwMode="auto">
              <a:xfrm>
                <a:off x="2907" y="1517"/>
                <a:ext cx="288" cy="97"/>
              </a:xfrm>
              <a:custGeom>
                <a:avLst/>
                <a:gdLst>
                  <a:gd name="T0" fmla="*/ 288 w 288"/>
                  <a:gd name="T1" fmla="*/ 0 h 97"/>
                  <a:gd name="T2" fmla="*/ 288 w 288"/>
                  <a:gd name="T3" fmla="*/ 11 h 97"/>
                  <a:gd name="T4" fmla="*/ 284 w 288"/>
                  <a:gd name="T5" fmla="*/ 20 h 97"/>
                  <a:gd name="T6" fmla="*/ 275 w 288"/>
                  <a:gd name="T7" fmla="*/ 30 h 97"/>
                  <a:gd name="T8" fmla="*/ 260 w 288"/>
                  <a:gd name="T9" fmla="*/ 40 h 97"/>
                  <a:gd name="T10" fmla="*/ 238 w 288"/>
                  <a:gd name="T11" fmla="*/ 50 h 97"/>
                  <a:gd name="T12" fmla="*/ 208 w 288"/>
                  <a:gd name="T13" fmla="*/ 60 h 97"/>
                  <a:gd name="T14" fmla="*/ 171 w 288"/>
                  <a:gd name="T15" fmla="*/ 71 h 97"/>
                  <a:gd name="T16" fmla="*/ 133 w 288"/>
                  <a:gd name="T17" fmla="*/ 80 h 97"/>
                  <a:gd name="T18" fmla="*/ 98 w 288"/>
                  <a:gd name="T19" fmla="*/ 87 h 97"/>
                  <a:gd name="T20" fmla="*/ 65 w 288"/>
                  <a:gd name="T21" fmla="*/ 93 h 97"/>
                  <a:gd name="T22" fmla="*/ 39 w 288"/>
                  <a:gd name="T23" fmla="*/ 97 h 97"/>
                  <a:gd name="T24" fmla="*/ 18 w 288"/>
                  <a:gd name="T25" fmla="*/ 75 h 97"/>
                  <a:gd name="T26" fmla="*/ 0 w 288"/>
                  <a:gd name="T27" fmla="*/ 50 h 97"/>
                  <a:gd name="T28" fmla="*/ 19 w 288"/>
                  <a:gd name="T29" fmla="*/ 49 h 97"/>
                  <a:gd name="T30" fmla="*/ 44 w 288"/>
                  <a:gd name="T31" fmla="*/ 47 h 97"/>
                  <a:gd name="T32" fmla="*/ 73 w 288"/>
                  <a:gd name="T33" fmla="*/ 43 h 97"/>
                  <a:gd name="T34" fmla="*/ 106 w 288"/>
                  <a:gd name="T35" fmla="*/ 37 h 97"/>
                  <a:gd name="T36" fmla="*/ 138 w 288"/>
                  <a:gd name="T37" fmla="*/ 32 h 97"/>
                  <a:gd name="T38" fmla="*/ 174 w 288"/>
                  <a:gd name="T39" fmla="*/ 25 h 97"/>
                  <a:gd name="T40" fmla="*/ 206 w 288"/>
                  <a:gd name="T41" fmla="*/ 17 h 97"/>
                  <a:gd name="T42" fmla="*/ 238 w 288"/>
                  <a:gd name="T43" fmla="*/ 11 h 97"/>
                  <a:gd name="T44" fmla="*/ 265 w 288"/>
                  <a:gd name="T45" fmla="*/ 5 h 97"/>
                  <a:gd name="T46" fmla="*/ 288 w 288"/>
                  <a:gd name="T47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88" h="97">
                    <a:moveTo>
                      <a:pt x="288" y="0"/>
                    </a:moveTo>
                    <a:lnTo>
                      <a:pt x="288" y="11"/>
                    </a:lnTo>
                    <a:lnTo>
                      <a:pt x="284" y="20"/>
                    </a:lnTo>
                    <a:lnTo>
                      <a:pt x="275" y="30"/>
                    </a:lnTo>
                    <a:lnTo>
                      <a:pt x="260" y="40"/>
                    </a:lnTo>
                    <a:lnTo>
                      <a:pt x="238" y="50"/>
                    </a:lnTo>
                    <a:lnTo>
                      <a:pt x="208" y="60"/>
                    </a:lnTo>
                    <a:lnTo>
                      <a:pt x="171" y="71"/>
                    </a:lnTo>
                    <a:lnTo>
                      <a:pt x="133" y="80"/>
                    </a:lnTo>
                    <a:lnTo>
                      <a:pt x="98" y="87"/>
                    </a:lnTo>
                    <a:lnTo>
                      <a:pt x="65" y="93"/>
                    </a:lnTo>
                    <a:lnTo>
                      <a:pt x="39" y="97"/>
                    </a:lnTo>
                    <a:lnTo>
                      <a:pt x="18" y="75"/>
                    </a:lnTo>
                    <a:lnTo>
                      <a:pt x="0" y="50"/>
                    </a:lnTo>
                    <a:lnTo>
                      <a:pt x="19" y="49"/>
                    </a:lnTo>
                    <a:lnTo>
                      <a:pt x="44" y="47"/>
                    </a:lnTo>
                    <a:lnTo>
                      <a:pt x="73" y="43"/>
                    </a:lnTo>
                    <a:lnTo>
                      <a:pt x="106" y="37"/>
                    </a:lnTo>
                    <a:lnTo>
                      <a:pt x="138" y="32"/>
                    </a:lnTo>
                    <a:lnTo>
                      <a:pt x="174" y="25"/>
                    </a:lnTo>
                    <a:lnTo>
                      <a:pt x="206" y="17"/>
                    </a:lnTo>
                    <a:lnTo>
                      <a:pt x="238" y="11"/>
                    </a:lnTo>
                    <a:lnTo>
                      <a:pt x="265" y="5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2" name="Freeform 804"/>
              <p:cNvSpPr>
                <a:spLocks/>
              </p:cNvSpPr>
              <p:nvPr/>
            </p:nvSpPr>
            <p:spPr bwMode="auto">
              <a:xfrm>
                <a:off x="3000" y="1411"/>
                <a:ext cx="51" cy="26"/>
              </a:xfrm>
              <a:custGeom>
                <a:avLst/>
                <a:gdLst>
                  <a:gd name="T0" fmla="*/ 51 w 51"/>
                  <a:gd name="T1" fmla="*/ 0 h 26"/>
                  <a:gd name="T2" fmla="*/ 45 w 51"/>
                  <a:gd name="T3" fmla="*/ 8 h 26"/>
                  <a:gd name="T4" fmla="*/ 28 w 51"/>
                  <a:gd name="T5" fmla="*/ 21 h 26"/>
                  <a:gd name="T6" fmla="*/ 9 w 51"/>
                  <a:gd name="T7" fmla="*/ 26 h 26"/>
                  <a:gd name="T8" fmla="*/ 0 w 51"/>
                  <a:gd name="T9" fmla="*/ 26 h 26"/>
                  <a:gd name="T10" fmla="*/ 51 w 51"/>
                  <a:gd name="T1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26">
                    <a:moveTo>
                      <a:pt x="51" y="0"/>
                    </a:moveTo>
                    <a:lnTo>
                      <a:pt x="45" y="8"/>
                    </a:lnTo>
                    <a:lnTo>
                      <a:pt x="28" y="21"/>
                    </a:lnTo>
                    <a:lnTo>
                      <a:pt x="9" y="26"/>
                    </a:lnTo>
                    <a:lnTo>
                      <a:pt x="0" y="2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3" name="Freeform 805"/>
              <p:cNvSpPr>
                <a:spLocks/>
              </p:cNvSpPr>
              <p:nvPr/>
            </p:nvSpPr>
            <p:spPr bwMode="auto">
              <a:xfrm>
                <a:off x="2980" y="1394"/>
                <a:ext cx="80" cy="43"/>
              </a:xfrm>
              <a:custGeom>
                <a:avLst/>
                <a:gdLst>
                  <a:gd name="T0" fmla="*/ 80 w 80"/>
                  <a:gd name="T1" fmla="*/ 0 h 43"/>
                  <a:gd name="T2" fmla="*/ 77 w 80"/>
                  <a:gd name="T3" fmla="*/ 9 h 43"/>
                  <a:gd name="T4" fmla="*/ 71 w 80"/>
                  <a:gd name="T5" fmla="*/ 17 h 43"/>
                  <a:gd name="T6" fmla="*/ 20 w 80"/>
                  <a:gd name="T7" fmla="*/ 43 h 43"/>
                  <a:gd name="T8" fmla="*/ 9 w 80"/>
                  <a:gd name="T9" fmla="*/ 43 h 43"/>
                  <a:gd name="T10" fmla="*/ 0 w 80"/>
                  <a:gd name="T11" fmla="*/ 41 h 43"/>
                  <a:gd name="T12" fmla="*/ 80 w 80"/>
                  <a:gd name="T1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43">
                    <a:moveTo>
                      <a:pt x="80" y="0"/>
                    </a:moveTo>
                    <a:lnTo>
                      <a:pt x="77" y="9"/>
                    </a:lnTo>
                    <a:lnTo>
                      <a:pt x="71" y="17"/>
                    </a:lnTo>
                    <a:lnTo>
                      <a:pt x="20" y="43"/>
                    </a:lnTo>
                    <a:lnTo>
                      <a:pt x="9" y="43"/>
                    </a:lnTo>
                    <a:lnTo>
                      <a:pt x="0" y="41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4" name="Freeform 806"/>
              <p:cNvSpPr>
                <a:spLocks/>
              </p:cNvSpPr>
              <p:nvPr/>
            </p:nvSpPr>
            <p:spPr bwMode="auto">
              <a:xfrm>
                <a:off x="2967" y="1380"/>
                <a:ext cx="95" cy="55"/>
              </a:xfrm>
              <a:custGeom>
                <a:avLst/>
                <a:gdLst>
                  <a:gd name="T0" fmla="*/ 95 w 95"/>
                  <a:gd name="T1" fmla="*/ 0 h 55"/>
                  <a:gd name="T2" fmla="*/ 95 w 95"/>
                  <a:gd name="T3" fmla="*/ 5 h 55"/>
                  <a:gd name="T4" fmla="*/ 93 w 95"/>
                  <a:gd name="T5" fmla="*/ 14 h 55"/>
                  <a:gd name="T6" fmla="*/ 13 w 95"/>
                  <a:gd name="T7" fmla="*/ 55 h 55"/>
                  <a:gd name="T8" fmla="*/ 4 w 95"/>
                  <a:gd name="T9" fmla="*/ 52 h 55"/>
                  <a:gd name="T10" fmla="*/ 0 w 95"/>
                  <a:gd name="T11" fmla="*/ 48 h 55"/>
                  <a:gd name="T12" fmla="*/ 95 w 95"/>
                  <a:gd name="T13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" h="55">
                    <a:moveTo>
                      <a:pt x="95" y="0"/>
                    </a:moveTo>
                    <a:lnTo>
                      <a:pt x="95" y="5"/>
                    </a:lnTo>
                    <a:lnTo>
                      <a:pt x="93" y="14"/>
                    </a:lnTo>
                    <a:lnTo>
                      <a:pt x="13" y="55"/>
                    </a:lnTo>
                    <a:lnTo>
                      <a:pt x="4" y="52"/>
                    </a:lnTo>
                    <a:lnTo>
                      <a:pt x="0" y="48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FFDCA6"/>
              </a:solidFill>
              <a:ln w="0">
                <a:solidFill>
                  <a:srgbClr val="FFDC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5" name="Freeform 807"/>
              <p:cNvSpPr>
                <a:spLocks/>
              </p:cNvSpPr>
              <p:nvPr/>
            </p:nvSpPr>
            <p:spPr bwMode="auto">
              <a:xfrm>
                <a:off x="2956" y="1368"/>
                <a:ext cx="106" cy="60"/>
              </a:xfrm>
              <a:custGeom>
                <a:avLst/>
                <a:gdLst>
                  <a:gd name="T0" fmla="*/ 106 w 106"/>
                  <a:gd name="T1" fmla="*/ 0 h 60"/>
                  <a:gd name="T2" fmla="*/ 106 w 106"/>
                  <a:gd name="T3" fmla="*/ 12 h 60"/>
                  <a:gd name="T4" fmla="*/ 11 w 106"/>
                  <a:gd name="T5" fmla="*/ 60 h 60"/>
                  <a:gd name="T6" fmla="*/ 0 w 106"/>
                  <a:gd name="T7" fmla="*/ 54 h 60"/>
                  <a:gd name="T8" fmla="*/ 106 w 106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60">
                    <a:moveTo>
                      <a:pt x="106" y="0"/>
                    </a:moveTo>
                    <a:lnTo>
                      <a:pt x="106" y="12"/>
                    </a:lnTo>
                    <a:lnTo>
                      <a:pt x="11" y="60"/>
                    </a:lnTo>
                    <a:lnTo>
                      <a:pt x="0" y="54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D89E"/>
              </a:solidFill>
              <a:ln w="0">
                <a:solidFill>
                  <a:srgbClr val="FFD8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  <p:sp>
          <p:nvSpPr>
            <p:cNvPr id="38" name="Freeform 809"/>
            <p:cNvSpPr>
              <a:spLocks/>
            </p:cNvSpPr>
            <p:nvPr/>
          </p:nvSpPr>
          <p:spPr bwMode="auto">
            <a:xfrm>
              <a:off x="4320661" y="2284455"/>
              <a:ext cx="177800" cy="104775"/>
            </a:xfrm>
            <a:custGeom>
              <a:avLst/>
              <a:gdLst>
                <a:gd name="T0" fmla="*/ 110 w 112"/>
                <a:gd name="T1" fmla="*/ 0 h 66"/>
                <a:gd name="T2" fmla="*/ 112 w 112"/>
                <a:gd name="T3" fmla="*/ 9 h 66"/>
                <a:gd name="T4" fmla="*/ 112 w 112"/>
                <a:gd name="T5" fmla="*/ 12 h 66"/>
                <a:gd name="T6" fmla="*/ 6 w 112"/>
                <a:gd name="T7" fmla="*/ 66 h 66"/>
                <a:gd name="T8" fmla="*/ 5 w 112"/>
                <a:gd name="T9" fmla="*/ 64 h 66"/>
                <a:gd name="T10" fmla="*/ 0 w 112"/>
                <a:gd name="T11" fmla="*/ 57 h 66"/>
                <a:gd name="T12" fmla="*/ 110 w 112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6">
                  <a:moveTo>
                    <a:pt x="110" y="0"/>
                  </a:moveTo>
                  <a:lnTo>
                    <a:pt x="112" y="9"/>
                  </a:lnTo>
                  <a:lnTo>
                    <a:pt x="112" y="12"/>
                  </a:lnTo>
                  <a:lnTo>
                    <a:pt x="6" y="66"/>
                  </a:lnTo>
                  <a:lnTo>
                    <a:pt x="5" y="64"/>
                  </a:lnTo>
                  <a:lnTo>
                    <a:pt x="0" y="57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D497"/>
            </a:solidFill>
            <a:ln w="0">
              <a:solidFill>
                <a:srgbClr val="FFD4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9" name="Freeform 810"/>
            <p:cNvSpPr>
              <a:spLocks/>
            </p:cNvSpPr>
            <p:nvPr/>
          </p:nvSpPr>
          <p:spPr bwMode="auto">
            <a:xfrm>
              <a:off x="4309549" y="2268580"/>
              <a:ext cx="185738" cy="106363"/>
            </a:xfrm>
            <a:custGeom>
              <a:avLst/>
              <a:gdLst>
                <a:gd name="T0" fmla="*/ 114 w 117"/>
                <a:gd name="T1" fmla="*/ 0 h 67"/>
                <a:gd name="T2" fmla="*/ 114 w 117"/>
                <a:gd name="T3" fmla="*/ 0 h 67"/>
                <a:gd name="T4" fmla="*/ 117 w 117"/>
                <a:gd name="T5" fmla="*/ 10 h 67"/>
                <a:gd name="T6" fmla="*/ 7 w 117"/>
                <a:gd name="T7" fmla="*/ 67 h 67"/>
                <a:gd name="T8" fmla="*/ 0 w 117"/>
                <a:gd name="T9" fmla="*/ 57 h 67"/>
                <a:gd name="T10" fmla="*/ 0 w 117"/>
                <a:gd name="T11" fmla="*/ 57 h 67"/>
                <a:gd name="T12" fmla="*/ 114 w 117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67">
                  <a:moveTo>
                    <a:pt x="114" y="0"/>
                  </a:moveTo>
                  <a:lnTo>
                    <a:pt x="114" y="0"/>
                  </a:lnTo>
                  <a:lnTo>
                    <a:pt x="117" y="10"/>
                  </a:lnTo>
                  <a:lnTo>
                    <a:pt x="7" y="6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D08F"/>
            </a:solidFill>
            <a:ln w="0">
              <a:solidFill>
                <a:srgbClr val="FFD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0" name="Freeform 811"/>
            <p:cNvSpPr>
              <a:spLocks/>
            </p:cNvSpPr>
            <p:nvPr/>
          </p:nvSpPr>
          <p:spPr bwMode="auto">
            <a:xfrm>
              <a:off x="4303199" y="2254293"/>
              <a:ext cx="187325" cy="104775"/>
            </a:xfrm>
            <a:custGeom>
              <a:avLst/>
              <a:gdLst>
                <a:gd name="T0" fmla="*/ 110 w 118"/>
                <a:gd name="T1" fmla="*/ 0 h 66"/>
                <a:gd name="T2" fmla="*/ 118 w 118"/>
                <a:gd name="T3" fmla="*/ 9 h 66"/>
                <a:gd name="T4" fmla="*/ 4 w 118"/>
                <a:gd name="T5" fmla="*/ 66 h 66"/>
                <a:gd name="T6" fmla="*/ 0 w 118"/>
                <a:gd name="T7" fmla="*/ 55 h 66"/>
                <a:gd name="T8" fmla="*/ 110 w 118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66">
                  <a:moveTo>
                    <a:pt x="110" y="0"/>
                  </a:moveTo>
                  <a:lnTo>
                    <a:pt x="118" y="9"/>
                  </a:lnTo>
                  <a:lnTo>
                    <a:pt x="4" y="66"/>
                  </a:lnTo>
                  <a:lnTo>
                    <a:pt x="0" y="55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CB86"/>
            </a:solidFill>
            <a:ln w="0">
              <a:solidFill>
                <a:srgbClr val="FFCB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" name="Freeform 812"/>
            <p:cNvSpPr>
              <a:spLocks/>
            </p:cNvSpPr>
            <p:nvPr/>
          </p:nvSpPr>
          <p:spPr bwMode="auto">
            <a:xfrm>
              <a:off x="4300024" y="2238418"/>
              <a:ext cx="177800" cy="103188"/>
            </a:xfrm>
            <a:custGeom>
              <a:avLst/>
              <a:gdLst>
                <a:gd name="T0" fmla="*/ 106 w 112"/>
                <a:gd name="T1" fmla="*/ 0 h 65"/>
                <a:gd name="T2" fmla="*/ 108 w 112"/>
                <a:gd name="T3" fmla="*/ 2 h 65"/>
                <a:gd name="T4" fmla="*/ 112 w 112"/>
                <a:gd name="T5" fmla="*/ 10 h 65"/>
                <a:gd name="T6" fmla="*/ 2 w 112"/>
                <a:gd name="T7" fmla="*/ 65 h 65"/>
                <a:gd name="T8" fmla="*/ 0 w 112"/>
                <a:gd name="T9" fmla="*/ 57 h 65"/>
                <a:gd name="T10" fmla="*/ 0 w 112"/>
                <a:gd name="T11" fmla="*/ 54 h 65"/>
                <a:gd name="T12" fmla="*/ 106 w 112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5">
                  <a:moveTo>
                    <a:pt x="106" y="0"/>
                  </a:moveTo>
                  <a:lnTo>
                    <a:pt x="108" y="2"/>
                  </a:lnTo>
                  <a:lnTo>
                    <a:pt x="112" y="10"/>
                  </a:lnTo>
                  <a:lnTo>
                    <a:pt x="2" y="65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C87D"/>
            </a:solidFill>
            <a:ln w="0">
              <a:solidFill>
                <a:srgbClr val="FFC87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" name="Freeform 813"/>
            <p:cNvSpPr>
              <a:spLocks/>
            </p:cNvSpPr>
            <p:nvPr/>
          </p:nvSpPr>
          <p:spPr bwMode="auto">
            <a:xfrm>
              <a:off x="4300024" y="2227305"/>
              <a:ext cx="168275" cy="96838"/>
            </a:xfrm>
            <a:custGeom>
              <a:avLst/>
              <a:gdLst>
                <a:gd name="T0" fmla="*/ 95 w 106"/>
                <a:gd name="T1" fmla="*/ 0 h 61"/>
                <a:gd name="T2" fmla="*/ 106 w 106"/>
                <a:gd name="T3" fmla="*/ 7 h 61"/>
                <a:gd name="T4" fmla="*/ 0 w 106"/>
                <a:gd name="T5" fmla="*/ 61 h 61"/>
                <a:gd name="T6" fmla="*/ 0 w 106"/>
                <a:gd name="T7" fmla="*/ 48 h 61"/>
                <a:gd name="T8" fmla="*/ 95 w 106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1">
                  <a:moveTo>
                    <a:pt x="95" y="0"/>
                  </a:moveTo>
                  <a:lnTo>
                    <a:pt x="106" y="7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C374"/>
            </a:solidFill>
            <a:ln w="0">
              <a:solidFill>
                <a:srgbClr val="FFC37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" name="Freeform 814"/>
            <p:cNvSpPr>
              <a:spLocks/>
            </p:cNvSpPr>
            <p:nvPr/>
          </p:nvSpPr>
          <p:spPr bwMode="auto">
            <a:xfrm>
              <a:off x="4300024" y="2217780"/>
              <a:ext cx="150813" cy="85725"/>
            </a:xfrm>
            <a:custGeom>
              <a:avLst/>
              <a:gdLst>
                <a:gd name="T0" fmla="*/ 81 w 95"/>
                <a:gd name="T1" fmla="*/ 0 h 54"/>
                <a:gd name="T2" fmla="*/ 91 w 95"/>
                <a:gd name="T3" fmla="*/ 4 h 54"/>
                <a:gd name="T4" fmla="*/ 95 w 95"/>
                <a:gd name="T5" fmla="*/ 6 h 54"/>
                <a:gd name="T6" fmla="*/ 0 w 95"/>
                <a:gd name="T7" fmla="*/ 54 h 54"/>
                <a:gd name="T8" fmla="*/ 0 w 95"/>
                <a:gd name="T9" fmla="*/ 50 h 54"/>
                <a:gd name="T10" fmla="*/ 4 w 95"/>
                <a:gd name="T11" fmla="*/ 40 h 54"/>
                <a:gd name="T12" fmla="*/ 81 w 95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54">
                  <a:moveTo>
                    <a:pt x="81" y="0"/>
                  </a:moveTo>
                  <a:lnTo>
                    <a:pt x="91" y="4"/>
                  </a:lnTo>
                  <a:lnTo>
                    <a:pt x="95" y="6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4" y="4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BF6D"/>
            </a:solidFill>
            <a:ln w="0">
              <a:solidFill>
                <a:srgbClr val="FFBF6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4" name="Freeform 815"/>
            <p:cNvSpPr>
              <a:spLocks/>
            </p:cNvSpPr>
            <p:nvPr/>
          </p:nvSpPr>
          <p:spPr bwMode="auto">
            <a:xfrm>
              <a:off x="4306374" y="2214605"/>
              <a:ext cx="122238" cy="66675"/>
            </a:xfrm>
            <a:custGeom>
              <a:avLst/>
              <a:gdLst>
                <a:gd name="T0" fmla="*/ 57 w 77"/>
                <a:gd name="T1" fmla="*/ 0 h 42"/>
                <a:gd name="T2" fmla="*/ 69 w 77"/>
                <a:gd name="T3" fmla="*/ 0 h 42"/>
                <a:gd name="T4" fmla="*/ 77 w 77"/>
                <a:gd name="T5" fmla="*/ 2 h 42"/>
                <a:gd name="T6" fmla="*/ 0 w 77"/>
                <a:gd name="T7" fmla="*/ 42 h 42"/>
                <a:gd name="T8" fmla="*/ 2 w 77"/>
                <a:gd name="T9" fmla="*/ 34 h 42"/>
                <a:gd name="T10" fmla="*/ 9 w 77"/>
                <a:gd name="T11" fmla="*/ 25 h 42"/>
                <a:gd name="T12" fmla="*/ 57 w 77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42">
                  <a:moveTo>
                    <a:pt x="57" y="0"/>
                  </a:moveTo>
                  <a:lnTo>
                    <a:pt x="69" y="0"/>
                  </a:lnTo>
                  <a:lnTo>
                    <a:pt x="77" y="2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9" y="25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5" name="Freeform 816"/>
            <p:cNvSpPr>
              <a:spLocks/>
            </p:cNvSpPr>
            <p:nvPr/>
          </p:nvSpPr>
          <p:spPr bwMode="auto">
            <a:xfrm>
              <a:off x="4320661" y="2214605"/>
              <a:ext cx="76200" cy="39688"/>
            </a:xfrm>
            <a:custGeom>
              <a:avLst/>
              <a:gdLst>
                <a:gd name="T0" fmla="*/ 40 w 48"/>
                <a:gd name="T1" fmla="*/ 0 h 25"/>
                <a:gd name="T2" fmla="*/ 48 w 48"/>
                <a:gd name="T3" fmla="*/ 0 h 25"/>
                <a:gd name="T4" fmla="*/ 0 w 48"/>
                <a:gd name="T5" fmla="*/ 25 h 25"/>
                <a:gd name="T6" fmla="*/ 5 w 48"/>
                <a:gd name="T7" fmla="*/ 18 h 25"/>
                <a:gd name="T8" fmla="*/ 21 w 48"/>
                <a:gd name="T9" fmla="*/ 6 h 25"/>
                <a:gd name="T10" fmla="*/ 40 w 48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25">
                  <a:moveTo>
                    <a:pt x="40" y="0"/>
                  </a:moveTo>
                  <a:lnTo>
                    <a:pt x="48" y="0"/>
                  </a:lnTo>
                  <a:lnTo>
                    <a:pt x="0" y="25"/>
                  </a:lnTo>
                  <a:lnTo>
                    <a:pt x="5" y="18"/>
                  </a:lnTo>
                  <a:lnTo>
                    <a:pt x="21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6" name="Freeform 817"/>
            <p:cNvSpPr>
              <a:spLocks/>
            </p:cNvSpPr>
            <p:nvPr/>
          </p:nvSpPr>
          <p:spPr bwMode="auto">
            <a:xfrm>
              <a:off x="4309549" y="2224130"/>
              <a:ext cx="179388" cy="179388"/>
            </a:xfrm>
            <a:custGeom>
              <a:avLst/>
              <a:gdLst>
                <a:gd name="T0" fmla="*/ 49 w 113"/>
                <a:gd name="T1" fmla="*/ 0 h 113"/>
                <a:gd name="T2" fmla="*/ 66 w 113"/>
                <a:gd name="T3" fmla="*/ 0 h 113"/>
                <a:gd name="T4" fmla="*/ 83 w 113"/>
                <a:gd name="T5" fmla="*/ 5 h 113"/>
                <a:gd name="T6" fmla="*/ 97 w 113"/>
                <a:gd name="T7" fmla="*/ 16 h 113"/>
                <a:gd name="T8" fmla="*/ 108 w 113"/>
                <a:gd name="T9" fmla="*/ 30 h 113"/>
                <a:gd name="T10" fmla="*/ 113 w 113"/>
                <a:gd name="T11" fmla="*/ 49 h 113"/>
                <a:gd name="T12" fmla="*/ 113 w 113"/>
                <a:gd name="T13" fmla="*/ 66 h 113"/>
                <a:gd name="T14" fmla="*/ 108 w 113"/>
                <a:gd name="T15" fmla="*/ 83 h 113"/>
                <a:gd name="T16" fmla="*/ 97 w 113"/>
                <a:gd name="T17" fmla="*/ 97 h 113"/>
                <a:gd name="T18" fmla="*/ 83 w 113"/>
                <a:gd name="T19" fmla="*/ 108 h 113"/>
                <a:gd name="T20" fmla="*/ 66 w 113"/>
                <a:gd name="T21" fmla="*/ 113 h 113"/>
                <a:gd name="T22" fmla="*/ 47 w 113"/>
                <a:gd name="T23" fmla="*/ 113 h 113"/>
                <a:gd name="T24" fmla="*/ 30 w 113"/>
                <a:gd name="T25" fmla="*/ 108 h 113"/>
                <a:gd name="T26" fmla="*/ 16 w 113"/>
                <a:gd name="T27" fmla="*/ 97 h 113"/>
                <a:gd name="T28" fmla="*/ 6 w 113"/>
                <a:gd name="T29" fmla="*/ 83 h 113"/>
                <a:gd name="T30" fmla="*/ 0 w 113"/>
                <a:gd name="T31" fmla="*/ 66 h 113"/>
                <a:gd name="T32" fmla="*/ 0 w 113"/>
                <a:gd name="T33" fmla="*/ 47 h 113"/>
                <a:gd name="T34" fmla="*/ 6 w 113"/>
                <a:gd name="T35" fmla="*/ 30 h 113"/>
                <a:gd name="T36" fmla="*/ 16 w 113"/>
                <a:gd name="T37" fmla="*/ 16 h 113"/>
                <a:gd name="T38" fmla="*/ 30 w 113"/>
                <a:gd name="T39" fmla="*/ 5 h 113"/>
                <a:gd name="T40" fmla="*/ 49 w 113"/>
                <a:gd name="T4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3" h="113">
                  <a:moveTo>
                    <a:pt x="49" y="0"/>
                  </a:moveTo>
                  <a:lnTo>
                    <a:pt x="66" y="0"/>
                  </a:lnTo>
                  <a:lnTo>
                    <a:pt x="83" y="5"/>
                  </a:lnTo>
                  <a:lnTo>
                    <a:pt x="97" y="16"/>
                  </a:lnTo>
                  <a:lnTo>
                    <a:pt x="108" y="30"/>
                  </a:lnTo>
                  <a:lnTo>
                    <a:pt x="113" y="49"/>
                  </a:lnTo>
                  <a:lnTo>
                    <a:pt x="113" y="66"/>
                  </a:lnTo>
                  <a:lnTo>
                    <a:pt x="108" y="83"/>
                  </a:lnTo>
                  <a:lnTo>
                    <a:pt x="97" y="97"/>
                  </a:lnTo>
                  <a:lnTo>
                    <a:pt x="83" y="108"/>
                  </a:lnTo>
                  <a:lnTo>
                    <a:pt x="66" y="113"/>
                  </a:lnTo>
                  <a:lnTo>
                    <a:pt x="47" y="113"/>
                  </a:lnTo>
                  <a:lnTo>
                    <a:pt x="30" y="108"/>
                  </a:lnTo>
                  <a:lnTo>
                    <a:pt x="16" y="97"/>
                  </a:lnTo>
                  <a:lnTo>
                    <a:pt x="6" y="83"/>
                  </a:lnTo>
                  <a:lnTo>
                    <a:pt x="0" y="66"/>
                  </a:lnTo>
                  <a:lnTo>
                    <a:pt x="0" y="47"/>
                  </a:lnTo>
                  <a:lnTo>
                    <a:pt x="6" y="30"/>
                  </a:lnTo>
                  <a:lnTo>
                    <a:pt x="16" y="16"/>
                  </a:lnTo>
                  <a:lnTo>
                    <a:pt x="30" y="5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7" name="Freeform 818"/>
            <p:cNvSpPr>
              <a:spLocks/>
            </p:cNvSpPr>
            <p:nvPr/>
          </p:nvSpPr>
          <p:spPr bwMode="auto">
            <a:xfrm>
              <a:off x="4374636" y="2260643"/>
              <a:ext cx="60325" cy="31750"/>
            </a:xfrm>
            <a:custGeom>
              <a:avLst/>
              <a:gdLst>
                <a:gd name="T0" fmla="*/ 29 w 38"/>
                <a:gd name="T1" fmla="*/ 0 h 20"/>
                <a:gd name="T2" fmla="*/ 38 w 38"/>
                <a:gd name="T3" fmla="*/ 1 h 20"/>
                <a:gd name="T4" fmla="*/ 0 w 38"/>
                <a:gd name="T5" fmla="*/ 20 h 20"/>
                <a:gd name="T6" fmla="*/ 4 w 38"/>
                <a:gd name="T7" fmla="*/ 11 h 20"/>
                <a:gd name="T8" fmla="*/ 16 w 38"/>
                <a:gd name="T9" fmla="*/ 3 h 20"/>
                <a:gd name="T10" fmla="*/ 29 w 38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0">
                  <a:moveTo>
                    <a:pt x="29" y="0"/>
                  </a:moveTo>
                  <a:lnTo>
                    <a:pt x="38" y="1"/>
                  </a:lnTo>
                  <a:lnTo>
                    <a:pt x="0" y="20"/>
                  </a:lnTo>
                  <a:lnTo>
                    <a:pt x="4" y="11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8" name="Freeform 819"/>
            <p:cNvSpPr>
              <a:spLocks/>
            </p:cNvSpPr>
            <p:nvPr/>
          </p:nvSpPr>
          <p:spPr bwMode="auto">
            <a:xfrm>
              <a:off x="4368286" y="2262230"/>
              <a:ext cx="87313" cy="52388"/>
            </a:xfrm>
            <a:custGeom>
              <a:avLst/>
              <a:gdLst>
                <a:gd name="T0" fmla="*/ 42 w 55"/>
                <a:gd name="T1" fmla="*/ 0 h 33"/>
                <a:gd name="T2" fmla="*/ 46 w 55"/>
                <a:gd name="T3" fmla="*/ 0 h 33"/>
                <a:gd name="T4" fmla="*/ 55 w 55"/>
                <a:gd name="T5" fmla="*/ 5 h 33"/>
                <a:gd name="T6" fmla="*/ 0 w 55"/>
                <a:gd name="T7" fmla="*/ 33 h 33"/>
                <a:gd name="T8" fmla="*/ 1 w 55"/>
                <a:gd name="T9" fmla="*/ 22 h 33"/>
                <a:gd name="T10" fmla="*/ 4 w 55"/>
                <a:gd name="T11" fmla="*/ 19 h 33"/>
                <a:gd name="T12" fmla="*/ 42 w 55"/>
                <a:gd name="T1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3">
                  <a:moveTo>
                    <a:pt x="42" y="0"/>
                  </a:moveTo>
                  <a:lnTo>
                    <a:pt x="46" y="0"/>
                  </a:lnTo>
                  <a:lnTo>
                    <a:pt x="55" y="5"/>
                  </a:lnTo>
                  <a:lnTo>
                    <a:pt x="0" y="33"/>
                  </a:lnTo>
                  <a:lnTo>
                    <a:pt x="1" y="22"/>
                  </a:lnTo>
                  <a:lnTo>
                    <a:pt x="4" y="19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9" name="Freeform 820"/>
            <p:cNvSpPr>
              <a:spLocks/>
            </p:cNvSpPr>
            <p:nvPr/>
          </p:nvSpPr>
          <p:spPr bwMode="auto">
            <a:xfrm>
              <a:off x="4368286" y="2270168"/>
              <a:ext cx="100013" cy="61913"/>
            </a:xfrm>
            <a:custGeom>
              <a:avLst/>
              <a:gdLst>
                <a:gd name="T0" fmla="*/ 55 w 63"/>
                <a:gd name="T1" fmla="*/ 0 h 39"/>
                <a:gd name="T2" fmla="*/ 56 w 63"/>
                <a:gd name="T3" fmla="*/ 1 h 39"/>
                <a:gd name="T4" fmla="*/ 63 w 63"/>
                <a:gd name="T5" fmla="*/ 9 h 39"/>
                <a:gd name="T6" fmla="*/ 3 w 63"/>
                <a:gd name="T7" fmla="*/ 39 h 39"/>
                <a:gd name="T8" fmla="*/ 0 w 63"/>
                <a:gd name="T9" fmla="*/ 30 h 39"/>
                <a:gd name="T10" fmla="*/ 0 w 63"/>
                <a:gd name="T11" fmla="*/ 28 h 39"/>
                <a:gd name="T12" fmla="*/ 55 w 63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39">
                  <a:moveTo>
                    <a:pt x="55" y="0"/>
                  </a:moveTo>
                  <a:lnTo>
                    <a:pt x="56" y="1"/>
                  </a:lnTo>
                  <a:lnTo>
                    <a:pt x="63" y="9"/>
                  </a:lnTo>
                  <a:lnTo>
                    <a:pt x="3" y="39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250000"/>
            </a:solidFill>
            <a:ln w="0">
              <a:solidFill>
                <a:srgbClr val="25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0" name="Freeform 821"/>
            <p:cNvSpPr>
              <a:spLocks/>
            </p:cNvSpPr>
            <p:nvPr/>
          </p:nvSpPr>
          <p:spPr bwMode="auto">
            <a:xfrm>
              <a:off x="4373049" y="2284455"/>
              <a:ext cx="101600" cy="61913"/>
            </a:xfrm>
            <a:custGeom>
              <a:avLst/>
              <a:gdLst>
                <a:gd name="T0" fmla="*/ 60 w 64"/>
                <a:gd name="T1" fmla="*/ 0 h 39"/>
                <a:gd name="T2" fmla="*/ 62 w 64"/>
                <a:gd name="T3" fmla="*/ 3 h 39"/>
                <a:gd name="T4" fmla="*/ 64 w 64"/>
                <a:gd name="T5" fmla="*/ 9 h 39"/>
                <a:gd name="T6" fmla="*/ 5 w 64"/>
                <a:gd name="T7" fmla="*/ 39 h 39"/>
                <a:gd name="T8" fmla="*/ 1 w 64"/>
                <a:gd name="T9" fmla="*/ 34 h 39"/>
                <a:gd name="T10" fmla="*/ 0 w 64"/>
                <a:gd name="T11" fmla="*/ 30 h 39"/>
                <a:gd name="T12" fmla="*/ 60 w 64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39">
                  <a:moveTo>
                    <a:pt x="60" y="0"/>
                  </a:moveTo>
                  <a:lnTo>
                    <a:pt x="62" y="3"/>
                  </a:lnTo>
                  <a:lnTo>
                    <a:pt x="64" y="9"/>
                  </a:lnTo>
                  <a:lnTo>
                    <a:pt x="5" y="39"/>
                  </a:lnTo>
                  <a:lnTo>
                    <a:pt x="1" y="34"/>
                  </a:lnTo>
                  <a:lnTo>
                    <a:pt x="0" y="3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280000"/>
            </a:solidFill>
            <a:ln w="0">
              <a:solidFill>
                <a:srgbClr val="28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1" name="Freeform 822"/>
            <p:cNvSpPr>
              <a:spLocks/>
            </p:cNvSpPr>
            <p:nvPr/>
          </p:nvSpPr>
          <p:spPr bwMode="auto">
            <a:xfrm>
              <a:off x="4380986" y="2298743"/>
              <a:ext cx="96838" cy="60325"/>
            </a:xfrm>
            <a:custGeom>
              <a:avLst/>
              <a:gdLst>
                <a:gd name="T0" fmla="*/ 59 w 61"/>
                <a:gd name="T1" fmla="*/ 0 h 38"/>
                <a:gd name="T2" fmla="*/ 61 w 61"/>
                <a:gd name="T3" fmla="*/ 7 h 38"/>
                <a:gd name="T4" fmla="*/ 60 w 61"/>
                <a:gd name="T5" fmla="*/ 12 h 38"/>
                <a:gd name="T6" fmla="*/ 9 w 61"/>
                <a:gd name="T7" fmla="*/ 38 h 38"/>
                <a:gd name="T8" fmla="*/ 4 w 61"/>
                <a:gd name="T9" fmla="*/ 36 h 38"/>
                <a:gd name="T10" fmla="*/ 0 w 61"/>
                <a:gd name="T11" fmla="*/ 30 h 38"/>
                <a:gd name="T12" fmla="*/ 59 w 61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38">
                  <a:moveTo>
                    <a:pt x="59" y="0"/>
                  </a:moveTo>
                  <a:lnTo>
                    <a:pt x="61" y="7"/>
                  </a:lnTo>
                  <a:lnTo>
                    <a:pt x="60" y="12"/>
                  </a:lnTo>
                  <a:lnTo>
                    <a:pt x="9" y="38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290000"/>
            </a:solidFill>
            <a:ln w="0">
              <a:solidFill>
                <a:srgbClr val="29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2" name="Freeform 823"/>
            <p:cNvSpPr>
              <a:spLocks/>
            </p:cNvSpPr>
            <p:nvPr/>
          </p:nvSpPr>
          <p:spPr bwMode="auto">
            <a:xfrm>
              <a:off x="4395274" y="2317793"/>
              <a:ext cx="80963" cy="50800"/>
            </a:xfrm>
            <a:custGeom>
              <a:avLst/>
              <a:gdLst>
                <a:gd name="T0" fmla="*/ 51 w 51"/>
                <a:gd name="T1" fmla="*/ 0 h 32"/>
                <a:gd name="T2" fmla="*/ 50 w 51"/>
                <a:gd name="T3" fmla="*/ 8 h 32"/>
                <a:gd name="T4" fmla="*/ 46 w 51"/>
                <a:gd name="T5" fmla="*/ 16 h 32"/>
                <a:gd name="T6" fmla="*/ 16 w 51"/>
                <a:gd name="T7" fmla="*/ 32 h 32"/>
                <a:gd name="T8" fmla="*/ 6 w 51"/>
                <a:gd name="T9" fmla="*/ 30 h 32"/>
                <a:gd name="T10" fmla="*/ 0 w 51"/>
                <a:gd name="T11" fmla="*/ 26 h 32"/>
                <a:gd name="T12" fmla="*/ 51 w 51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32">
                  <a:moveTo>
                    <a:pt x="51" y="0"/>
                  </a:moveTo>
                  <a:lnTo>
                    <a:pt x="50" y="8"/>
                  </a:lnTo>
                  <a:lnTo>
                    <a:pt x="46" y="16"/>
                  </a:lnTo>
                  <a:lnTo>
                    <a:pt x="16" y="3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3" name="Freeform 824"/>
            <p:cNvSpPr>
              <a:spLocks/>
            </p:cNvSpPr>
            <p:nvPr/>
          </p:nvSpPr>
          <p:spPr bwMode="auto">
            <a:xfrm>
              <a:off x="4420674" y="2343193"/>
              <a:ext cx="47625" cy="25400"/>
            </a:xfrm>
            <a:custGeom>
              <a:avLst/>
              <a:gdLst>
                <a:gd name="T0" fmla="*/ 30 w 30"/>
                <a:gd name="T1" fmla="*/ 0 h 16"/>
                <a:gd name="T2" fmla="*/ 27 w 30"/>
                <a:gd name="T3" fmla="*/ 4 h 16"/>
                <a:gd name="T4" fmla="*/ 17 w 30"/>
                <a:gd name="T5" fmla="*/ 13 h 16"/>
                <a:gd name="T6" fmla="*/ 4 w 30"/>
                <a:gd name="T7" fmla="*/ 16 h 16"/>
                <a:gd name="T8" fmla="*/ 0 w 30"/>
                <a:gd name="T9" fmla="*/ 16 h 16"/>
                <a:gd name="T10" fmla="*/ 30 w 3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6">
                  <a:moveTo>
                    <a:pt x="30" y="0"/>
                  </a:moveTo>
                  <a:lnTo>
                    <a:pt x="27" y="4"/>
                  </a:lnTo>
                  <a:lnTo>
                    <a:pt x="17" y="13"/>
                  </a:lnTo>
                  <a:lnTo>
                    <a:pt x="4" y="16"/>
                  </a:lnTo>
                  <a:lnTo>
                    <a:pt x="0" y="1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4" name="Freeform 825"/>
            <p:cNvSpPr>
              <a:spLocks/>
            </p:cNvSpPr>
            <p:nvPr/>
          </p:nvSpPr>
          <p:spPr bwMode="auto">
            <a:xfrm>
              <a:off x="4438136" y="2289218"/>
              <a:ext cx="23813" cy="25400"/>
            </a:xfrm>
            <a:custGeom>
              <a:avLst/>
              <a:gdLst>
                <a:gd name="T0" fmla="*/ 7 w 15"/>
                <a:gd name="T1" fmla="*/ 0 h 16"/>
                <a:gd name="T2" fmla="*/ 10 w 15"/>
                <a:gd name="T3" fmla="*/ 1 h 16"/>
                <a:gd name="T4" fmla="*/ 12 w 15"/>
                <a:gd name="T5" fmla="*/ 2 h 16"/>
                <a:gd name="T6" fmla="*/ 15 w 15"/>
                <a:gd name="T7" fmla="*/ 4 h 16"/>
                <a:gd name="T8" fmla="*/ 15 w 15"/>
                <a:gd name="T9" fmla="*/ 8 h 16"/>
                <a:gd name="T10" fmla="*/ 15 w 15"/>
                <a:gd name="T11" fmla="*/ 10 h 16"/>
                <a:gd name="T12" fmla="*/ 14 w 15"/>
                <a:gd name="T13" fmla="*/ 13 h 16"/>
                <a:gd name="T14" fmla="*/ 11 w 15"/>
                <a:gd name="T15" fmla="*/ 14 h 16"/>
                <a:gd name="T16" fmla="*/ 8 w 15"/>
                <a:gd name="T17" fmla="*/ 16 h 16"/>
                <a:gd name="T18" fmla="*/ 6 w 15"/>
                <a:gd name="T19" fmla="*/ 14 h 16"/>
                <a:gd name="T20" fmla="*/ 3 w 15"/>
                <a:gd name="T21" fmla="*/ 13 h 16"/>
                <a:gd name="T22" fmla="*/ 2 w 15"/>
                <a:gd name="T23" fmla="*/ 10 h 16"/>
                <a:gd name="T24" fmla="*/ 0 w 15"/>
                <a:gd name="T25" fmla="*/ 8 h 16"/>
                <a:gd name="T26" fmla="*/ 0 w 15"/>
                <a:gd name="T27" fmla="*/ 5 h 16"/>
                <a:gd name="T28" fmla="*/ 2 w 15"/>
                <a:gd name="T29" fmla="*/ 2 h 16"/>
                <a:gd name="T30" fmla="*/ 4 w 15"/>
                <a:gd name="T31" fmla="*/ 1 h 16"/>
                <a:gd name="T32" fmla="*/ 7 w 15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16">
                  <a:moveTo>
                    <a:pt x="7" y="0"/>
                  </a:moveTo>
                  <a:lnTo>
                    <a:pt x="10" y="1"/>
                  </a:lnTo>
                  <a:lnTo>
                    <a:pt x="12" y="2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4" y="13"/>
                  </a:lnTo>
                  <a:lnTo>
                    <a:pt x="11" y="14"/>
                  </a:lnTo>
                  <a:lnTo>
                    <a:pt x="8" y="16"/>
                  </a:lnTo>
                  <a:lnTo>
                    <a:pt x="6" y="14"/>
                  </a:lnTo>
                  <a:lnTo>
                    <a:pt x="3" y="13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5" name="Freeform 826"/>
            <p:cNvSpPr>
              <a:spLocks/>
            </p:cNvSpPr>
            <p:nvPr/>
          </p:nvSpPr>
          <p:spPr bwMode="auto">
            <a:xfrm>
              <a:off x="4234936" y="2074905"/>
              <a:ext cx="147638" cy="92075"/>
            </a:xfrm>
            <a:custGeom>
              <a:avLst/>
              <a:gdLst>
                <a:gd name="T0" fmla="*/ 73 w 93"/>
                <a:gd name="T1" fmla="*/ 0 h 58"/>
                <a:gd name="T2" fmla="*/ 88 w 93"/>
                <a:gd name="T3" fmla="*/ 1 h 58"/>
                <a:gd name="T4" fmla="*/ 90 w 93"/>
                <a:gd name="T5" fmla="*/ 3 h 58"/>
                <a:gd name="T6" fmla="*/ 92 w 93"/>
                <a:gd name="T7" fmla="*/ 5 h 58"/>
                <a:gd name="T8" fmla="*/ 93 w 93"/>
                <a:gd name="T9" fmla="*/ 8 h 58"/>
                <a:gd name="T10" fmla="*/ 92 w 93"/>
                <a:gd name="T11" fmla="*/ 10 h 58"/>
                <a:gd name="T12" fmla="*/ 90 w 93"/>
                <a:gd name="T13" fmla="*/ 13 h 58"/>
                <a:gd name="T14" fmla="*/ 89 w 93"/>
                <a:gd name="T15" fmla="*/ 14 h 58"/>
                <a:gd name="T16" fmla="*/ 87 w 93"/>
                <a:gd name="T17" fmla="*/ 16 h 58"/>
                <a:gd name="T18" fmla="*/ 83 w 93"/>
                <a:gd name="T19" fmla="*/ 16 h 58"/>
                <a:gd name="T20" fmla="*/ 71 w 93"/>
                <a:gd name="T21" fmla="*/ 14 h 58"/>
                <a:gd name="T22" fmla="*/ 55 w 93"/>
                <a:gd name="T23" fmla="*/ 18 h 58"/>
                <a:gd name="T24" fmla="*/ 38 w 93"/>
                <a:gd name="T25" fmla="*/ 26 h 58"/>
                <a:gd name="T26" fmla="*/ 26 w 93"/>
                <a:gd name="T27" fmla="*/ 35 h 58"/>
                <a:gd name="T28" fmla="*/ 18 w 93"/>
                <a:gd name="T29" fmla="*/ 43 h 58"/>
                <a:gd name="T30" fmla="*/ 15 w 93"/>
                <a:gd name="T31" fmla="*/ 52 h 58"/>
                <a:gd name="T32" fmla="*/ 13 w 93"/>
                <a:gd name="T33" fmla="*/ 55 h 58"/>
                <a:gd name="T34" fmla="*/ 12 w 93"/>
                <a:gd name="T35" fmla="*/ 56 h 58"/>
                <a:gd name="T36" fmla="*/ 9 w 93"/>
                <a:gd name="T37" fmla="*/ 58 h 58"/>
                <a:gd name="T38" fmla="*/ 7 w 93"/>
                <a:gd name="T39" fmla="*/ 58 h 58"/>
                <a:gd name="T40" fmla="*/ 4 w 93"/>
                <a:gd name="T41" fmla="*/ 56 h 58"/>
                <a:gd name="T42" fmla="*/ 1 w 93"/>
                <a:gd name="T43" fmla="*/ 55 h 58"/>
                <a:gd name="T44" fmla="*/ 0 w 93"/>
                <a:gd name="T45" fmla="*/ 52 h 58"/>
                <a:gd name="T46" fmla="*/ 0 w 93"/>
                <a:gd name="T47" fmla="*/ 48 h 58"/>
                <a:gd name="T48" fmla="*/ 5 w 93"/>
                <a:gd name="T49" fmla="*/ 37 h 58"/>
                <a:gd name="T50" fmla="*/ 16 w 93"/>
                <a:gd name="T51" fmla="*/ 25 h 58"/>
                <a:gd name="T52" fmla="*/ 32 w 93"/>
                <a:gd name="T53" fmla="*/ 14 h 58"/>
                <a:gd name="T54" fmla="*/ 43 w 93"/>
                <a:gd name="T55" fmla="*/ 7 h 58"/>
                <a:gd name="T56" fmla="*/ 59 w 93"/>
                <a:gd name="T57" fmla="*/ 3 h 58"/>
                <a:gd name="T58" fmla="*/ 73 w 93"/>
                <a:gd name="T5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3" h="58">
                  <a:moveTo>
                    <a:pt x="73" y="0"/>
                  </a:moveTo>
                  <a:lnTo>
                    <a:pt x="88" y="1"/>
                  </a:lnTo>
                  <a:lnTo>
                    <a:pt x="90" y="3"/>
                  </a:lnTo>
                  <a:lnTo>
                    <a:pt x="92" y="5"/>
                  </a:lnTo>
                  <a:lnTo>
                    <a:pt x="93" y="8"/>
                  </a:lnTo>
                  <a:lnTo>
                    <a:pt x="92" y="10"/>
                  </a:lnTo>
                  <a:lnTo>
                    <a:pt x="90" y="13"/>
                  </a:lnTo>
                  <a:lnTo>
                    <a:pt x="89" y="14"/>
                  </a:lnTo>
                  <a:lnTo>
                    <a:pt x="87" y="16"/>
                  </a:lnTo>
                  <a:lnTo>
                    <a:pt x="83" y="16"/>
                  </a:lnTo>
                  <a:lnTo>
                    <a:pt x="71" y="14"/>
                  </a:lnTo>
                  <a:lnTo>
                    <a:pt x="55" y="18"/>
                  </a:lnTo>
                  <a:lnTo>
                    <a:pt x="38" y="26"/>
                  </a:lnTo>
                  <a:lnTo>
                    <a:pt x="26" y="35"/>
                  </a:lnTo>
                  <a:lnTo>
                    <a:pt x="18" y="43"/>
                  </a:lnTo>
                  <a:lnTo>
                    <a:pt x="15" y="52"/>
                  </a:lnTo>
                  <a:lnTo>
                    <a:pt x="13" y="55"/>
                  </a:lnTo>
                  <a:lnTo>
                    <a:pt x="12" y="56"/>
                  </a:lnTo>
                  <a:lnTo>
                    <a:pt x="9" y="58"/>
                  </a:lnTo>
                  <a:lnTo>
                    <a:pt x="7" y="58"/>
                  </a:lnTo>
                  <a:lnTo>
                    <a:pt x="4" y="56"/>
                  </a:lnTo>
                  <a:lnTo>
                    <a:pt x="1" y="55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5" y="37"/>
                  </a:lnTo>
                  <a:lnTo>
                    <a:pt x="16" y="25"/>
                  </a:lnTo>
                  <a:lnTo>
                    <a:pt x="32" y="14"/>
                  </a:lnTo>
                  <a:lnTo>
                    <a:pt x="43" y="7"/>
                  </a:lnTo>
                  <a:lnTo>
                    <a:pt x="59" y="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843E00"/>
            </a:solidFill>
            <a:ln w="0">
              <a:solidFill>
                <a:srgbClr val="843E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09915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\Pictures\disig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69" y="117202"/>
            <a:ext cx="8951587" cy="461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:\CCS\05 -Padrões\ifam-cmc-2016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91457"/>
            <a:ext cx="1992207" cy="54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ubtítulo 2"/>
          <p:cNvSpPr txBox="1">
            <a:spLocks/>
          </p:cNvSpPr>
          <p:nvPr/>
        </p:nvSpPr>
        <p:spPr>
          <a:xfrm>
            <a:off x="755576" y="1059582"/>
            <a:ext cx="7488832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Passo-a-passo...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Lorem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ipsum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dolor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amet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consectetuer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adipiscing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Maecenas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porttitor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congue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massa.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Fusce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posuere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magna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sed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pulvinar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ultricies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purus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lectus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libero,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amet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magna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eros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quis urna.</a:t>
            </a:r>
          </a:p>
          <a:p>
            <a:pPr marL="0" marR="0" lvl="0" indent="0" algn="just" defTabSz="914400" rtl="0" eaLnBrk="1" fontAlgn="auto" latinLnBrk="0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Observação: 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 possível, faça um esquema ou quadro explicativo da metodologia utilizada.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3" name="Ondulado 12"/>
          <p:cNvSpPr/>
          <p:nvPr/>
        </p:nvSpPr>
        <p:spPr>
          <a:xfrm>
            <a:off x="2339752" y="51470"/>
            <a:ext cx="4104456" cy="620407"/>
          </a:xfrm>
          <a:prstGeom prst="wav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METODOLOGIA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 rot="623423">
            <a:off x="603970" y="4165129"/>
            <a:ext cx="1226475" cy="1624390"/>
            <a:chOff x="3152261" y="1751055"/>
            <a:chExt cx="2971800" cy="3525838"/>
          </a:xfrm>
        </p:grpSpPr>
        <p:sp>
          <p:nvSpPr>
            <p:cNvPr id="7" name="Freeform 582"/>
            <p:cNvSpPr>
              <a:spLocks/>
            </p:cNvSpPr>
            <p:nvPr/>
          </p:nvSpPr>
          <p:spPr bwMode="auto">
            <a:xfrm>
              <a:off x="5055674" y="2835318"/>
              <a:ext cx="17463" cy="155575"/>
            </a:xfrm>
            <a:custGeom>
              <a:avLst/>
              <a:gdLst>
                <a:gd name="T0" fmla="*/ 11 w 11"/>
                <a:gd name="T1" fmla="*/ 0 h 98"/>
                <a:gd name="T2" fmla="*/ 11 w 11"/>
                <a:gd name="T3" fmla="*/ 98 h 98"/>
                <a:gd name="T4" fmla="*/ 0 w 11"/>
                <a:gd name="T5" fmla="*/ 96 h 98"/>
                <a:gd name="T6" fmla="*/ 0 w 11"/>
                <a:gd name="T7" fmla="*/ 5 h 98"/>
                <a:gd name="T8" fmla="*/ 3 w 11"/>
                <a:gd name="T9" fmla="*/ 4 h 98"/>
                <a:gd name="T10" fmla="*/ 8 w 11"/>
                <a:gd name="T11" fmla="*/ 1 h 98"/>
                <a:gd name="T12" fmla="*/ 11 w 11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98">
                  <a:moveTo>
                    <a:pt x="11" y="0"/>
                  </a:moveTo>
                  <a:lnTo>
                    <a:pt x="11" y="98"/>
                  </a:lnTo>
                  <a:lnTo>
                    <a:pt x="0" y="96"/>
                  </a:lnTo>
                  <a:lnTo>
                    <a:pt x="0" y="5"/>
                  </a:lnTo>
                  <a:lnTo>
                    <a:pt x="3" y="4"/>
                  </a:lnTo>
                  <a:lnTo>
                    <a:pt x="8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8" name="Freeform 583"/>
            <p:cNvSpPr>
              <a:spLocks/>
            </p:cNvSpPr>
            <p:nvPr/>
          </p:nvSpPr>
          <p:spPr bwMode="auto">
            <a:xfrm>
              <a:off x="5073136" y="2828968"/>
              <a:ext cx="15875" cy="168275"/>
            </a:xfrm>
            <a:custGeom>
              <a:avLst/>
              <a:gdLst>
                <a:gd name="T0" fmla="*/ 10 w 10"/>
                <a:gd name="T1" fmla="*/ 0 h 106"/>
                <a:gd name="T2" fmla="*/ 10 w 10"/>
                <a:gd name="T3" fmla="*/ 106 h 106"/>
                <a:gd name="T4" fmla="*/ 0 w 10"/>
                <a:gd name="T5" fmla="*/ 102 h 106"/>
                <a:gd name="T6" fmla="*/ 0 w 10"/>
                <a:gd name="T7" fmla="*/ 4 h 106"/>
                <a:gd name="T8" fmla="*/ 8 w 10"/>
                <a:gd name="T9" fmla="*/ 2 h 106"/>
                <a:gd name="T10" fmla="*/ 10 w 10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6">
                  <a:moveTo>
                    <a:pt x="10" y="0"/>
                  </a:moveTo>
                  <a:lnTo>
                    <a:pt x="10" y="106"/>
                  </a:lnTo>
                  <a:lnTo>
                    <a:pt x="0" y="102"/>
                  </a:lnTo>
                  <a:lnTo>
                    <a:pt x="0" y="4"/>
                  </a:lnTo>
                  <a:lnTo>
                    <a:pt x="8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B"/>
            </a:solidFill>
            <a:ln w="0">
              <a:solidFill>
                <a:srgbClr val="FFDFA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" name="Freeform 584"/>
            <p:cNvSpPr>
              <a:spLocks/>
            </p:cNvSpPr>
            <p:nvPr/>
          </p:nvSpPr>
          <p:spPr bwMode="auto">
            <a:xfrm>
              <a:off x="5089011" y="2822618"/>
              <a:ext cx="17463" cy="179388"/>
            </a:xfrm>
            <a:custGeom>
              <a:avLst/>
              <a:gdLst>
                <a:gd name="T0" fmla="*/ 11 w 11"/>
                <a:gd name="T1" fmla="*/ 0 h 113"/>
                <a:gd name="T2" fmla="*/ 11 w 11"/>
                <a:gd name="T3" fmla="*/ 113 h 113"/>
                <a:gd name="T4" fmla="*/ 0 w 11"/>
                <a:gd name="T5" fmla="*/ 110 h 113"/>
                <a:gd name="T6" fmla="*/ 0 w 11"/>
                <a:gd name="T7" fmla="*/ 4 h 113"/>
                <a:gd name="T8" fmla="*/ 8 w 11"/>
                <a:gd name="T9" fmla="*/ 0 h 113"/>
                <a:gd name="T10" fmla="*/ 11 w 11"/>
                <a:gd name="T1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13">
                  <a:moveTo>
                    <a:pt x="11" y="0"/>
                  </a:moveTo>
                  <a:lnTo>
                    <a:pt x="11" y="113"/>
                  </a:lnTo>
                  <a:lnTo>
                    <a:pt x="0" y="110"/>
                  </a:lnTo>
                  <a:lnTo>
                    <a:pt x="0" y="4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DA8"/>
            </a:solidFill>
            <a:ln w="0">
              <a:solidFill>
                <a:srgbClr val="FFDD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585"/>
            <p:cNvSpPr>
              <a:spLocks/>
            </p:cNvSpPr>
            <p:nvPr/>
          </p:nvSpPr>
          <p:spPr bwMode="auto">
            <a:xfrm>
              <a:off x="5106474" y="2816268"/>
              <a:ext cx="15875" cy="192088"/>
            </a:xfrm>
            <a:custGeom>
              <a:avLst/>
              <a:gdLst>
                <a:gd name="T0" fmla="*/ 10 w 10"/>
                <a:gd name="T1" fmla="*/ 0 h 121"/>
                <a:gd name="T2" fmla="*/ 10 w 10"/>
                <a:gd name="T3" fmla="*/ 121 h 121"/>
                <a:gd name="T4" fmla="*/ 0 w 10"/>
                <a:gd name="T5" fmla="*/ 117 h 121"/>
                <a:gd name="T6" fmla="*/ 0 w 10"/>
                <a:gd name="T7" fmla="*/ 4 h 121"/>
                <a:gd name="T8" fmla="*/ 10 w 10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1">
                  <a:moveTo>
                    <a:pt x="10" y="0"/>
                  </a:moveTo>
                  <a:lnTo>
                    <a:pt x="10" y="121"/>
                  </a:lnTo>
                  <a:lnTo>
                    <a:pt x="0" y="117"/>
                  </a:lnTo>
                  <a:lnTo>
                    <a:pt x="0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586"/>
            <p:cNvSpPr>
              <a:spLocks/>
            </p:cNvSpPr>
            <p:nvPr/>
          </p:nvSpPr>
          <p:spPr bwMode="auto">
            <a:xfrm>
              <a:off x="5122349" y="2813093"/>
              <a:ext cx="17463" cy="198438"/>
            </a:xfrm>
            <a:custGeom>
              <a:avLst/>
              <a:gdLst>
                <a:gd name="T0" fmla="*/ 11 w 11"/>
                <a:gd name="T1" fmla="*/ 0 h 125"/>
                <a:gd name="T2" fmla="*/ 11 w 11"/>
                <a:gd name="T3" fmla="*/ 125 h 125"/>
                <a:gd name="T4" fmla="*/ 0 w 11"/>
                <a:gd name="T5" fmla="*/ 123 h 125"/>
                <a:gd name="T6" fmla="*/ 0 w 11"/>
                <a:gd name="T7" fmla="*/ 2 h 125"/>
                <a:gd name="T8" fmla="*/ 0 w 11"/>
                <a:gd name="T9" fmla="*/ 2 h 125"/>
                <a:gd name="T10" fmla="*/ 11 w 11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5">
                  <a:moveTo>
                    <a:pt x="11" y="0"/>
                  </a:moveTo>
                  <a:lnTo>
                    <a:pt x="11" y="125"/>
                  </a:lnTo>
                  <a:lnTo>
                    <a:pt x="0" y="12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9A3"/>
            </a:solidFill>
            <a:ln w="0">
              <a:solidFill>
                <a:srgbClr val="FFD9A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587"/>
            <p:cNvSpPr>
              <a:spLocks/>
            </p:cNvSpPr>
            <p:nvPr/>
          </p:nvSpPr>
          <p:spPr bwMode="auto">
            <a:xfrm>
              <a:off x="5139811" y="2808330"/>
              <a:ext cx="15875" cy="207963"/>
            </a:xfrm>
            <a:custGeom>
              <a:avLst/>
              <a:gdLst>
                <a:gd name="T0" fmla="*/ 10 w 10"/>
                <a:gd name="T1" fmla="*/ 0 h 131"/>
                <a:gd name="T2" fmla="*/ 10 w 10"/>
                <a:gd name="T3" fmla="*/ 126 h 131"/>
                <a:gd name="T4" fmla="*/ 6 w 10"/>
                <a:gd name="T5" fmla="*/ 130 h 131"/>
                <a:gd name="T6" fmla="*/ 4 w 10"/>
                <a:gd name="T7" fmla="*/ 131 h 131"/>
                <a:gd name="T8" fmla="*/ 0 w 10"/>
                <a:gd name="T9" fmla="*/ 128 h 131"/>
                <a:gd name="T10" fmla="*/ 0 w 10"/>
                <a:gd name="T11" fmla="*/ 3 h 131"/>
                <a:gd name="T12" fmla="*/ 4 w 10"/>
                <a:gd name="T13" fmla="*/ 1 h 131"/>
                <a:gd name="T14" fmla="*/ 10 w 10"/>
                <a:gd name="T1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31">
                  <a:moveTo>
                    <a:pt x="10" y="0"/>
                  </a:moveTo>
                  <a:lnTo>
                    <a:pt x="10" y="126"/>
                  </a:lnTo>
                  <a:lnTo>
                    <a:pt x="6" y="130"/>
                  </a:lnTo>
                  <a:lnTo>
                    <a:pt x="4" y="131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4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7A0"/>
            </a:solidFill>
            <a:ln w="0">
              <a:solidFill>
                <a:srgbClr val="FFD7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" name="Freeform 588"/>
            <p:cNvSpPr>
              <a:spLocks/>
            </p:cNvSpPr>
            <p:nvPr/>
          </p:nvSpPr>
          <p:spPr bwMode="auto">
            <a:xfrm>
              <a:off x="5155686" y="2806743"/>
              <a:ext cx="17463" cy="201613"/>
            </a:xfrm>
            <a:custGeom>
              <a:avLst/>
              <a:gdLst>
                <a:gd name="T0" fmla="*/ 11 w 11"/>
                <a:gd name="T1" fmla="*/ 0 h 127"/>
                <a:gd name="T2" fmla="*/ 11 w 11"/>
                <a:gd name="T3" fmla="*/ 116 h 127"/>
                <a:gd name="T4" fmla="*/ 9 w 11"/>
                <a:gd name="T5" fmla="*/ 118 h 127"/>
                <a:gd name="T6" fmla="*/ 1 w 11"/>
                <a:gd name="T7" fmla="*/ 125 h 127"/>
                <a:gd name="T8" fmla="*/ 0 w 11"/>
                <a:gd name="T9" fmla="*/ 127 h 127"/>
                <a:gd name="T10" fmla="*/ 0 w 11"/>
                <a:gd name="T11" fmla="*/ 1 h 127"/>
                <a:gd name="T12" fmla="*/ 8 w 11"/>
                <a:gd name="T13" fmla="*/ 0 h 127"/>
                <a:gd name="T14" fmla="*/ 11 w 11"/>
                <a:gd name="T1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27">
                  <a:moveTo>
                    <a:pt x="11" y="0"/>
                  </a:moveTo>
                  <a:lnTo>
                    <a:pt x="11" y="116"/>
                  </a:lnTo>
                  <a:lnTo>
                    <a:pt x="9" y="118"/>
                  </a:lnTo>
                  <a:lnTo>
                    <a:pt x="1" y="125"/>
                  </a:lnTo>
                  <a:lnTo>
                    <a:pt x="0" y="127"/>
                  </a:lnTo>
                  <a:lnTo>
                    <a:pt x="0" y="1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C"/>
            </a:solidFill>
            <a:ln w="0">
              <a:solidFill>
                <a:srgbClr val="FFD59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" name="Freeform 589"/>
            <p:cNvSpPr>
              <a:spLocks/>
            </p:cNvSpPr>
            <p:nvPr/>
          </p:nvSpPr>
          <p:spPr bwMode="auto">
            <a:xfrm>
              <a:off x="5173149" y="2806743"/>
              <a:ext cx="14288" cy="184150"/>
            </a:xfrm>
            <a:custGeom>
              <a:avLst/>
              <a:gdLst>
                <a:gd name="T0" fmla="*/ 9 w 9"/>
                <a:gd name="T1" fmla="*/ 0 h 116"/>
                <a:gd name="T2" fmla="*/ 9 w 9"/>
                <a:gd name="T3" fmla="*/ 103 h 116"/>
                <a:gd name="T4" fmla="*/ 7 w 9"/>
                <a:gd name="T5" fmla="*/ 106 h 116"/>
                <a:gd name="T6" fmla="*/ 0 w 9"/>
                <a:gd name="T7" fmla="*/ 116 h 116"/>
                <a:gd name="T8" fmla="*/ 0 w 9"/>
                <a:gd name="T9" fmla="*/ 0 h 116"/>
                <a:gd name="T10" fmla="*/ 9 w 9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16">
                  <a:moveTo>
                    <a:pt x="9" y="0"/>
                  </a:moveTo>
                  <a:lnTo>
                    <a:pt x="9" y="103"/>
                  </a:lnTo>
                  <a:lnTo>
                    <a:pt x="7" y="106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D39A"/>
            </a:solidFill>
            <a:ln w="0">
              <a:solidFill>
                <a:srgbClr val="FFD39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8" name="Freeform 590"/>
            <p:cNvSpPr>
              <a:spLocks/>
            </p:cNvSpPr>
            <p:nvPr/>
          </p:nvSpPr>
          <p:spPr bwMode="auto">
            <a:xfrm>
              <a:off x="5187436" y="2806743"/>
              <a:ext cx="15875" cy="163513"/>
            </a:xfrm>
            <a:custGeom>
              <a:avLst/>
              <a:gdLst>
                <a:gd name="T0" fmla="*/ 1 w 10"/>
                <a:gd name="T1" fmla="*/ 0 h 103"/>
                <a:gd name="T2" fmla="*/ 10 w 10"/>
                <a:gd name="T3" fmla="*/ 2 h 103"/>
                <a:gd name="T4" fmla="*/ 10 w 10"/>
                <a:gd name="T5" fmla="*/ 85 h 103"/>
                <a:gd name="T6" fmla="*/ 9 w 10"/>
                <a:gd name="T7" fmla="*/ 88 h 103"/>
                <a:gd name="T8" fmla="*/ 0 w 10"/>
                <a:gd name="T9" fmla="*/ 103 h 103"/>
                <a:gd name="T10" fmla="*/ 0 w 10"/>
                <a:gd name="T11" fmla="*/ 0 h 103"/>
                <a:gd name="T12" fmla="*/ 1 w 10"/>
                <a:gd name="T13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3">
                  <a:moveTo>
                    <a:pt x="1" y="0"/>
                  </a:moveTo>
                  <a:lnTo>
                    <a:pt x="10" y="2"/>
                  </a:lnTo>
                  <a:lnTo>
                    <a:pt x="10" y="85"/>
                  </a:lnTo>
                  <a:lnTo>
                    <a:pt x="9" y="88"/>
                  </a:lnTo>
                  <a:lnTo>
                    <a:pt x="0" y="10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297"/>
            </a:solidFill>
            <a:ln w="0">
              <a:solidFill>
                <a:srgbClr val="FFD2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9" name="Freeform 591"/>
            <p:cNvSpPr>
              <a:spLocks/>
            </p:cNvSpPr>
            <p:nvPr/>
          </p:nvSpPr>
          <p:spPr bwMode="auto">
            <a:xfrm>
              <a:off x="5203311" y="2809918"/>
              <a:ext cx="17463" cy="131763"/>
            </a:xfrm>
            <a:custGeom>
              <a:avLst/>
              <a:gdLst>
                <a:gd name="T0" fmla="*/ 0 w 11"/>
                <a:gd name="T1" fmla="*/ 0 h 83"/>
                <a:gd name="T2" fmla="*/ 3 w 11"/>
                <a:gd name="T3" fmla="*/ 0 h 83"/>
                <a:gd name="T4" fmla="*/ 11 w 11"/>
                <a:gd name="T5" fmla="*/ 6 h 83"/>
                <a:gd name="T6" fmla="*/ 11 w 11"/>
                <a:gd name="T7" fmla="*/ 61 h 83"/>
                <a:gd name="T8" fmla="*/ 11 w 11"/>
                <a:gd name="T9" fmla="*/ 62 h 83"/>
                <a:gd name="T10" fmla="*/ 0 w 11"/>
                <a:gd name="T11" fmla="*/ 83 h 83"/>
                <a:gd name="T12" fmla="*/ 0 w 11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83">
                  <a:moveTo>
                    <a:pt x="0" y="0"/>
                  </a:moveTo>
                  <a:lnTo>
                    <a:pt x="3" y="0"/>
                  </a:lnTo>
                  <a:lnTo>
                    <a:pt x="11" y="6"/>
                  </a:lnTo>
                  <a:lnTo>
                    <a:pt x="11" y="61"/>
                  </a:lnTo>
                  <a:lnTo>
                    <a:pt x="11" y="62"/>
                  </a:lnTo>
                  <a:lnTo>
                    <a:pt x="0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094"/>
            </a:solidFill>
            <a:ln w="0">
              <a:solidFill>
                <a:srgbClr val="FFD0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" name="Freeform 592"/>
            <p:cNvSpPr>
              <a:spLocks/>
            </p:cNvSpPr>
            <p:nvPr/>
          </p:nvSpPr>
          <p:spPr bwMode="auto">
            <a:xfrm>
              <a:off x="5220774" y="2819443"/>
              <a:ext cx="15875" cy="87313"/>
            </a:xfrm>
            <a:custGeom>
              <a:avLst/>
              <a:gdLst>
                <a:gd name="T0" fmla="*/ 0 w 10"/>
                <a:gd name="T1" fmla="*/ 0 h 55"/>
                <a:gd name="T2" fmla="*/ 1 w 10"/>
                <a:gd name="T3" fmla="*/ 1 h 55"/>
                <a:gd name="T4" fmla="*/ 8 w 10"/>
                <a:gd name="T5" fmla="*/ 10 h 55"/>
                <a:gd name="T6" fmla="*/ 10 w 10"/>
                <a:gd name="T7" fmla="*/ 25 h 55"/>
                <a:gd name="T8" fmla="*/ 10 w 10"/>
                <a:gd name="T9" fmla="*/ 25 h 55"/>
                <a:gd name="T10" fmla="*/ 0 w 10"/>
                <a:gd name="T11" fmla="*/ 55 h 55"/>
                <a:gd name="T12" fmla="*/ 0 w 10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55">
                  <a:moveTo>
                    <a:pt x="0" y="0"/>
                  </a:moveTo>
                  <a:lnTo>
                    <a:pt x="1" y="1"/>
                  </a:lnTo>
                  <a:lnTo>
                    <a:pt x="8" y="1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0" y="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1" name="Rectangle 593"/>
            <p:cNvSpPr>
              <a:spLocks noChangeArrowheads="1"/>
            </p:cNvSpPr>
            <p:nvPr/>
          </p:nvSpPr>
          <p:spPr bwMode="auto">
            <a:xfrm>
              <a:off x="5236649" y="2859130"/>
              <a:ext cx="1588" cy="1588"/>
            </a:xfrm>
            <a:prstGeom prst="rect">
              <a:avLst/>
            </a:prstGeom>
            <a:solidFill>
              <a:srgbClr val="FFCE91"/>
            </a:solidFill>
            <a:ln w="0">
              <a:solidFill>
                <a:srgbClr val="FFCE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2" name="Freeform 594"/>
            <p:cNvSpPr>
              <a:spLocks/>
            </p:cNvSpPr>
            <p:nvPr/>
          </p:nvSpPr>
          <p:spPr bwMode="auto">
            <a:xfrm>
              <a:off x="3299899" y="5068930"/>
              <a:ext cx="1330325" cy="207963"/>
            </a:xfrm>
            <a:custGeom>
              <a:avLst/>
              <a:gdLst>
                <a:gd name="T0" fmla="*/ 419 w 838"/>
                <a:gd name="T1" fmla="*/ 0 h 131"/>
                <a:gd name="T2" fmla="*/ 482 w 838"/>
                <a:gd name="T3" fmla="*/ 2 h 131"/>
                <a:gd name="T4" fmla="*/ 541 w 838"/>
                <a:gd name="T5" fmla="*/ 3 h 131"/>
                <a:gd name="T6" fmla="*/ 596 w 838"/>
                <a:gd name="T7" fmla="*/ 7 h 131"/>
                <a:gd name="T8" fmla="*/ 648 w 838"/>
                <a:gd name="T9" fmla="*/ 11 h 131"/>
                <a:gd name="T10" fmla="*/ 694 w 838"/>
                <a:gd name="T11" fmla="*/ 16 h 131"/>
                <a:gd name="T12" fmla="*/ 736 w 838"/>
                <a:gd name="T13" fmla="*/ 23 h 131"/>
                <a:gd name="T14" fmla="*/ 771 w 838"/>
                <a:gd name="T15" fmla="*/ 31 h 131"/>
                <a:gd name="T16" fmla="*/ 800 w 838"/>
                <a:gd name="T17" fmla="*/ 38 h 131"/>
                <a:gd name="T18" fmla="*/ 821 w 838"/>
                <a:gd name="T19" fmla="*/ 48 h 131"/>
                <a:gd name="T20" fmla="*/ 834 w 838"/>
                <a:gd name="T21" fmla="*/ 57 h 131"/>
                <a:gd name="T22" fmla="*/ 838 w 838"/>
                <a:gd name="T23" fmla="*/ 66 h 131"/>
                <a:gd name="T24" fmla="*/ 834 w 838"/>
                <a:gd name="T25" fmla="*/ 75 h 131"/>
                <a:gd name="T26" fmla="*/ 821 w 838"/>
                <a:gd name="T27" fmla="*/ 85 h 131"/>
                <a:gd name="T28" fmla="*/ 800 w 838"/>
                <a:gd name="T29" fmla="*/ 93 h 131"/>
                <a:gd name="T30" fmla="*/ 771 w 838"/>
                <a:gd name="T31" fmla="*/ 101 h 131"/>
                <a:gd name="T32" fmla="*/ 736 w 838"/>
                <a:gd name="T33" fmla="*/ 109 h 131"/>
                <a:gd name="T34" fmla="*/ 694 w 838"/>
                <a:gd name="T35" fmla="*/ 116 h 131"/>
                <a:gd name="T36" fmla="*/ 648 w 838"/>
                <a:gd name="T37" fmla="*/ 121 h 131"/>
                <a:gd name="T38" fmla="*/ 596 w 838"/>
                <a:gd name="T39" fmla="*/ 126 h 131"/>
                <a:gd name="T40" fmla="*/ 541 w 838"/>
                <a:gd name="T41" fmla="*/ 129 h 131"/>
                <a:gd name="T42" fmla="*/ 482 w 838"/>
                <a:gd name="T43" fmla="*/ 131 h 131"/>
                <a:gd name="T44" fmla="*/ 419 w 838"/>
                <a:gd name="T45" fmla="*/ 131 h 131"/>
                <a:gd name="T46" fmla="*/ 357 w 838"/>
                <a:gd name="T47" fmla="*/ 131 h 131"/>
                <a:gd name="T48" fmla="*/ 299 w 838"/>
                <a:gd name="T49" fmla="*/ 129 h 131"/>
                <a:gd name="T50" fmla="*/ 242 w 838"/>
                <a:gd name="T51" fmla="*/ 126 h 131"/>
                <a:gd name="T52" fmla="*/ 191 w 838"/>
                <a:gd name="T53" fmla="*/ 121 h 131"/>
                <a:gd name="T54" fmla="*/ 144 w 838"/>
                <a:gd name="T55" fmla="*/ 116 h 131"/>
                <a:gd name="T56" fmla="*/ 103 w 838"/>
                <a:gd name="T57" fmla="*/ 109 h 131"/>
                <a:gd name="T58" fmla="*/ 68 w 838"/>
                <a:gd name="T59" fmla="*/ 101 h 131"/>
                <a:gd name="T60" fmla="*/ 39 w 838"/>
                <a:gd name="T61" fmla="*/ 93 h 131"/>
                <a:gd name="T62" fmla="*/ 18 w 838"/>
                <a:gd name="T63" fmla="*/ 85 h 131"/>
                <a:gd name="T64" fmla="*/ 5 w 838"/>
                <a:gd name="T65" fmla="*/ 75 h 131"/>
                <a:gd name="T66" fmla="*/ 0 w 838"/>
                <a:gd name="T67" fmla="*/ 66 h 131"/>
                <a:gd name="T68" fmla="*/ 5 w 838"/>
                <a:gd name="T69" fmla="*/ 57 h 131"/>
                <a:gd name="T70" fmla="*/ 18 w 838"/>
                <a:gd name="T71" fmla="*/ 48 h 131"/>
                <a:gd name="T72" fmla="*/ 39 w 838"/>
                <a:gd name="T73" fmla="*/ 38 h 131"/>
                <a:gd name="T74" fmla="*/ 68 w 838"/>
                <a:gd name="T75" fmla="*/ 31 h 131"/>
                <a:gd name="T76" fmla="*/ 103 w 838"/>
                <a:gd name="T77" fmla="*/ 23 h 131"/>
                <a:gd name="T78" fmla="*/ 144 w 838"/>
                <a:gd name="T79" fmla="*/ 16 h 131"/>
                <a:gd name="T80" fmla="*/ 191 w 838"/>
                <a:gd name="T81" fmla="*/ 11 h 131"/>
                <a:gd name="T82" fmla="*/ 242 w 838"/>
                <a:gd name="T83" fmla="*/ 7 h 131"/>
                <a:gd name="T84" fmla="*/ 299 w 838"/>
                <a:gd name="T85" fmla="*/ 3 h 131"/>
                <a:gd name="T86" fmla="*/ 357 w 838"/>
                <a:gd name="T87" fmla="*/ 2 h 131"/>
                <a:gd name="T88" fmla="*/ 419 w 838"/>
                <a:gd name="T8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38" h="131">
                  <a:moveTo>
                    <a:pt x="419" y="0"/>
                  </a:moveTo>
                  <a:lnTo>
                    <a:pt x="482" y="2"/>
                  </a:lnTo>
                  <a:lnTo>
                    <a:pt x="541" y="3"/>
                  </a:lnTo>
                  <a:lnTo>
                    <a:pt x="596" y="7"/>
                  </a:lnTo>
                  <a:lnTo>
                    <a:pt x="648" y="11"/>
                  </a:lnTo>
                  <a:lnTo>
                    <a:pt x="694" y="16"/>
                  </a:lnTo>
                  <a:lnTo>
                    <a:pt x="736" y="23"/>
                  </a:lnTo>
                  <a:lnTo>
                    <a:pt x="771" y="31"/>
                  </a:lnTo>
                  <a:lnTo>
                    <a:pt x="800" y="38"/>
                  </a:lnTo>
                  <a:lnTo>
                    <a:pt x="821" y="48"/>
                  </a:lnTo>
                  <a:lnTo>
                    <a:pt x="834" y="57"/>
                  </a:lnTo>
                  <a:lnTo>
                    <a:pt x="838" y="66"/>
                  </a:lnTo>
                  <a:lnTo>
                    <a:pt x="834" y="75"/>
                  </a:lnTo>
                  <a:lnTo>
                    <a:pt x="821" y="85"/>
                  </a:lnTo>
                  <a:lnTo>
                    <a:pt x="800" y="93"/>
                  </a:lnTo>
                  <a:lnTo>
                    <a:pt x="771" y="101"/>
                  </a:lnTo>
                  <a:lnTo>
                    <a:pt x="736" y="109"/>
                  </a:lnTo>
                  <a:lnTo>
                    <a:pt x="694" y="116"/>
                  </a:lnTo>
                  <a:lnTo>
                    <a:pt x="648" y="121"/>
                  </a:lnTo>
                  <a:lnTo>
                    <a:pt x="596" y="126"/>
                  </a:lnTo>
                  <a:lnTo>
                    <a:pt x="541" y="129"/>
                  </a:lnTo>
                  <a:lnTo>
                    <a:pt x="482" y="131"/>
                  </a:lnTo>
                  <a:lnTo>
                    <a:pt x="419" y="131"/>
                  </a:lnTo>
                  <a:lnTo>
                    <a:pt x="357" y="131"/>
                  </a:lnTo>
                  <a:lnTo>
                    <a:pt x="299" y="129"/>
                  </a:lnTo>
                  <a:lnTo>
                    <a:pt x="242" y="126"/>
                  </a:lnTo>
                  <a:lnTo>
                    <a:pt x="191" y="121"/>
                  </a:lnTo>
                  <a:lnTo>
                    <a:pt x="144" y="116"/>
                  </a:lnTo>
                  <a:lnTo>
                    <a:pt x="103" y="109"/>
                  </a:lnTo>
                  <a:lnTo>
                    <a:pt x="68" y="101"/>
                  </a:lnTo>
                  <a:lnTo>
                    <a:pt x="39" y="93"/>
                  </a:lnTo>
                  <a:lnTo>
                    <a:pt x="18" y="85"/>
                  </a:lnTo>
                  <a:lnTo>
                    <a:pt x="5" y="75"/>
                  </a:lnTo>
                  <a:lnTo>
                    <a:pt x="0" y="66"/>
                  </a:lnTo>
                  <a:lnTo>
                    <a:pt x="5" y="57"/>
                  </a:lnTo>
                  <a:lnTo>
                    <a:pt x="18" y="48"/>
                  </a:lnTo>
                  <a:lnTo>
                    <a:pt x="39" y="38"/>
                  </a:lnTo>
                  <a:lnTo>
                    <a:pt x="68" y="31"/>
                  </a:lnTo>
                  <a:lnTo>
                    <a:pt x="103" y="23"/>
                  </a:lnTo>
                  <a:lnTo>
                    <a:pt x="144" y="16"/>
                  </a:lnTo>
                  <a:lnTo>
                    <a:pt x="191" y="11"/>
                  </a:lnTo>
                  <a:lnTo>
                    <a:pt x="242" y="7"/>
                  </a:lnTo>
                  <a:lnTo>
                    <a:pt x="299" y="3"/>
                  </a:lnTo>
                  <a:lnTo>
                    <a:pt x="357" y="2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B7C9B9"/>
            </a:solidFill>
            <a:ln w="0">
              <a:solidFill>
                <a:srgbClr val="B7C9B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3" name="Freeform 595"/>
            <p:cNvSpPr>
              <a:spLocks/>
            </p:cNvSpPr>
            <p:nvPr/>
          </p:nvSpPr>
          <p:spPr bwMode="auto">
            <a:xfrm>
              <a:off x="3152261" y="3646530"/>
              <a:ext cx="17463" cy="71438"/>
            </a:xfrm>
            <a:custGeom>
              <a:avLst/>
              <a:gdLst>
                <a:gd name="T0" fmla="*/ 11 w 11"/>
                <a:gd name="T1" fmla="*/ 0 h 45"/>
                <a:gd name="T2" fmla="*/ 11 w 11"/>
                <a:gd name="T3" fmla="*/ 45 h 45"/>
                <a:gd name="T4" fmla="*/ 7 w 11"/>
                <a:gd name="T5" fmla="*/ 38 h 45"/>
                <a:gd name="T6" fmla="*/ 3 w 11"/>
                <a:gd name="T7" fmla="*/ 28 h 45"/>
                <a:gd name="T8" fmla="*/ 0 w 11"/>
                <a:gd name="T9" fmla="*/ 22 h 45"/>
                <a:gd name="T10" fmla="*/ 0 w 11"/>
                <a:gd name="T11" fmla="*/ 19 h 45"/>
                <a:gd name="T12" fmla="*/ 9 w 11"/>
                <a:gd name="T13" fmla="*/ 1 h 45"/>
                <a:gd name="T14" fmla="*/ 11 w 11"/>
                <a:gd name="T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45">
                  <a:moveTo>
                    <a:pt x="11" y="0"/>
                  </a:moveTo>
                  <a:lnTo>
                    <a:pt x="11" y="45"/>
                  </a:lnTo>
                  <a:lnTo>
                    <a:pt x="7" y="38"/>
                  </a:lnTo>
                  <a:lnTo>
                    <a:pt x="3" y="28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9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1AE"/>
            </a:solidFill>
            <a:ln w="0">
              <a:solidFill>
                <a:srgbClr val="FFE1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4" name="Freeform 596"/>
            <p:cNvSpPr>
              <a:spLocks/>
            </p:cNvSpPr>
            <p:nvPr/>
          </p:nvSpPr>
          <p:spPr bwMode="auto">
            <a:xfrm>
              <a:off x="3169724" y="3627480"/>
              <a:ext cx="15875" cy="119063"/>
            </a:xfrm>
            <a:custGeom>
              <a:avLst/>
              <a:gdLst>
                <a:gd name="T0" fmla="*/ 10 w 10"/>
                <a:gd name="T1" fmla="*/ 0 h 75"/>
                <a:gd name="T2" fmla="*/ 10 w 10"/>
                <a:gd name="T3" fmla="*/ 75 h 75"/>
                <a:gd name="T4" fmla="*/ 10 w 10"/>
                <a:gd name="T5" fmla="*/ 73 h 75"/>
                <a:gd name="T6" fmla="*/ 1 w 10"/>
                <a:gd name="T7" fmla="*/ 61 h 75"/>
                <a:gd name="T8" fmla="*/ 0 w 10"/>
                <a:gd name="T9" fmla="*/ 57 h 75"/>
                <a:gd name="T10" fmla="*/ 0 w 10"/>
                <a:gd name="T11" fmla="*/ 12 h 75"/>
                <a:gd name="T12" fmla="*/ 10 w 10"/>
                <a:gd name="T1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0"/>
                  </a:moveTo>
                  <a:lnTo>
                    <a:pt x="10" y="75"/>
                  </a:lnTo>
                  <a:lnTo>
                    <a:pt x="10" y="73"/>
                  </a:lnTo>
                  <a:lnTo>
                    <a:pt x="1" y="61"/>
                  </a:lnTo>
                  <a:lnTo>
                    <a:pt x="0" y="57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FAC"/>
            </a:solidFill>
            <a:ln w="0">
              <a:solidFill>
                <a:srgbClr val="FFDFA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" name="Freeform 597"/>
            <p:cNvSpPr>
              <a:spLocks/>
            </p:cNvSpPr>
            <p:nvPr/>
          </p:nvSpPr>
          <p:spPr bwMode="auto">
            <a:xfrm>
              <a:off x="3185599" y="3614780"/>
              <a:ext cx="19050" cy="147638"/>
            </a:xfrm>
            <a:custGeom>
              <a:avLst/>
              <a:gdLst>
                <a:gd name="T0" fmla="*/ 12 w 12"/>
                <a:gd name="T1" fmla="*/ 0 h 93"/>
                <a:gd name="T2" fmla="*/ 12 w 12"/>
                <a:gd name="T3" fmla="*/ 93 h 93"/>
                <a:gd name="T4" fmla="*/ 0 w 12"/>
                <a:gd name="T5" fmla="*/ 83 h 93"/>
                <a:gd name="T6" fmla="*/ 0 w 12"/>
                <a:gd name="T7" fmla="*/ 8 h 93"/>
                <a:gd name="T8" fmla="*/ 3 w 12"/>
                <a:gd name="T9" fmla="*/ 5 h 93"/>
                <a:gd name="T10" fmla="*/ 12 w 12"/>
                <a:gd name="T1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93">
                  <a:moveTo>
                    <a:pt x="12" y="0"/>
                  </a:moveTo>
                  <a:lnTo>
                    <a:pt x="12" y="93"/>
                  </a:lnTo>
                  <a:lnTo>
                    <a:pt x="0" y="83"/>
                  </a:lnTo>
                  <a:lnTo>
                    <a:pt x="0" y="8"/>
                  </a:lnTo>
                  <a:lnTo>
                    <a:pt x="3" y="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EAA"/>
            </a:solidFill>
            <a:ln w="0">
              <a:solidFill>
                <a:srgbClr val="FFDEA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" name="Freeform 598"/>
            <p:cNvSpPr>
              <a:spLocks/>
            </p:cNvSpPr>
            <p:nvPr/>
          </p:nvSpPr>
          <p:spPr bwMode="auto">
            <a:xfrm>
              <a:off x="3204649" y="3602080"/>
              <a:ext cx="15875" cy="174625"/>
            </a:xfrm>
            <a:custGeom>
              <a:avLst/>
              <a:gdLst>
                <a:gd name="T0" fmla="*/ 10 w 10"/>
                <a:gd name="T1" fmla="*/ 0 h 110"/>
                <a:gd name="T2" fmla="*/ 10 w 10"/>
                <a:gd name="T3" fmla="*/ 110 h 110"/>
                <a:gd name="T4" fmla="*/ 0 w 10"/>
                <a:gd name="T5" fmla="*/ 102 h 110"/>
                <a:gd name="T6" fmla="*/ 0 w 10"/>
                <a:gd name="T7" fmla="*/ 101 h 110"/>
                <a:gd name="T8" fmla="*/ 0 w 10"/>
                <a:gd name="T9" fmla="*/ 8 h 110"/>
                <a:gd name="T10" fmla="*/ 8 w 10"/>
                <a:gd name="T11" fmla="*/ 1 h 110"/>
                <a:gd name="T12" fmla="*/ 10 w 10"/>
                <a:gd name="T1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10">
                  <a:moveTo>
                    <a:pt x="10" y="0"/>
                  </a:moveTo>
                  <a:lnTo>
                    <a:pt x="10" y="110"/>
                  </a:lnTo>
                  <a:lnTo>
                    <a:pt x="0" y="102"/>
                  </a:lnTo>
                  <a:lnTo>
                    <a:pt x="0" y="101"/>
                  </a:lnTo>
                  <a:lnTo>
                    <a:pt x="0" y="8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CA8"/>
            </a:solidFill>
            <a:ln w="0">
              <a:solidFill>
                <a:srgbClr val="FFDCA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" name="Freeform 599"/>
            <p:cNvSpPr>
              <a:spLocks/>
            </p:cNvSpPr>
            <p:nvPr/>
          </p:nvSpPr>
          <p:spPr bwMode="auto">
            <a:xfrm>
              <a:off x="3220524" y="3594143"/>
              <a:ext cx="17463" cy="193675"/>
            </a:xfrm>
            <a:custGeom>
              <a:avLst/>
              <a:gdLst>
                <a:gd name="T0" fmla="*/ 11 w 11"/>
                <a:gd name="T1" fmla="*/ 0 h 122"/>
                <a:gd name="T2" fmla="*/ 11 w 11"/>
                <a:gd name="T3" fmla="*/ 122 h 122"/>
                <a:gd name="T4" fmla="*/ 4 w 11"/>
                <a:gd name="T5" fmla="*/ 118 h 122"/>
                <a:gd name="T6" fmla="*/ 0 w 11"/>
                <a:gd name="T7" fmla="*/ 115 h 122"/>
                <a:gd name="T8" fmla="*/ 0 w 11"/>
                <a:gd name="T9" fmla="*/ 5 h 122"/>
                <a:gd name="T10" fmla="*/ 11 w 11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22">
                  <a:moveTo>
                    <a:pt x="11" y="0"/>
                  </a:moveTo>
                  <a:lnTo>
                    <a:pt x="11" y="122"/>
                  </a:lnTo>
                  <a:lnTo>
                    <a:pt x="4" y="118"/>
                  </a:lnTo>
                  <a:lnTo>
                    <a:pt x="0" y="115"/>
                  </a:lnTo>
                  <a:lnTo>
                    <a:pt x="0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BA6"/>
            </a:solidFill>
            <a:ln w="0">
              <a:solidFill>
                <a:srgbClr val="FFDBA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" name="Freeform 600"/>
            <p:cNvSpPr>
              <a:spLocks/>
            </p:cNvSpPr>
            <p:nvPr/>
          </p:nvSpPr>
          <p:spPr bwMode="auto">
            <a:xfrm>
              <a:off x="3237986" y="3587793"/>
              <a:ext cx="19050" cy="207963"/>
            </a:xfrm>
            <a:custGeom>
              <a:avLst/>
              <a:gdLst>
                <a:gd name="T0" fmla="*/ 12 w 12"/>
                <a:gd name="T1" fmla="*/ 0 h 131"/>
                <a:gd name="T2" fmla="*/ 12 w 12"/>
                <a:gd name="T3" fmla="*/ 131 h 131"/>
                <a:gd name="T4" fmla="*/ 0 w 12"/>
                <a:gd name="T5" fmla="*/ 126 h 131"/>
                <a:gd name="T6" fmla="*/ 0 w 12"/>
                <a:gd name="T7" fmla="*/ 4 h 131"/>
                <a:gd name="T8" fmla="*/ 4 w 12"/>
                <a:gd name="T9" fmla="*/ 3 h 131"/>
                <a:gd name="T10" fmla="*/ 12 w 12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31">
                  <a:moveTo>
                    <a:pt x="12" y="0"/>
                  </a:moveTo>
                  <a:lnTo>
                    <a:pt x="12" y="131"/>
                  </a:lnTo>
                  <a:lnTo>
                    <a:pt x="0" y="126"/>
                  </a:lnTo>
                  <a:lnTo>
                    <a:pt x="0" y="4"/>
                  </a:lnTo>
                  <a:lnTo>
                    <a:pt x="4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AA4"/>
            </a:solidFill>
            <a:ln w="0">
              <a:solidFill>
                <a:srgbClr val="FFDAA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" name="Freeform 601"/>
            <p:cNvSpPr>
              <a:spLocks/>
            </p:cNvSpPr>
            <p:nvPr/>
          </p:nvSpPr>
          <p:spPr bwMode="auto">
            <a:xfrm>
              <a:off x="3257036" y="3581443"/>
              <a:ext cx="15875" cy="219075"/>
            </a:xfrm>
            <a:custGeom>
              <a:avLst/>
              <a:gdLst>
                <a:gd name="T0" fmla="*/ 10 w 10"/>
                <a:gd name="T1" fmla="*/ 0 h 138"/>
                <a:gd name="T2" fmla="*/ 10 w 10"/>
                <a:gd name="T3" fmla="*/ 138 h 138"/>
                <a:gd name="T4" fmla="*/ 0 w 10"/>
                <a:gd name="T5" fmla="*/ 135 h 138"/>
                <a:gd name="T6" fmla="*/ 0 w 10"/>
                <a:gd name="T7" fmla="*/ 135 h 138"/>
                <a:gd name="T8" fmla="*/ 0 w 10"/>
                <a:gd name="T9" fmla="*/ 4 h 138"/>
                <a:gd name="T10" fmla="*/ 9 w 10"/>
                <a:gd name="T11" fmla="*/ 0 h 138"/>
                <a:gd name="T12" fmla="*/ 10 w 10"/>
                <a:gd name="T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38">
                  <a:moveTo>
                    <a:pt x="10" y="0"/>
                  </a:moveTo>
                  <a:lnTo>
                    <a:pt x="10" y="13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0" y="4"/>
                  </a:lnTo>
                  <a:lnTo>
                    <a:pt x="9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D8A1"/>
            </a:solidFill>
            <a:ln w="0">
              <a:solidFill>
                <a:srgbClr val="FFD8A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0" name="Freeform 602"/>
            <p:cNvSpPr>
              <a:spLocks/>
            </p:cNvSpPr>
            <p:nvPr/>
          </p:nvSpPr>
          <p:spPr bwMode="auto">
            <a:xfrm>
              <a:off x="3272911" y="3576680"/>
              <a:ext cx="17463" cy="227013"/>
            </a:xfrm>
            <a:custGeom>
              <a:avLst/>
              <a:gdLst>
                <a:gd name="T0" fmla="*/ 11 w 11"/>
                <a:gd name="T1" fmla="*/ 0 h 143"/>
                <a:gd name="T2" fmla="*/ 11 w 11"/>
                <a:gd name="T3" fmla="*/ 143 h 143"/>
                <a:gd name="T4" fmla="*/ 0 w 11"/>
                <a:gd name="T5" fmla="*/ 141 h 143"/>
                <a:gd name="T6" fmla="*/ 0 w 11"/>
                <a:gd name="T7" fmla="*/ 3 h 143"/>
                <a:gd name="T8" fmla="*/ 11 w 11"/>
                <a:gd name="T9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43">
                  <a:moveTo>
                    <a:pt x="11" y="0"/>
                  </a:moveTo>
                  <a:lnTo>
                    <a:pt x="11" y="143"/>
                  </a:lnTo>
                  <a:lnTo>
                    <a:pt x="0" y="141"/>
                  </a:lnTo>
                  <a:lnTo>
                    <a:pt x="0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79F"/>
            </a:solidFill>
            <a:ln w="0">
              <a:solidFill>
                <a:srgbClr val="FFD7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1" name="Freeform 603"/>
            <p:cNvSpPr>
              <a:spLocks/>
            </p:cNvSpPr>
            <p:nvPr/>
          </p:nvSpPr>
          <p:spPr bwMode="auto">
            <a:xfrm>
              <a:off x="3290374" y="3573505"/>
              <a:ext cx="17463" cy="230188"/>
            </a:xfrm>
            <a:custGeom>
              <a:avLst/>
              <a:gdLst>
                <a:gd name="T0" fmla="*/ 11 w 11"/>
                <a:gd name="T1" fmla="*/ 0 h 145"/>
                <a:gd name="T2" fmla="*/ 11 w 11"/>
                <a:gd name="T3" fmla="*/ 133 h 145"/>
                <a:gd name="T4" fmla="*/ 1 w 11"/>
                <a:gd name="T5" fmla="*/ 145 h 145"/>
                <a:gd name="T6" fmla="*/ 0 w 11"/>
                <a:gd name="T7" fmla="*/ 145 h 145"/>
                <a:gd name="T8" fmla="*/ 0 w 11"/>
                <a:gd name="T9" fmla="*/ 2 h 145"/>
                <a:gd name="T10" fmla="*/ 2 w 11"/>
                <a:gd name="T11" fmla="*/ 1 h 145"/>
                <a:gd name="T12" fmla="*/ 11 w 11"/>
                <a:gd name="T13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45">
                  <a:moveTo>
                    <a:pt x="11" y="0"/>
                  </a:moveTo>
                  <a:lnTo>
                    <a:pt x="11" y="133"/>
                  </a:lnTo>
                  <a:lnTo>
                    <a:pt x="1" y="145"/>
                  </a:lnTo>
                  <a:lnTo>
                    <a:pt x="0" y="145"/>
                  </a:lnTo>
                  <a:lnTo>
                    <a:pt x="0" y="2"/>
                  </a:lnTo>
                  <a:lnTo>
                    <a:pt x="2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59D"/>
            </a:solidFill>
            <a:ln w="0">
              <a:solidFill>
                <a:srgbClr val="FFD59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2" name="Freeform 604"/>
            <p:cNvSpPr>
              <a:spLocks/>
            </p:cNvSpPr>
            <p:nvPr/>
          </p:nvSpPr>
          <p:spPr bwMode="auto">
            <a:xfrm>
              <a:off x="3307836" y="3571918"/>
              <a:ext cx="17463" cy="212725"/>
            </a:xfrm>
            <a:custGeom>
              <a:avLst/>
              <a:gdLst>
                <a:gd name="T0" fmla="*/ 4 w 11"/>
                <a:gd name="T1" fmla="*/ 0 h 134"/>
                <a:gd name="T2" fmla="*/ 11 w 11"/>
                <a:gd name="T3" fmla="*/ 6 h 134"/>
                <a:gd name="T4" fmla="*/ 11 w 11"/>
                <a:gd name="T5" fmla="*/ 121 h 134"/>
                <a:gd name="T6" fmla="*/ 0 w 11"/>
                <a:gd name="T7" fmla="*/ 134 h 134"/>
                <a:gd name="T8" fmla="*/ 0 w 11"/>
                <a:gd name="T9" fmla="*/ 1 h 134"/>
                <a:gd name="T10" fmla="*/ 0 w 11"/>
                <a:gd name="T11" fmla="*/ 1 h 134"/>
                <a:gd name="T12" fmla="*/ 4 w 11"/>
                <a:gd name="T1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34">
                  <a:moveTo>
                    <a:pt x="4" y="0"/>
                  </a:moveTo>
                  <a:lnTo>
                    <a:pt x="11" y="6"/>
                  </a:lnTo>
                  <a:lnTo>
                    <a:pt x="11" y="121"/>
                  </a:lnTo>
                  <a:lnTo>
                    <a:pt x="0" y="134"/>
                  </a:lnTo>
                  <a:lnTo>
                    <a:pt x="0" y="1"/>
                  </a:lnTo>
                  <a:lnTo>
                    <a:pt x="0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D49B"/>
            </a:solidFill>
            <a:ln w="0">
              <a:solidFill>
                <a:srgbClr val="FFD49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3" name="Freeform 605"/>
            <p:cNvSpPr>
              <a:spLocks/>
            </p:cNvSpPr>
            <p:nvPr/>
          </p:nvSpPr>
          <p:spPr bwMode="auto">
            <a:xfrm>
              <a:off x="3325299" y="3581443"/>
              <a:ext cx="15875" cy="182563"/>
            </a:xfrm>
            <a:custGeom>
              <a:avLst/>
              <a:gdLst>
                <a:gd name="T0" fmla="*/ 0 w 10"/>
                <a:gd name="T1" fmla="*/ 0 h 115"/>
                <a:gd name="T2" fmla="*/ 10 w 10"/>
                <a:gd name="T3" fmla="*/ 11 h 115"/>
                <a:gd name="T4" fmla="*/ 10 w 10"/>
                <a:gd name="T5" fmla="*/ 102 h 115"/>
                <a:gd name="T6" fmla="*/ 0 w 10"/>
                <a:gd name="T7" fmla="*/ 115 h 115"/>
                <a:gd name="T8" fmla="*/ 0 w 10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5">
                  <a:moveTo>
                    <a:pt x="0" y="0"/>
                  </a:moveTo>
                  <a:lnTo>
                    <a:pt x="10" y="11"/>
                  </a:lnTo>
                  <a:lnTo>
                    <a:pt x="10" y="102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399"/>
            </a:solidFill>
            <a:ln w="0">
              <a:solidFill>
                <a:srgbClr val="FFD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4" name="Freeform 606"/>
            <p:cNvSpPr>
              <a:spLocks/>
            </p:cNvSpPr>
            <p:nvPr/>
          </p:nvSpPr>
          <p:spPr bwMode="auto">
            <a:xfrm>
              <a:off x="3341174" y="3598905"/>
              <a:ext cx="19050" cy="144463"/>
            </a:xfrm>
            <a:custGeom>
              <a:avLst/>
              <a:gdLst>
                <a:gd name="T0" fmla="*/ 0 w 12"/>
                <a:gd name="T1" fmla="*/ 0 h 91"/>
                <a:gd name="T2" fmla="*/ 12 w 12"/>
                <a:gd name="T3" fmla="*/ 9 h 91"/>
                <a:gd name="T4" fmla="*/ 12 w 12"/>
                <a:gd name="T5" fmla="*/ 78 h 91"/>
                <a:gd name="T6" fmla="*/ 0 w 12"/>
                <a:gd name="T7" fmla="*/ 91 h 91"/>
                <a:gd name="T8" fmla="*/ 0 w 12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91">
                  <a:moveTo>
                    <a:pt x="0" y="0"/>
                  </a:moveTo>
                  <a:lnTo>
                    <a:pt x="12" y="9"/>
                  </a:lnTo>
                  <a:lnTo>
                    <a:pt x="12" y="78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196"/>
            </a:solidFill>
            <a:ln w="0">
              <a:solidFill>
                <a:srgbClr val="FFD19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grpSp>
          <p:nvGrpSpPr>
            <p:cNvPr id="35" name="Group 808"/>
            <p:cNvGrpSpPr>
              <a:grpSpLocks/>
            </p:cNvGrpSpPr>
            <p:nvPr/>
          </p:nvGrpSpPr>
          <p:grpSpPr bwMode="auto">
            <a:xfrm>
              <a:off x="3203061" y="1751055"/>
              <a:ext cx="2921000" cy="3490913"/>
              <a:chOff x="2246" y="1020"/>
              <a:chExt cx="1840" cy="2199"/>
            </a:xfrm>
          </p:grpSpPr>
          <p:sp>
            <p:nvSpPr>
              <p:cNvPr id="54" name="Freeform 608"/>
              <p:cNvSpPr>
                <a:spLocks/>
              </p:cNvSpPr>
              <p:nvPr/>
            </p:nvSpPr>
            <p:spPr bwMode="auto">
              <a:xfrm>
                <a:off x="2345" y="2193"/>
                <a:ext cx="10" cy="69"/>
              </a:xfrm>
              <a:custGeom>
                <a:avLst/>
                <a:gdLst>
                  <a:gd name="T0" fmla="*/ 0 w 10"/>
                  <a:gd name="T1" fmla="*/ 0 h 69"/>
                  <a:gd name="T2" fmla="*/ 10 w 10"/>
                  <a:gd name="T3" fmla="*/ 10 h 69"/>
                  <a:gd name="T4" fmla="*/ 10 w 10"/>
                  <a:gd name="T5" fmla="*/ 56 h 69"/>
                  <a:gd name="T6" fmla="*/ 0 w 10"/>
                  <a:gd name="T7" fmla="*/ 69 h 69"/>
                  <a:gd name="T8" fmla="*/ 0 w 10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9">
                    <a:moveTo>
                      <a:pt x="0" y="0"/>
                    </a:moveTo>
                    <a:lnTo>
                      <a:pt x="10" y="10"/>
                    </a:lnTo>
                    <a:lnTo>
                      <a:pt x="10" y="56"/>
                    </a:lnTo>
                    <a:lnTo>
                      <a:pt x="0" y="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5" name="Freeform 609"/>
              <p:cNvSpPr>
                <a:spLocks/>
              </p:cNvSpPr>
              <p:nvPr/>
            </p:nvSpPr>
            <p:spPr bwMode="auto">
              <a:xfrm>
                <a:off x="2355" y="2203"/>
                <a:ext cx="12" cy="46"/>
              </a:xfrm>
              <a:custGeom>
                <a:avLst/>
                <a:gdLst>
                  <a:gd name="T0" fmla="*/ 0 w 12"/>
                  <a:gd name="T1" fmla="*/ 0 h 46"/>
                  <a:gd name="T2" fmla="*/ 12 w 12"/>
                  <a:gd name="T3" fmla="*/ 11 h 46"/>
                  <a:gd name="T4" fmla="*/ 12 w 12"/>
                  <a:gd name="T5" fmla="*/ 33 h 46"/>
                  <a:gd name="T6" fmla="*/ 0 w 12"/>
                  <a:gd name="T7" fmla="*/ 46 h 46"/>
                  <a:gd name="T8" fmla="*/ 0 w 12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46">
                    <a:moveTo>
                      <a:pt x="0" y="0"/>
                    </a:moveTo>
                    <a:lnTo>
                      <a:pt x="12" y="11"/>
                    </a:lnTo>
                    <a:lnTo>
                      <a:pt x="12" y="33"/>
                    </a:lnTo>
                    <a:lnTo>
                      <a:pt x="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6" name="Freeform 610"/>
              <p:cNvSpPr>
                <a:spLocks/>
              </p:cNvSpPr>
              <p:nvPr/>
            </p:nvSpPr>
            <p:spPr bwMode="auto">
              <a:xfrm>
                <a:off x="2367" y="2214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11 w 11"/>
                  <a:gd name="T3" fmla="*/ 9 h 22"/>
                  <a:gd name="T4" fmla="*/ 0 w 11"/>
                  <a:gd name="T5" fmla="*/ 22 h 22"/>
                  <a:gd name="T6" fmla="*/ 0 w 11"/>
                  <a:gd name="T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11" y="9"/>
                    </a:lnTo>
                    <a:lnTo>
                      <a:pt x="0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7" name="Freeform 611"/>
              <p:cNvSpPr>
                <a:spLocks/>
              </p:cNvSpPr>
              <p:nvPr/>
            </p:nvSpPr>
            <p:spPr bwMode="auto">
              <a:xfrm>
                <a:off x="2819" y="3083"/>
                <a:ext cx="242" cy="98"/>
              </a:xfrm>
              <a:custGeom>
                <a:avLst/>
                <a:gdLst>
                  <a:gd name="T0" fmla="*/ 22 w 242"/>
                  <a:gd name="T1" fmla="*/ 0 h 98"/>
                  <a:gd name="T2" fmla="*/ 95 w 242"/>
                  <a:gd name="T3" fmla="*/ 6 h 98"/>
                  <a:gd name="T4" fmla="*/ 105 w 242"/>
                  <a:gd name="T5" fmla="*/ 21 h 98"/>
                  <a:gd name="T6" fmla="*/ 116 w 242"/>
                  <a:gd name="T7" fmla="*/ 33 h 98"/>
                  <a:gd name="T8" fmla="*/ 132 w 242"/>
                  <a:gd name="T9" fmla="*/ 42 h 98"/>
                  <a:gd name="T10" fmla="*/ 148 w 242"/>
                  <a:gd name="T11" fmla="*/ 50 h 98"/>
                  <a:gd name="T12" fmla="*/ 164 w 242"/>
                  <a:gd name="T13" fmla="*/ 55 h 98"/>
                  <a:gd name="T14" fmla="*/ 177 w 242"/>
                  <a:gd name="T15" fmla="*/ 58 h 98"/>
                  <a:gd name="T16" fmla="*/ 186 w 242"/>
                  <a:gd name="T17" fmla="*/ 60 h 98"/>
                  <a:gd name="T18" fmla="*/ 190 w 242"/>
                  <a:gd name="T19" fmla="*/ 60 h 98"/>
                  <a:gd name="T20" fmla="*/ 207 w 242"/>
                  <a:gd name="T21" fmla="*/ 63 h 98"/>
                  <a:gd name="T22" fmla="*/ 220 w 242"/>
                  <a:gd name="T23" fmla="*/ 68 h 98"/>
                  <a:gd name="T24" fmla="*/ 230 w 242"/>
                  <a:gd name="T25" fmla="*/ 75 h 98"/>
                  <a:gd name="T26" fmla="*/ 237 w 242"/>
                  <a:gd name="T27" fmla="*/ 82 h 98"/>
                  <a:gd name="T28" fmla="*/ 241 w 242"/>
                  <a:gd name="T29" fmla="*/ 89 h 98"/>
                  <a:gd name="T30" fmla="*/ 242 w 242"/>
                  <a:gd name="T31" fmla="*/ 93 h 98"/>
                  <a:gd name="T32" fmla="*/ 242 w 242"/>
                  <a:gd name="T33" fmla="*/ 95 h 98"/>
                  <a:gd name="T34" fmla="*/ 216 w 242"/>
                  <a:gd name="T35" fmla="*/ 97 h 98"/>
                  <a:gd name="T36" fmla="*/ 187 w 242"/>
                  <a:gd name="T37" fmla="*/ 98 h 98"/>
                  <a:gd name="T38" fmla="*/ 160 w 242"/>
                  <a:gd name="T39" fmla="*/ 98 h 98"/>
                  <a:gd name="T40" fmla="*/ 135 w 242"/>
                  <a:gd name="T41" fmla="*/ 98 h 98"/>
                  <a:gd name="T42" fmla="*/ 112 w 242"/>
                  <a:gd name="T43" fmla="*/ 98 h 98"/>
                  <a:gd name="T44" fmla="*/ 95 w 242"/>
                  <a:gd name="T45" fmla="*/ 97 h 98"/>
                  <a:gd name="T46" fmla="*/ 84 w 242"/>
                  <a:gd name="T47" fmla="*/ 97 h 98"/>
                  <a:gd name="T48" fmla="*/ 80 w 242"/>
                  <a:gd name="T49" fmla="*/ 97 h 98"/>
                  <a:gd name="T50" fmla="*/ 56 w 242"/>
                  <a:gd name="T51" fmla="*/ 76 h 98"/>
                  <a:gd name="T52" fmla="*/ 52 w 242"/>
                  <a:gd name="T53" fmla="*/ 97 h 98"/>
                  <a:gd name="T54" fmla="*/ 0 w 242"/>
                  <a:gd name="T55" fmla="*/ 94 h 98"/>
                  <a:gd name="T56" fmla="*/ 22 w 242"/>
                  <a:gd name="T5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2" h="98">
                    <a:moveTo>
                      <a:pt x="22" y="0"/>
                    </a:moveTo>
                    <a:lnTo>
                      <a:pt x="95" y="6"/>
                    </a:lnTo>
                    <a:lnTo>
                      <a:pt x="105" y="21"/>
                    </a:lnTo>
                    <a:lnTo>
                      <a:pt x="116" y="33"/>
                    </a:lnTo>
                    <a:lnTo>
                      <a:pt x="132" y="42"/>
                    </a:lnTo>
                    <a:lnTo>
                      <a:pt x="148" y="50"/>
                    </a:lnTo>
                    <a:lnTo>
                      <a:pt x="164" y="55"/>
                    </a:lnTo>
                    <a:lnTo>
                      <a:pt x="177" y="58"/>
                    </a:lnTo>
                    <a:lnTo>
                      <a:pt x="186" y="60"/>
                    </a:lnTo>
                    <a:lnTo>
                      <a:pt x="190" y="60"/>
                    </a:lnTo>
                    <a:lnTo>
                      <a:pt x="207" y="63"/>
                    </a:lnTo>
                    <a:lnTo>
                      <a:pt x="220" y="68"/>
                    </a:lnTo>
                    <a:lnTo>
                      <a:pt x="230" y="75"/>
                    </a:lnTo>
                    <a:lnTo>
                      <a:pt x="237" y="82"/>
                    </a:lnTo>
                    <a:lnTo>
                      <a:pt x="241" y="89"/>
                    </a:lnTo>
                    <a:lnTo>
                      <a:pt x="242" y="93"/>
                    </a:lnTo>
                    <a:lnTo>
                      <a:pt x="242" y="95"/>
                    </a:lnTo>
                    <a:lnTo>
                      <a:pt x="216" y="97"/>
                    </a:lnTo>
                    <a:lnTo>
                      <a:pt x="187" y="98"/>
                    </a:lnTo>
                    <a:lnTo>
                      <a:pt x="160" y="98"/>
                    </a:lnTo>
                    <a:lnTo>
                      <a:pt x="135" y="98"/>
                    </a:lnTo>
                    <a:lnTo>
                      <a:pt x="112" y="98"/>
                    </a:lnTo>
                    <a:lnTo>
                      <a:pt x="95" y="97"/>
                    </a:lnTo>
                    <a:lnTo>
                      <a:pt x="84" y="97"/>
                    </a:lnTo>
                    <a:lnTo>
                      <a:pt x="80" y="97"/>
                    </a:lnTo>
                    <a:lnTo>
                      <a:pt x="56" y="76"/>
                    </a:lnTo>
                    <a:lnTo>
                      <a:pt x="52" y="97"/>
                    </a:lnTo>
                    <a:lnTo>
                      <a:pt x="0" y="94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8" name="Freeform 612"/>
              <p:cNvSpPr>
                <a:spLocks/>
              </p:cNvSpPr>
              <p:nvPr/>
            </p:nvSpPr>
            <p:spPr bwMode="auto">
              <a:xfrm>
                <a:off x="2434" y="3108"/>
                <a:ext cx="241" cy="111"/>
              </a:xfrm>
              <a:custGeom>
                <a:avLst/>
                <a:gdLst>
                  <a:gd name="T0" fmla="*/ 28 w 241"/>
                  <a:gd name="T1" fmla="*/ 0 h 111"/>
                  <a:gd name="T2" fmla="*/ 101 w 241"/>
                  <a:gd name="T3" fmla="*/ 12 h 111"/>
                  <a:gd name="T4" fmla="*/ 109 w 241"/>
                  <a:gd name="T5" fmla="*/ 27 h 111"/>
                  <a:gd name="T6" fmla="*/ 120 w 241"/>
                  <a:gd name="T7" fmla="*/ 39 h 111"/>
                  <a:gd name="T8" fmla="*/ 135 w 241"/>
                  <a:gd name="T9" fmla="*/ 50 h 111"/>
                  <a:gd name="T10" fmla="*/ 151 w 241"/>
                  <a:gd name="T11" fmla="*/ 59 h 111"/>
                  <a:gd name="T12" fmla="*/ 165 w 241"/>
                  <a:gd name="T13" fmla="*/ 65 h 111"/>
                  <a:gd name="T14" fmla="*/ 178 w 241"/>
                  <a:gd name="T15" fmla="*/ 69 h 111"/>
                  <a:gd name="T16" fmla="*/ 187 w 241"/>
                  <a:gd name="T17" fmla="*/ 72 h 111"/>
                  <a:gd name="T18" fmla="*/ 191 w 241"/>
                  <a:gd name="T19" fmla="*/ 72 h 111"/>
                  <a:gd name="T20" fmla="*/ 208 w 241"/>
                  <a:gd name="T21" fmla="*/ 76 h 111"/>
                  <a:gd name="T22" fmla="*/ 221 w 241"/>
                  <a:gd name="T23" fmla="*/ 82 h 111"/>
                  <a:gd name="T24" fmla="*/ 230 w 241"/>
                  <a:gd name="T25" fmla="*/ 90 h 111"/>
                  <a:gd name="T26" fmla="*/ 236 w 241"/>
                  <a:gd name="T27" fmla="*/ 97 h 111"/>
                  <a:gd name="T28" fmla="*/ 240 w 241"/>
                  <a:gd name="T29" fmla="*/ 105 h 111"/>
                  <a:gd name="T30" fmla="*/ 241 w 241"/>
                  <a:gd name="T31" fmla="*/ 108 h 111"/>
                  <a:gd name="T32" fmla="*/ 241 w 241"/>
                  <a:gd name="T33" fmla="*/ 111 h 111"/>
                  <a:gd name="T34" fmla="*/ 213 w 241"/>
                  <a:gd name="T35" fmla="*/ 110 h 111"/>
                  <a:gd name="T36" fmla="*/ 186 w 241"/>
                  <a:gd name="T37" fmla="*/ 110 h 111"/>
                  <a:gd name="T38" fmla="*/ 158 w 241"/>
                  <a:gd name="T39" fmla="*/ 107 h 111"/>
                  <a:gd name="T40" fmla="*/ 134 w 241"/>
                  <a:gd name="T41" fmla="*/ 106 h 111"/>
                  <a:gd name="T42" fmla="*/ 111 w 241"/>
                  <a:gd name="T43" fmla="*/ 105 h 111"/>
                  <a:gd name="T44" fmla="*/ 94 w 241"/>
                  <a:gd name="T45" fmla="*/ 102 h 111"/>
                  <a:gd name="T46" fmla="*/ 83 w 241"/>
                  <a:gd name="T47" fmla="*/ 101 h 111"/>
                  <a:gd name="T48" fmla="*/ 79 w 241"/>
                  <a:gd name="T49" fmla="*/ 101 h 111"/>
                  <a:gd name="T50" fmla="*/ 56 w 241"/>
                  <a:gd name="T51" fmla="*/ 78 h 111"/>
                  <a:gd name="T52" fmla="*/ 52 w 241"/>
                  <a:gd name="T53" fmla="*/ 99 h 111"/>
                  <a:gd name="T54" fmla="*/ 0 w 241"/>
                  <a:gd name="T55" fmla="*/ 93 h 111"/>
                  <a:gd name="T56" fmla="*/ 28 w 241"/>
                  <a:gd name="T5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1" h="111">
                    <a:moveTo>
                      <a:pt x="28" y="0"/>
                    </a:moveTo>
                    <a:lnTo>
                      <a:pt x="101" y="12"/>
                    </a:lnTo>
                    <a:lnTo>
                      <a:pt x="109" y="27"/>
                    </a:lnTo>
                    <a:lnTo>
                      <a:pt x="120" y="39"/>
                    </a:lnTo>
                    <a:lnTo>
                      <a:pt x="135" y="50"/>
                    </a:lnTo>
                    <a:lnTo>
                      <a:pt x="151" y="59"/>
                    </a:lnTo>
                    <a:lnTo>
                      <a:pt x="165" y="65"/>
                    </a:lnTo>
                    <a:lnTo>
                      <a:pt x="178" y="69"/>
                    </a:lnTo>
                    <a:lnTo>
                      <a:pt x="187" y="72"/>
                    </a:lnTo>
                    <a:lnTo>
                      <a:pt x="191" y="72"/>
                    </a:lnTo>
                    <a:lnTo>
                      <a:pt x="208" y="76"/>
                    </a:lnTo>
                    <a:lnTo>
                      <a:pt x="221" y="82"/>
                    </a:lnTo>
                    <a:lnTo>
                      <a:pt x="230" y="90"/>
                    </a:lnTo>
                    <a:lnTo>
                      <a:pt x="236" y="97"/>
                    </a:lnTo>
                    <a:lnTo>
                      <a:pt x="240" y="105"/>
                    </a:lnTo>
                    <a:lnTo>
                      <a:pt x="241" y="108"/>
                    </a:lnTo>
                    <a:lnTo>
                      <a:pt x="241" y="111"/>
                    </a:lnTo>
                    <a:lnTo>
                      <a:pt x="213" y="110"/>
                    </a:lnTo>
                    <a:lnTo>
                      <a:pt x="186" y="110"/>
                    </a:lnTo>
                    <a:lnTo>
                      <a:pt x="158" y="107"/>
                    </a:lnTo>
                    <a:lnTo>
                      <a:pt x="134" y="106"/>
                    </a:lnTo>
                    <a:lnTo>
                      <a:pt x="111" y="105"/>
                    </a:lnTo>
                    <a:lnTo>
                      <a:pt x="94" y="102"/>
                    </a:lnTo>
                    <a:lnTo>
                      <a:pt x="83" y="101"/>
                    </a:lnTo>
                    <a:lnTo>
                      <a:pt x="79" y="101"/>
                    </a:lnTo>
                    <a:lnTo>
                      <a:pt x="56" y="78"/>
                    </a:lnTo>
                    <a:lnTo>
                      <a:pt x="52" y="99"/>
                    </a:lnTo>
                    <a:lnTo>
                      <a:pt x="0" y="9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59" name="Freeform 613"/>
              <p:cNvSpPr>
                <a:spLocks/>
              </p:cNvSpPr>
              <p:nvPr/>
            </p:nvSpPr>
            <p:spPr bwMode="auto">
              <a:xfrm>
                <a:off x="2293" y="1746"/>
                <a:ext cx="1225" cy="593"/>
              </a:xfrm>
              <a:custGeom>
                <a:avLst/>
                <a:gdLst>
                  <a:gd name="T0" fmla="*/ 1081 w 1225"/>
                  <a:gd name="T1" fmla="*/ 2 h 593"/>
                  <a:gd name="T2" fmla="*/ 1099 w 1225"/>
                  <a:gd name="T3" fmla="*/ 16 h 593"/>
                  <a:gd name="T4" fmla="*/ 1135 w 1225"/>
                  <a:gd name="T5" fmla="*/ 36 h 593"/>
                  <a:gd name="T6" fmla="*/ 1190 w 1225"/>
                  <a:gd name="T7" fmla="*/ 57 h 593"/>
                  <a:gd name="T8" fmla="*/ 1222 w 1225"/>
                  <a:gd name="T9" fmla="*/ 67 h 593"/>
                  <a:gd name="T10" fmla="*/ 1204 w 1225"/>
                  <a:gd name="T11" fmla="*/ 85 h 593"/>
                  <a:gd name="T12" fmla="*/ 1169 w 1225"/>
                  <a:gd name="T13" fmla="*/ 116 h 593"/>
                  <a:gd name="T14" fmla="*/ 1122 w 1225"/>
                  <a:gd name="T15" fmla="*/ 153 h 593"/>
                  <a:gd name="T16" fmla="*/ 1063 w 1225"/>
                  <a:gd name="T17" fmla="*/ 194 h 593"/>
                  <a:gd name="T18" fmla="*/ 996 w 1225"/>
                  <a:gd name="T19" fmla="*/ 232 h 593"/>
                  <a:gd name="T20" fmla="*/ 923 w 1225"/>
                  <a:gd name="T21" fmla="*/ 262 h 593"/>
                  <a:gd name="T22" fmla="*/ 848 w 1225"/>
                  <a:gd name="T23" fmla="*/ 280 h 593"/>
                  <a:gd name="T24" fmla="*/ 810 w 1225"/>
                  <a:gd name="T25" fmla="*/ 284 h 593"/>
                  <a:gd name="T26" fmla="*/ 814 w 1225"/>
                  <a:gd name="T27" fmla="*/ 300 h 593"/>
                  <a:gd name="T28" fmla="*/ 818 w 1225"/>
                  <a:gd name="T29" fmla="*/ 334 h 593"/>
                  <a:gd name="T30" fmla="*/ 819 w 1225"/>
                  <a:gd name="T31" fmla="*/ 385 h 593"/>
                  <a:gd name="T32" fmla="*/ 813 w 1225"/>
                  <a:gd name="T33" fmla="*/ 457 h 593"/>
                  <a:gd name="T34" fmla="*/ 797 w 1225"/>
                  <a:gd name="T35" fmla="*/ 551 h 593"/>
                  <a:gd name="T36" fmla="*/ 792 w 1225"/>
                  <a:gd name="T37" fmla="*/ 555 h 593"/>
                  <a:gd name="T38" fmla="*/ 776 w 1225"/>
                  <a:gd name="T39" fmla="*/ 565 h 593"/>
                  <a:gd name="T40" fmla="*/ 747 w 1225"/>
                  <a:gd name="T41" fmla="*/ 575 h 593"/>
                  <a:gd name="T42" fmla="*/ 705 w 1225"/>
                  <a:gd name="T43" fmla="*/ 585 h 593"/>
                  <a:gd name="T44" fmla="*/ 648 w 1225"/>
                  <a:gd name="T45" fmla="*/ 592 h 593"/>
                  <a:gd name="T46" fmla="*/ 573 w 1225"/>
                  <a:gd name="T47" fmla="*/ 591 h 593"/>
                  <a:gd name="T48" fmla="*/ 480 w 1225"/>
                  <a:gd name="T49" fmla="*/ 579 h 593"/>
                  <a:gd name="T50" fmla="*/ 366 w 1225"/>
                  <a:gd name="T51" fmla="*/ 554 h 593"/>
                  <a:gd name="T52" fmla="*/ 313 w 1225"/>
                  <a:gd name="T53" fmla="*/ 303 h 593"/>
                  <a:gd name="T54" fmla="*/ 301 w 1225"/>
                  <a:gd name="T55" fmla="*/ 308 h 593"/>
                  <a:gd name="T56" fmla="*/ 268 w 1225"/>
                  <a:gd name="T57" fmla="*/ 326 h 593"/>
                  <a:gd name="T58" fmla="*/ 222 w 1225"/>
                  <a:gd name="T59" fmla="*/ 358 h 593"/>
                  <a:gd name="T60" fmla="*/ 171 w 1225"/>
                  <a:gd name="T61" fmla="*/ 402 h 593"/>
                  <a:gd name="T62" fmla="*/ 121 w 1225"/>
                  <a:gd name="T63" fmla="*/ 460 h 593"/>
                  <a:gd name="T64" fmla="*/ 0 w 1225"/>
                  <a:gd name="T65" fmla="*/ 405 h 593"/>
                  <a:gd name="T66" fmla="*/ 10 w 1225"/>
                  <a:gd name="T67" fmla="*/ 396 h 593"/>
                  <a:gd name="T68" fmla="*/ 38 w 1225"/>
                  <a:gd name="T69" fmla="*/ 371 h 593"/>
                  <a:gd name="T70" fmla="*/ 82 w 1225"/>
                  <a:gd name="T71" fmla="*/ 337 h 593"/>
                  <a:gd name="T72" fmla="*/ 141 w 1225"/>
                  <a:gd name="T73" fmla="*/ 296 h 593"/>
                  <a:gd name="T74" fmla="*/ 212 w 1225"/>
                  <a:gd name="T75" fmla="*/ 256 h 593"/>
                  <a:gd name="T76" fmla="*/ 294 w 1225"/>
                  <a:gd name="T77" fmla="*/ 222 h 593"/>
                  <a:gd name="T78" fmla="*/ 386 w 1225"/>
                  <a:gd name="T79" fmla="*/ 197 h 593"/>
                  <a:gd name="T80" fmla="*/ 485 w 1225"/>
                  <a:gd name="T81" fmla="*/ 188 h 593"/>
                  <a:gd name="T82" fmla="*/ 835 w 1225"/>
                  <a:gd name="T83" fmla="*/ 188 h 593"/>
                  <a:gd name="T84" fmla="*/ 853 w 1225"/>
                  <a:gd name="T85" fmla="*/ 186 h 593"/>
                  <a:gd name="T86" fmla="*/ 887 w 1225"/>
                  <a:gd name="T87" fmla="*/ 181 h 593"/>
                  <a:gd name="T88" fmla="*/ 930 w 1225"/>
                  <a:gd name="T89" fmla="*/ 164 h 593"/>
                  <a:gd name="T90" fmla="*/ 980 w 1225"/>
                  <a:gd name="T91" fmla="*/ 133 h 593"/>
                  <a:gd name="T92" fmla="*/ 1031 w 1225"/>
                  <a:gd name="T93" fmla="*/ 79 h 593"/>
                  <a:gd name="T94" fmla="*/ 1078 w 1225"/>
                  <a:gd name="T95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5" h="593">
                    <a:moveTo>
                      <a:pt x="1078" y="0"/>
                    </a:moveTo>
                    <a:lnTo>
                      <a:pt x="1081" y="2"/>
                    </a:lnTo>
                    <a:lnTo>
                      <a:pt x="1088" y="7"/>
                    </a:lnTo>
                    <a:lnTo>
                      <a:pt x="1099" y="16"/>
                    </a:lnTo>
                    <a:lnTo>
                      <a:pt x="1115" y="25"/>
                    </a:lnTo>
                    <a:lnTo>
                      <a:pt x="1135" y="36"/>
                    </a:lnTo>
                    <a:lnTo>
                      <a:pt x="1161" y="46"/>
                    </a:lnTo>
                    <a:lnTo>
                      <a:pt x="1190" y="57"/>
                    </a:lnTo>
                    <a:lnTo>
                      <a:pt x="1225" y="64"/>
                    </a:lnTo>
                    <a:lnTo>
                      <a:pt x="1222" y="67"/>
                    </a:lnTo>
                    <a:lnTo>
                      <a:pt x="1214" y="74"/>
                    </a:lnTo>
                    <a:lnTo>
                      <a:pt x="1204" y="85"/>
                    </a:lnTo>
                    <a:lnTo>
                      <a:pt x="1188" y="99"/>
                    </a:lnTo>
                    <a:lnTo>
                      <a:pt x="1169" y="116"/>
                    </a:lnTo>
                    <a:lnTo>
                      <a:pt x="1146" y="134"/>
                    </a:lnTo>
                    <a:lnTo>
                      <a:pt x="1122" y="153"/>
                    </a:lnTo>
                    <a:lnTo>
                      <a:pt x="1093" y="173"/>
                    </a:lnTo>
                    <a:lnTo>
                      <a:pt x="1063" y="194"/>
                    </a:lnTo>
                    <a:lnTo>
                      <a:pt x="1030" y="214"/>
                    </a:lnTo>
                    <a:lnTo>
                      <a:pt x="996" y="232"/>
                    </a:lnTo>
                    <a:lnTo>
                      <a:pt x="959" y="249"/>
                    </a:lnTo>
                    <a:lnTo>
                      <a:pt x="923" y="262"/>
                    </a:lnTo>
                    <a:lnTo>
                      <a:pt x="886" y="274"/>
                    </a:lnTo>
                    <a:lnTo>
                      <a:pt x="848" y="280"/>
                    </a:lnTo>
                    <a:lnTo>
                      <a:pt x="810" y="283"/>
                    </a:lnTo>
                    <a:lnTo>
                      <a:pt x="810" y="284"/>
                    </a:lnTo>
                    <a:lnTo>
                      <a:pt x="813" y="291"/>
                    </a:lnTo>
                    <a:lnTo>
                      <a:pt x="814" y="300"/>
                    </a:lnTo>
                    <a:lnTo>
                      <a:pt x="817" y="315"/>
                    </a:lnTo>
                    <a:lnTo>
                      <a:pt x="818" y="334"/>
                    </a:lnTo>
                    <a:lnTo>
                      <a:pt x="819" y="356"/>
                    </a:lnTo>
                    <a:lnTo>
                      <a:pt x="819" y="385"/>
                    </a:lnTo>
                    <a:lnTo>
                      <a:pt x="818" y="419"/>
                    </a:lnTo>
                    <a:lnTo>
                      <a:pt x="813" y="457"/>
                    </a:lnTo>
                    <a:lnTo>
                      <a:pt x="806" y="502"/>
                    </a:lnTo>
                    <a:lnTo>
                      <a:pt x="797" y="551"/>
                    </a:lnTo>
                    <a:lnTo>
                      <a:pt x="796" y="553"/>
                    </a:lnTo>
                    <a:lnTo>
                      <a:pt x="792" y="555"/>
                    </a:lnTo>
                    <a:lnTo>
                      <a:pt x="785" y="559"/>
                    </a:lnTo>
                    <a:lnTo>
                      <a:pt x="776" y="565"/>
                    </a:lnTo>
                    <a:lnTo>
                      <a:pt x="763" y="570"/>
                    </a:lnTo>
                    <a:lnTo>
                      <a:pt x="747" y="575"/>
                    </a:lnTo>
                    <a:lnTo>
                      <a:pt x="729" y="582"/>
                    </a:lnTo>
                    <a:lnTo>
                      <a:pt x="705" y="585"/>
                    </a:lnTo>
                    <a:lnTo>
                      <a:pt x="679" y="589"/>
                    </a:lnTo>
                    <a:lnTo>
                      <a:pt x="648" y="592"/>
                    </a:lnTo>
                    <a:lnTo>
                      <a:pt x="612" y="593"/>
                    </a:lnTo>
                    <a:lnTo>
                      <a:pt x="573" y="591"/>
                    </a:lnTo>
                    <a:lnTo>
                      <a:pt x="529" y="587"/>
                    </a:lnTo>
                    <a:lnTo>
                      <a:pt x="480" y="579"/>
                    </a:lnTo>
                    <a:lnTo>
                      <a:pt x="425" y="568"/>
                    </a:lnTo>
                    <a:lnTo>
                      <a:pt x="366" y="554"/>
                    </a:lnTo>
                    <a:lnTo>
                      <a:pt x="301" y="534"/>
                    </a:lnTo>
                    <a:lnTo>
                      <a:pt x="313" y="303"/>
                    </a:lnTo>
                    <a:lnTo>
                      <a:pt x="310" y="304"/>
                    </a:lnTo>
                    <a:lnTo>
                      <a:pt x="301" y="308"/>
                    </a:lnTo>
                    <a:lnTo>
                      <a:pt x="286" y="316"/>
                    </a:lnTo>
                    <a:lnTo>
                      <a:pt x="268" y="326"/>
                    </a:lnTo>
                    <a:lnTo>
                      <a:pt x="246" y="341"/>
                    </a:lnTo>
                    <a:lnTo>
                      <a:pt x="222" y="358"/>
                    </a:lnTo>
                    <a:lnTo>
                      <a:pt x="196" y="379"/>
                    </a:lnTo>
                    <a:lnTo>
                      <a:pt x="171" y="402"/>
                    </a:lnTo>
                    <a:lnTo>
                      <a:pt x="145" y="430"/>
                    </a:lnTo>
                    <a:lnTo>
                      <a:pt x="121" y="460"/>
                    </a:lnTo>
                    <a:lnTo>
                      <a:pt x="99" y="494"/>
                    </a:lnTo>
                    <a:lnTo>
                      <a:pt x="0" y="405"/>
                    </a:lnTo>
                    <a:lnTo>
                      <a:pt x="2" y="404"/>
                    </a:lnTo>
                    <a:lnTo>
                      <a:pt x="10" y="396"/>
                    </a:lnTo>
                    <a:lnTo>
                      <a:pt x="22" y="385"/>
                    </a:lnTo>
                    <a:lnTo>
                      <a:pt x="38" y="371"/>
                    </a:lnTo>
                    <a:lnTo>
                      <a:pt x="57" y="355"/>
                    </a:lnTo>
                    <a:lnTo>
                      <a:pt x="82" y="337"/>
                    </a:lnTo>
                    <a:lnTo>
                      <a:pt x="110" y="317"/>
                    </a:lnTo>
                    <a:lnTo>
                      <a:pt x="141" y="296"/>
                    </a:lnTo>
                    <a:lnTo>
                      <a:pt x="175" y="277"/>
                    </a:lnTo>
                    <a:lnTo>
                      <a:pt x="212" y="256"/>
                    </a:lnTo>
                    <a:lnTo>
                      <a:pt x="252" y="237"/>
                    </a:lnTo>
                    <a:lnTo>
                      <a:pt x="294" y="222"/>
                    </a:lnTo>
                    <a:lnTo>
                      <a:pt x="339" y="207"/>
                    </a:lnTo>
                    <a:lnTo>
                      <a:pt x="386" y="197"/>
                    </a:lnTo>
                    <a:lnTo>
                      <a:pt x="436" y="190"/>
                    </a:lnTo>
                    <a:lnTo>
                      <a:pt x="485" y="188"/>
                    </a:lnTo>
                    <a:lnTo>
                      <a:pt x="832" y="188"/>
                    </a:lnTo>
                    <a:lnTo>
                      <a:pt x="835" y="188"/>
                    </a:lnTo>
                    <a:lnTo>
                      <a:pt x="843" y="188"/>
                    </a:lnTo>
                    <a:lnTo>
                      <a:pt x="853" y="186"/>
                    </a:lnTo>
                    <a:lnTo>
                      <a:pt x="869" y="185"/>
                    </a:lnTo>
                    <a:lnTo>
                      <a:pt x="887" y="181"/>
                    </a:lnTo>
                    <a:lnTo>
                      <a:pt x="908" y="174"/>
                    </a:lnTo>
                    <a:lnTo>
                      <a:pt x="930" y="164"/>
                    </a:lnTo>
                    <a:lnTo>
                      <a:pt x="954" y="151"/>
                    </a:lnTo>
                    <a:lnTo>
                      <a:pt x="980" y="133"/>
                    </a:lnTo>
                    <a:lnTo>
                      <a:pt x="1005" y="108"/>
                    </a:lnTo>
                    <a:lnTo>
                      <a:pt x="1031" y="79"/>
                    </a:lnTo>
                    <a:lnTo>
                      <a:pt x="1055" y="42"/>
                    </a:lnTo>
                    <a:lnTo>
                      <a:pt x="1078" y="0"/>
                    </a:lnTo>
                    <a:close/>
                  </a:path>
                </a:pathLst>
              </a:custGeom>
              <a:solidFill>
                <a:srgbClr val="B8CABB"/>
              </a:solidFill>
              <a:ln w="0">
                <a:solidFill>
                  <a:srgbClr val="B8CAB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0" name="Freeform 614"/>
              <p:cNvSpPr>
                <a:spLocks/>
              </p:cNvSpPr>
              <p:nvPr/>
            </p:nvSpPr>
            <p:spPr bwMode="auto">
              <a:xfrm>
                <a:off x="2446" y="2279"/>
                <a:ext cx="644" cy="858"/>
              </a:xfrm>
              <a:custGeom>
                <a:avLst/>
                <a:gdLst>
                  <a:gd name="T0" fmla="*/ 148 w 644"/>
                  <a:gd name="T1" fmla="*/ 0 h 858"/>
                  <a:gd name="T2" fmla="*/ 212 w 644"/>
                  <a:gd name="T3" fmla="*/ 18 h 858"/>
                  <a:gd name="T4" fmla="*/ 272 w 644"/>
                  <a:gd name="T5" fmla="*/ 33 h 858"/>
                  <a:gd name="T6" fmla="*/ 326 w 644"/>
                  <a:gd name="T7" fmla="*/ 45 h 858"/>
                  <a:gd name="T8" fmla="*/ 376 w 644"/>
                  <a:gd name="T9" fmla="*/ 51 h 858"/>
                  <a:gd name="T10" fmla="*/ 419 w 644"/>
                  <a:gd name="T11" fmla="*/ 56 h 858"/>
                  <a:gd name="T12" fmla="*/ 459 w 644"/>
                  <a:gd name="T13" fmla="*/ 58 h 858"/>
                  <a:gd name="T14" fmla="*/ 495 w 644"/>
                  <a:gd name="T15" fmla="*/ 58 h 858"/>
                  <a:gd name="T16" fmla="*/ 525 w 644"/>
                  <a:gd name="T17" fmla="*/ 55 h 858"/>
                  <a:gd name="T18" fmla="*/ 552 w 644"/>
                  <a:gd name="T19" fmla="*/ 51 h 858"/>
                  <a:gd name="T20" fmla="*/ 575 w 644"/>
                  <a:gd name="T21" fmla="*/ 47 h 858"/>
                  <a:gd name="T22" fmla="*/ 594 w 644"/>
                  <a:gd name="T23" fmla="*/ 42 h 858"/>
                  <a:gd name="T24" fmla="*/ 610 w 644"/>
                  <a:gd name="T25" fmla="*/ 35 h 858"/>
                  <a:gd name="T26" fmla="*/ 623 w 644"/>
                  <a:gd name="T27" fmla="*/ 30 h 858"/>
                  <a:gd name="T28" fmla="*/ 632 w 644"/>
                  <a:gd name="T29" fmla="*/ 25 h 858"/>
                  <a:gd name="T30" fmla="*/ 639 w 644"/>
                  <a:gd name="T31" fmla="*/ 21 h 858"/>
                  <a:gd name="T32" fmla="*/ 643 w 644"/>
                  <a:gd name="T33" fmla="*/ 18 h 858"/>
                  <a:gd name="T34" fmla="*/ 644 w 644"/>
                  <a:gd name="T35" fmla="*/ 17 h 858"/>
                  <a:gd name="T36" fmla="*/ 489 w 644"/>
                  <a:gd name="T37" fmla="*/ 820 h 858"/>
                  <a:gd name="T38" fmla="*/ 378 w 644"/>
                  <a:gd name="T39" fmla="*/ 817 h 858"/>
                  <a:gd name="T40" fmla="*/ 433 w 644"/>
                  <a:gd name="T41" fmla="*/ 215 h 858"/>
                  <a:gd name="T42" fmla="*/ 399 w 644"/>
                  <a:gd name="T43" fmla="*/ 216 h 858"/>
                  <a:gd name="T44" fmla="*/ 369 w 644"/>
                  <a:gd name="T45" fmla="*/ 217 h 858"/>
                  <a:gd name="T46" fmla="*/ 344 w 644"/>
                  <a:gd name="T47" fmla="*/ 216 h 858"/>
                  <a:gd name="T48" fmla="*/ 323 w 644"/>
                  <a:gd name="T49" fmla="*/ 215 h 858"/>
                  <a:gd name="T50" fmla="*/ 307 w 644"/>
                  <a:gd name="T51" fmla="*/ 214 h 858"/>
                  <a:gd name="T52" fmla="*/ 298 w 644"/>
                  <a:gd name="T53" fmla="*/ 211 h 858"/>
                  <a:gd name="T54" fmla="*/ 294 w 644"/>
                  <a:gd name="T55" fmla="*/ 211 h 858"/>
                  <a:gd name="T56" fmla="*/ 108 w 644"/>
                  <a:gd name="T57" fmla="*/ 858 h 858"/>
                  <a:gd name="T58" fmla="*/ 0 w 644"/>
                  <a:gd name="T59" fmla="*/ 842 h 858"/>
                  <a:gd name="T60" fmla="*/ 16 w 644"/>
                  <a:gd name="T61" fmla="*/ 783 h 858"/>
                  <a:gd name="T62" fmla="*/ 30 w 644"/>
                  <a:gd name="T63" fmla="*/ 723 h 858"/>
                  <a:gd name="T64" fmla="*/ 43 w 644"/>
                  <a:gd name="T65" fmla="*/ 660 h 858"/>
                  <a:gd name="T66" fmla="*/ 56 w 644"/>
                  <a:gd name="T67" fmla="*/ 597 h 858"/>
                  <a:gd name="T68" fmla="*/ 68 w 644"/>
                  <a:gd name="T69" fmla="*/ 534 h 858"/>
                  <a:gd name="T70" fmla="*/ 80 w 644"/>
                  <a:gd name="T71" fmla="*/ 473 h 858"/>
                  <a:gd name="T72" fmla="*/ 90 w 644"/>
                  <a:gd name="T73" fmla="*/ 411 h 858"/>
                  <a:gd name="T74" fmla="*/ 99 w 644"/>
                  <a:gd name="T75" fmla="*/ 352 h 858"/>
                  <a:gd name="T76" fmla="*/ 108 w 644"/>
                  <a:gd name="T77" fmla="*/ 296 h 858"/>
                  <a:gd name="T78" fmla="*/ 116 w 644"/>
                  <a:gd name="T79" fmla="*/ 242 h 858"/>
                  <a:gd name="T80" fmla="*/ 123 w 644"/>
                  <a:gd name="T81" fmla="*/ 193 h 858"/>
                  <a:gd name="T82" fmla="*/ 129 w 644"/>
                  <a:gd name="T83" fmla="*/ 147 h 858"/>
                  <a:gd name="T84" fmla="*/ 135 w 644"/>
                  <a:gd name="T85" fmla="*/ 106 h 858"/>
                  <a:gd name="T86" fmla="*/ 139 w 644"/>
                  <a:gd name="T87" fmla="*/ 72 h 858"/>
                  <a:gd name="T88" fmla="*/ 143 w 644"/>
                  <a:gd name="T89" fmla="*/ 43 h 858"/>
                  <a:gd name="T90" fmla="*/ 145 w 644"/>
                  <a:gd name="T91" fmla="*/ 21 h 858"/>
                  <a:gd name="T92" fmla="*/ 146 w 644"/>
                  <a:gd name="T93" fmla="*/ 7 h 858"/>
                  <a:gd name="T94" fmla="*/ 148 w 644"/>
                  <a:gd name="T95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44" h="858">
                    <a:moveTo>
                      <a:pt x="148" y="0"/>
                    </a:moveTo>
                    <a:lnTo>
                      <a:pt x="212" y="18"/>
                    </a:lnTo>
                    <a:lnTo>
                      <a:pt x="272" y="33"/>
                    </a:lnTo>
                    <a:lnTo>
                      <a:pt x="326" y="45"/>
                    </a:lnTo>
                    <a:lnTo>
                      <a:pt x="376" y="51"/>
                    </a:lnTo>
                    <a:lnTo>
                      <a:pt x="419" y="56"/>
                    </a:lnTo>
                    <a:lnTo>
                      <a:pt x="459" y="58"/>
                    </a:lnTo>
                    <a:lnTo>
                      <a:pt x="495" y="58"/>
                    </a:lnTo>
                    <a:lnTo>
                      <a:pt x="525" y="55"/>
                    </a:lnTo>
                    <a:lnTo>
                      <a:pt x="552" y="51"/>
                    </a:lnTo>
                    <a:lnTo>
                      <a:pt x="575" y="47"/>
                    </a:lnTo>
                    <a:lnTo>
                      <a:pt x="594" y="42"/>
                    </a:lnTo>
                    <a:lnTo>
                      <a:pt x="610" y="35"/>
                    </a:lnTo>
                    <a:lnTo>
                      <a:pt x="623" y="30"/>
                    </a:lnTo>
                    <a:lnTo>
                      <a:pt x="632" y="25"/>
                    </a:lnTo>
                    <a:lnTo>
                      <a:pt x="639" y="21"/>
                    </a:lnTo>
                    <a:lnTo>
                      <a:pt x="643" y="18"/>
                    </a:lnTo>
                    <a:lnTo>
                      <a:pt x="644" y="17"/>
                    </a:lnTo>
                    <a:lnTo>
                      <a:pt x="489" y="820"/>
                    </a:lnTo>
                    <a:lnTo>
                      <a:pt x="378" y="817"/>
                    </a:lnTo>
                    <a:lnTo>
                      <a:pt x="433" y="215"/>
                    </a:lnTo>
                    <a:lnTo>
                      <a:pt x="399" y="216"/>
                    </a:lnTo>
                    <a:lnTo>
                      <a:pt x="369" y="217"/>
                    </a:lnTo>
                    <a:lnTo>
                      <a:pt x="344" y="216"/>
                    </a:lnTo>
                    <a:lnTo>
                      <a:pt x="323" y="215"/>
                    </a:lnTo>
                    <a:lnTo>
                      <a:pt x="307" y="214"/>
                    </a:lnTo>
                    <a:lnTo>
                      <a:pt x="298" y="211"/>
                    </a:lnTo>
                    <a:lnTo>
                      <a:pt x="294" y="211"/>
                    </a:lnTo>
                    <a:lnTo>
                      <a:pt x="108" y="858"/>
                    </a:lnTo>
                    <a:lnTo>
                      <a:pt x="0" y="842"/>
                    </a:lnTo>
                    <a:lnTo>
                      <a:pt x="16" y="783"/>
                    </a:lnTo>
                    <a:lnTo>
                      <a:pt x="30" y="723"/>
                    </a:lnTo>
                    <a:lnTo>
                      <a:pt x="43" y="660"/>
                    </a:lnTo>
                    <a:lnTo>
                      <a:pt x="56" y="597"/>
                    </a:lnTo>
                    <a:lnTo>
                      <a:pt x="68" y="534"/>
                    </a:lnTo>
                    <a:lnTo>
                      <a:pt x="80" y="473"/>
                    </a:lnTo>
                    <a:lnTo>
                      <a:pt x="90" y="411"/>
                    </a:lnTo>
                    <a:lnTo>
                      <a:pt x="99" y="352"/>
                    </a:lnTo>
                    <a:lnTo>
                      <a:pt x="108" y="296"/>
                    </a:lnTo>
                    <a:lnTo>
                      <a:pt x="116" y="242"/>
                    </a:lnTo>
                    <a:lnTo>
                      <a:pt x="123" y="193"/>
                    </a:lnTo>
                    <a:lnTo>
                      <a:pt x="129" y="147"/>
                    </a:lnTo>
                    <a:lnTo>
                      <a:pt x="135" y="106"/>
                    </a:lnTo>
                    <a:lnTo>
                      <a:pt x="139" y="72"/>
                    </a:lnTo>
                    <a:lnTo>
                      <a:pt x="143" y="43"/>
                    </a:lnTo>
                    <a:lnTo>
                      <a:pt x="145" y="21"/>
                    </a:lnTo>
                    <a:lnTo>
                      <a:pt x="146" y="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1" name="Freeform 615"/>
              <p:cNvSpPr>
                <a:spLocks/>
              </p:cNvSpPr>
              <p:nvPr/>
            </p:nvSpPr>
            <p:spPr bwMode="auto">
              <a:xfrm>
                <a:off x="3327" y="1166"/>
                <a:ext cx="526" cy="600"/>
              </a:xfrm>
              <a:custGeom>
                <a:avLst/>
                <a:gdLst>
                  <a:gd name="T0" fmla="*/ 453 w 526"/>
                  <a:gd name="T1" fmla="*/ 0 h 600"/>
                  <a:gd name="T2" fmla="*/ 474 w 526"/>
                  <a:gd name="T3" fmla="*/ 147 h 600"/>
                  <a:gd name="T4" fmla="*/ 482 w 526"/>
                  <a:gd name="T5" fmla="*/ 154 h 600"/>
                  <a:gd name="T6" fmla="*/ 488 w 526"/>
                  <a:gd name="T7" fmla="*/ 165 h 600"/>
                  <a:gd name="T8" fmla="*/ 495 w 526"/>
                  <a:gd name="T9" fmla="*/ 181 h 600"/>
                  <a:gd name="T10" fmla="*/ 500 w 526"/>
                  <a:gd name="T11" fmla="*/ 202 h 600"/>
                  <a:gd name="T12" fmla="*/ 505 w 526"/>
                  <a:gd name="T13" fmla="*/ 224 h 600"/>
                  <a:gd name="T14" fmla="*/ 509 w 526"/>
                  <a:gd name="T15" fmla="*/ 249 h 600"/>
                  <a:gd name="T16" fmla="*/ 512 w 526"/>
                  <a:gd name="T17" fmla="*/ 273 h 600"/>
                  <a:gd name="T18" fmla="*/ 513 w 526"/>
                  <a:gd name="T19" fmla="*/ 296 h 600"/>
                  <a:gd name="T20" fmla="*/ 514 w 526"/>
                  <a:gd name="T21" fmla="*/ 317 h 600"/>
                  <a:gd name="T22" fmla="*/ 512 w 526"/>
                  <a:gd name="T23" fmla="*/ 334 h 600"/>
                  <a:gd name="T24" fmla="*/ 509 w 526"/>
                  <a:gd name="T25" fmla="*/ 347 h 600"/>
                  <a:gd name="T26" fmla="*/ 504 w 526"/>
                  <a:gd name="T27" fmla="*/ 355 h 600"/>
                  <a:gd name="T28" fmla="*/ 526 w 526"/>
                  <a:gd name="T29" fmla="*/ 502 h 600"/>
                  <a:gd name="T30" fmla="*/ 215 w 526"/>
                  <a:gd name="T31" fmla="*/ 371 h 600"/>
                  <a:gd name="T32" fmla="*/ 169 w 526"/>
                  <a:gd name="T33" fmla="*/ 380 h 600"/>
                  <a:gd name="T34" fmla="*/ 186 w 526"/>
                  <a:gd name="T35" fmla="*/ 563 h 600"/>
                  <a:gd name="T36" fmla="*/ 184 w 526"/>
                  <a:gd name="T37" fmla="*/ 571 h 600"/>
                  <a:gd name="T38" fmla="*/ 179 w 526"/>
                  <a:gd name="T39" fmla="*/ 580 h 600"/>
                  <a:gd name="T40" fmla="*/ 171 w 526"/>
                  <a:gd name="T41" fmla="*/ 588 h 600"/>
                  <a:gd name="T42" fmla="*/ 163 w 526"/>
                  <a:gd name="T43" fmla="*/ 595 h 600"/>
                  <a:gd name="T44" fmla="*/ 157 w 526"/>
                  <a:gd name="T45" fmla="*/ 599 h 600"/>
                  <a:gd name="T46" fmla="*/ 132 w 526"/>
                  <a:gd name="T47" fmla="*/ 600 h 600"/>
                  <a:gd name="T48" fmla="*/ 123 w 526"/>
                  <a:gd name="T49" fmla="*/ 597 h 600"/>
                  <a:gd name="T50" fmla="*/ 114 w 526"/>
                  <a:gd name="T51" fmla="*/ 591 h 600"/>
                  <a:gd name="T52" fmla="*/ 107 w 526"/>
                  <a:gd name="T53" fmla="*/ 582 h 600"/>
                  <a:gd name="T54" fmla="*/ 103 w 526"/>
                  <a:gd name="T55" fmla="*/ 574 h 600"/>
                  <a:gd name="T56" fmla="*/ 101 w 526"/>
                  <a:gd name="T57" fmla="*/ 389 h 600"/>
                  <a:gd name="T58" fmla="*/ 23 w 526"/>
                  <a:gd name="T59" fmla="*/ 400 h 600"/>
                  <a:gd name="T60" fmla="*/ 0 w 526"/>
                  <a:gd name="T61" fmla="*/ 240 h 600"/>
                  <a:gd name="T62" fmla="*/ 192 w 526"/>
                  <a:gd name="T63" fmla="*/ 212 h 600"/>
                  <a:gd name="T64" fmla="*/ 453 w 526"/>
                  <a:gd name="T65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26" h="600">
                    <a:moveTo>
                      <a:pt x="453" y="0"/>
                    </a:moveTo>
                    <a:lnTo>
                      <a:pt x="474" y="147"/>
                    </a:lnTo>
                    <a:lnTo>
                      <a:pt x="482" y="154"/>
                    </a:lnTo>
                    <a:lnTo>
                      <a:pt x="488" y="165"/>
                    </a:lnTo>
                    <a:lnTo>
                      <a:pt x="495" y="181"/>
                    </a:lnTo>
                    <a:lnTo>
                      <a:pt x="500" y="202"/>
                    </a:lnTo>
                    <a:lnTo>
                      <a:pt x="505" y="224"/>
                    </a:lnTo>
                    <a:lnTo>
                      <a:pt x="509" y="249"/>
                    </a:lnTo>
                    <a:lnTo>
                      <a:pt x="512" y="273"/>
                    </a:lnTo>
                    <a:lnTo>
                      <a:pt x="513" y="296"/>
                    </a:lnTo>
                    <a:lnTo>
                      <a:pt x="514" y="317"/>
                    </a:lnTo>
                    <a:lnTo>
                      <a:pt x="512" y="334"/>
                    </a:lnTo>
                    <a:lnTo>
                      <a:pt x="509" y="347"/>
                    </a:lnTo>
                    <a:lnTo>
                      <a:pt x="504" y="355"/>
                    </a:lnTo>
                    <a:lnTo>
                      <a:pt x="526" y="502"/>
                    </a:lnTo>
                    <a:lnTo>
                      <a:pt x="215" y="371"/>
                    </a:lnTo>
                    <a:lnTo>
                      <a:pt x="169" y="380"/>
                    </a:lnTo>
                    <a:lnTo>
                      <a:pt x="186" y="563"/>
                    </a:lnTo>
                    <a:lnTo>
                      <a:pt x="184" y="571"/>
                    </a:lnTo>
                    <a:lnTo>
                      <a:pt x="179" y="580"/>
                    </a:lnTo>
                    <a:lnTo>
                      <a:pt x="171" y="588"/>
                    </a:lnTo>
                    <a:lnTo>
                      <a:pt x="163" y="595"/>
                    </a:lnTo>
                    <a:lnTo>
                      <a:pt x="157" y="599"/>
                    </a:lnTo>
                    <a:lnTo>
                      <a:pt x="132" y="600"/>
                    </a:lnTo>
                    <a:lnTo>
                      <a:pt x="123" y="597"/>
                    </a:lnTo>
                    <a:lnTo>
                      <a:pt x="114" y="591"/>
                    </a:lnTo>
                    <a:lnTo>
                      <a:pt x="107" y="582"/>
                    </a:lnTo>
                    <a:lnTo>
                      <a:pt x="103" y="574"/>
                    </a:lnTo>
                    <a:lnTo>
                      <a:pt x="101" y="389"/>
                    </a:lnTo>
                    <a:lnTo>
                      <a:pt x="23" y="400"/>
                    </a:lnTo>
                    <a:lnTo>
                      <a:pt x="0" y="240"/>
                    </a:lnTo>
                    <a:lnTo>
                      <a:pt x="192" y="212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2" name="Freeform 616"/>
              <p:cNvSpPr>
                <a:spLocks/>
              </p:cNvSpPr>
              <p:nvPr/>
            </p:nvSpPr>
            <p:spPr bwMode="auto">
              <a:xfrm>
                <a:off x="3290" y="1426"/>
                <a:ext cx="68" cy="116"/>
              </a:xfrm>
              <a:custGeom>
                <a:avLst/>
                <a:gdLst>
                  <a:gd name="T0" fmla="*/ 51 w 68"/>
                  <a:gd name="T1" fmla="*/ 0 h 116"/>
                  <a:gd name="T2" fmla="*/ 68 w 68"/>
                  <a:gd name="T3" fmla="*/ 116 h 116"/>
                  <a:gd name="T4" fmla="*/ 58 w 68"/>
                  <a:gd name="T5" fmla="*/ 115 h 116"/>
                  <a:gd name="T6" fmla="*/ 43 w 68"/>
                  <a:gd name="T7" fmla="*/ 111 h 116"/>
                  <a:gd name="T8" fmla="*/ 29 w 68"/>
                  <a:gd name="T9" fmla="*/ 103 h 116"/>
                  <a:gd name="T10" fmla="*/ 16 w 68"/>
                  <a:gd name="T11" fmla="*/ 94 h 116"/>
                  <a:gd name="T12" fmla="*/ 5 w 68"/>
                  <a:gd name="T13" fmla="*/ 81 h 116"/>
                  <a:gd name="T14" fmla="*/ 0 w 68"/>
                  <a:gd name="T15" fmla="*/ 66 h 116"/>
                  <a:gd name="T16" fmla="*/ 1 w 68"/>
                  <a:gd name="T17" fmla="*/ 52 h 116"/>
                  <a:gd name="T18" fmla="*/ 8 w 68"/>
                  <a:gd name="T19" fmla="*/ 38 h 116"/>
                  <a:gd name="T20" fmla="*/ 17 w 68"/>
                  <a:gd name="T21" fmla="*/ 23 h 116"/>
                  <a:gd name="T22" fmla="*/ 29 w 68"/>
                  <a:gd name="T23" fmla="*/ 13 h 116"/>
                  <a:gd name="T24" fmla="*/ 42 w 68"/>
                  <a:gd name="T25" fmla="*/ 5 h 116"/>
                  <a:gd name="T26" fmla="*/ 51 w 68"/>
                  <a:gd name="T2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8" h="116">
                    <a:moveTo>
                      <a:pt x="51" y="0"/>
                    </a:moveTo>
                    <a:lnTo>
                      <a:pt x="68" y="116"/>
                    </a:lnTo>
                    <a:lnTo>
                      <a:pt x="58" y="115"/>
                    </a:lnTo>
                    <a:lnTo>
                      <a:pt x="43" y="111"/>
                    </a:lnTo>
                    <a:lnTo>
                      <a:pt x="29" y="103"/>
                    </a:lnTo>
                    <a:lnTo>
                      <a:pt x="16" y="94"/>
                    </a:lnTo>
                    <a:lnTo>
                      <a:pt x="5" y="81"/>
                    </a:lnTo>
                    <a:lnTo>
                      <a:pt x="0" y="66"/>
                    </a:lnTo>
                    <a:lnTo>
                      <a:pt x="1" y="52"/>
                    </a:lnTo>
                    <a:lnTo>
                      <a:pt x="8" y="38"/>
                    </a:lnTo>
                    <a:lnTo>
                      <a:pt x="17" y="23"/>
                    </a:lnTo>
                    <a:lnTo>
                      <a:pt x="29" y="13"/>
                    </a:lnTo>
                    <a:lnTo>
                      <a:pt x="42" y="5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3700"/>
              </a:solidFill>
              <a:ln w="0">
                <a:solidFill>
                  <a:srgbClr val="FF37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3" name="Freeform 617"/>
              <p:cNvSpPr>
                <a:spLocks/>
              </p:cNvSpPr>
              <p:nvPr/>
            </p:nvSpPr>
            <p:spPr bwMode="auto">
              <a:xfrm>
                <a:off x="3743" y="1169"/>
                <a:ext cx="136" cy="500"/>
              </a:xfrm>
              <a:custGeom>
                <a:avLst/>
                <a:gdLst>
                  <a:gd name="T0" fmla="*/ 33 w 136"/>
                  <a:gd name="T1" fmla="*/ 0 h 500"/>
                  <a:gd name="T2" fmla="*/ 43 w 136"/>
                  <a:gd name="T3" fmla="*/ 3 h 500"/>
                  <a:gd name="T4" fmla="*/ 55 w 136"/>
                  <a:gd name="T5" fmla="*/ 13 h 500"/>
                  <a:gd name="T6" fmla="*/ 67 w 136"/>
                  <a:gd name="T7" fmla="*/ 30 h 500"/>
                  <a:gd name="T8" fmla="*/ 77 w 136"/>
                  <a:gd name="T9" fmla="*/ 54 h 500"/>
                  <a:gd name="T10" fmla="*/ 89 w 136"/>
                  <a:gd name="T11" fmla="*/ 82 h 500"/>
                  <a:gd name="T12" fmla="*/ 100 w 136"/>
                  <a:gd name="T13" fmla="*/ 117 h 500"/>
                  <a:gd name="T14" fmla="*/ 110 w 136"/>
                  <a:gd name="T15" fmla="*/ 154 h 500"/>
                  <a:gd name="T16" fmla="*/ 119 w 136"/>
                  <a:gd name="T17" fmla="*/ 196 h 500"/>
                  <a:gd name="T18" fmla="*/ 126 w 136"/>
                  <a:gd name="T19" fmla="*/ 241 h 500"/>
                  <a:gd name="T20" fmla="*/ 132 w 136"/>
                  <a:gd name="T21" fmla="*/ 287 h 500"/>
                  <a:gd name="T22" fmla="*/ 135 w 136"/>
                  <a:gd name="T23" fmla="*/ 329 h 500"/>
                  <a:gd name="T24" fmla="*/ 136 w 136"/>
                  <a:gd name="T25" fmla="*/ 369 h 500"/>
                  <a:gd name="T26" fmla="*/ 136 w 136"/>
                  <a:gd name="T27" fmla="*/ 405 h 500"/>
                  <a:gd name="T28" fmla="*/ 134 w 136"/>
                  <a:gd name="T29" fmla="*/ 436 h 500"/>
                  <a:gd name="T30" fmla="*/ 128 w 136"/>
                  <a:gd name="T31" fmla="*/ 461 h 500"/>
                  <a:gd name="T32" fmla="*/ 123 w 136"/>
                  <a:gd name="T33" fmla="*/ 480 h 500"/>
                  <a:gd name="T34" fmla="*/ 114 w 136"/>
                  <a:gd name="T35" fmla="*/ 494 h 500"/>
                  <a:gd name="T36" fmla="*/ 105 w 136"/>
                  <a:gd name="T37" fmla="*/ 500 h 500"/>
                  <a:gd name="T38" fmla="*/ 94 w 136"/>
                  <a:gd name="T39" fmla="*/ 497 h 500"/>
                  <a:gd name="T40" fmla="*/ 83 w 136"/>
                  <a:gd name="T41" fmla="*/ 487 h 500"/>
                  <a:gd name="T42" fmla="*/ 71 w 136"/>
                  <a:gd name="T43" fmla="*/ 470 h 500"/>
                  <a:gd name="T44" fmla="*/ 59 w 136"/>
                  <a:gd name="T45" fmla="*/ 446 h 500"/>
                  <a:gd name="T46" fmla="*/ 49 w 136"/>
                  <a:gd name="T47" fmla="*/ 418 h 500"/>
                  <a:gd name="T48" fmla="*/ 37 w 136"/>
                  <a:gd name="T49" fmla="*/ 384 h 500"/>
                  <a:gd name="T50" fmla="*/ 28 w 136"/>
                  <a:gd name="T51" fmla="*/ 344 h 500"/>
                  <a:gd name="T52" fmla="*/ 18 w 136"/>
                  <a:gd name="T53" fmla="*/ 302 h 500"/>
                  <a:gd name="T54" fmla="*/ 11 w 136"/>
                  <a:gd name="T55" fmla="*/ 258 h 500"/>
                  <a:gd name="T56" fmla="*/ 5 w 136"/>
                  <a:gd name="T57" fmla="*/ 213 h 500"/>
                  <a:gd name="T58" fmla="*/ 1 w 136"/>
                  <a:gd name="T59" fmla="*/ 170 h 500"/>
                  <a:gd name="T60" fmla="*/ 0 w 136"/>
                  <a:gd name="T61" fmla="*/ 131 h 500"/>
                  <a:gd name="T62" fmla="*/ 1 w 136"/>
                  <a:gd name="T63" fmla="*/ 96 h 500"/>
                  <a:gd name="T64" fmla="*/ 4 w 136"/>
                  <a:gd name="T65" fmla="*/ 64 h 500"/>
                  <a:gd name="T66" fmla="*/ 8 w 136"/>
                  <a:gd name="T67" fmla="*/ 38 h 500"/>
                  <a:gd name="T68" fmla="*/ 15 w 136"/>
                  <a:gd name="T69" fmla="*/ 18 h 500"/>
                  <a:gd name="T70" fmla="*/ 22 w 136"/>
                  <a:gd name="T71" fmla="*/ 5 h 500"/>
                  <a:gd name="T72" fmla="*/ 33 w 136"/>
                  <a:gd name="T73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6" h="500">
                    <a:moveTo>
                      <a:pt x="33" y="0"/>
                    </a:moveTo>
                    <a:lnTo>
                      <a:pt x="43" y="3"/>
                    </a:lnTo>
                    <a:lnTo>
                      <a:pt x="55" y="13"/>
                    </a:lnTo>
                    <a:lnTo>
                      <a:pt x="67" y="30"/>
                    </a:lnTo>
                    <a:lnTo>
                      <a:pt x="77" y="54"/>
                    </a:lnTo>
                    <a:lnTo>
                      <a:pt x="89" y="82"/>
                    </a:lnTo>
                    <a:lnTo>
                      <a:pt x="100" y="117"/>
                    </a:lnTo>
                    <a:lnTo>
                      <a:pt x="110" y="154"/>
                    </a:lnTo>
                    <a:lnTo>
                      <a:pt x="119" y="196"/>
                    </a:lnTo>
                    <a:lnTo>
                      <a:pt x="126" y="241"/>
                    </a:lnTo>
                    <a:lnTo>
                      <a:pt x="132" y="287"/>
                    </a:lnTo>
                    <a:lnTo>
                      <a:pt x="135" y="329"/>
                    </a:lnTo>
                    <a:lnTo>
                      <a:pt x="136" y="369"/>
                    </a:lnTo>
                    <a:lnTo>
                      <a:pt x="136" y="405"/>
                    </a:lnTo>
                    <a:lnTo>
                      <a:pt x="134" y="436"/>
                    </a:lnTo>
                    <a:lnTo>
                      <a:pt x="128" y="461"/>
                    </a:lnTo>
                    <a:lnTo>
                      <a:pt x="123" y="480"/>
                    </a:lnTo>
                    <a:lnTo>
                      <a:pt x="114" y="494"/>
                    </a:lnTo>
                    <a:lnTo>
                      <a:pt x="105" y="500"/>
                    </a:lnTo>
                    <a:lnTo>
                      <a:pt x="94" y="497"/>
                    </a:lnTo>
                    <a:lnTo>
                      <a:pt x="83" y="487"/>
                    </a:lnTo>
                    <a:lnTo>
                      <a:pt x="71" y="470"/>
                    </a:lnTo>
                    <a:lnTo>
                      <a:pt x="59" y="446"/>
                    </a:lnTo>
                    <a:lnTo>
                      <a:pt x="49" y="418"/>
                    </a:lnTo>
                    <a:lnTo>
                      <a:pt x="37" y="384"/>
                    </a:lnTo>
                    <a:lnTo>
                      <a:pt x="28" y="344"/>
                    </a:lnTo>
                    <a:lnTo>
                      <a:pt x="18" y="302"/>
                    </a:lnTo>
                    <a:lnTo>
                      <a:pt x="11" y="258"/>
                    </a:lnTo>
                    <a:lnTo>
                      <a:pt x="5" y="213"/>
                    </a:lnTo>
                    <a:lnTo>
                      <a:pt x="1" y="170"/>
                    </a:lnTo>
                    <a:lnTo>
                      <a:pt x="0" y="131"/>
                    </a:lnTo>
                    <a:lnTo>
                      <a:pt x="1" y="96"/>
                    </a:lnTo>
                    <a:lnTo>
                      <a:pt x="4" y="64"/>
                    </a:lnTo>
                    <a:lnTo>
                      <a:pt x="8" y="38"/>
                    </a:lnTo>
                    <a:lnTo>
                      <a:pt x="15" y="18"/>
                    </a:lnTo>
                    <a:lnTo>
                      <a:pt x="22" y="5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4" name="Freeform 618"/>
              <p:cNvSpPr>
                <a:spLocks/>
              </p:cNvSpPr>
              <p:nvPr/>
            </p:nvSpPr>
            <p:spPr bwMode="auto">
              <a:xfrm>
                <a:off x="3382" y="1708"/>
                <a:ext cx="10" cy="54"/>
              </a:xfrm>
              <a:custGeom>
                <a:avLst/>
                <a:gdLst>
                  <a:gd name="T0" fmla="*/ 10 w 10"/>
                  <a:gd name="T1" fmla="*/ 0 h 54"/>
                  <a:gd name="T2" fmla="*/ 10 w 10"/>
                  <a:gd name="T3" fmla="*/ 54 h 54"/>
                  <a:gd name="T4" fmla="*/ 10 w 10"/>
                  <a:gd name="T5" fmla="*/ 54 h 54"/>
                  <a:gd name="T6" fmla="*/ 0 w 10"/>
                  <a:gd name="T7" fmla="*/ 46 h 54"/>
                  <a:gd name="T8" fmla="*/ 10 w 10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54">
                    <a:moveTo>
                      <a:pt x="10" y="0"/>
                    </a:moveTo>
                    <a:lnTo>
                      <a:pt x="10" y="54"/>
                    </a:lnTo>
                    <a:lnTo>
                      <a:pt x="10" y="54"/>
                    </a:lnTo>
                    <a:lnTo>
                      <a:pt x="0" y="4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5" name="Freeform 619"/>
              <p:cNvSpPr>
                <a:spLocks/>
              </p:cNvSpPr>
              <p:nvPr/>
            </p:nvSpPr>
            <p:spPr bwMode="auto">
              <a:xfrm>
                <a:off x="3392" y="1673"/>
                <a:ext cx="12" cy="96"/>
              </a:xfrm>
              <a:custGeom>
                <a:avLst/>
                <a:gdLst>
                  <a:gd name="T0" fmla="*/ 12 w 12"/>
                  <a:gd name="T1" fmla="*/ 0 h 96"/>
                  <a:gd name="T2" fmla="*/ 12 w 12"/>
                  <a:gd name="T3" fmla="*/ 96 h 96"/>
                  <a:gd name="T4" fmla="*/ 9 w 12"/>
                  <a:gd name="T5" fmla="*/ 94 h 96"/>
                  <a:gd name="T6" fmla="*/ 0 w 12"/>
                  <a:gd name="T7" fmla="*/ 89 h 96"/>
                  <a:gd name="T8" fmla="*/ 0 w 12"/>
                  <a:gd name="T9" fmla="*/ 35 h 96"/>
                  <a:gd name="T10" fmla="*/ 8 w 12"/>
                  <a:gd name="T11" fmla="*/ 4 h 96"/>
                  <a:gd name="T12" fmla="*/ 12 w 12"/>
                  <a:gd name="T1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96">
                    <a:moveTo>
                      <a:pt x="12" y="0"/>
                    </a:moveTo>
                    <a:lnTo>
                      <a:pt x="12" y="96"/>
                    </a:lnTo>
                    <a:lnTo>
                      <a:pt x="9" y="94"/>
                    </a:lnTo>
                    <a:lnTo>
                      <a:pt x="0" y="89"/>
                    </a:lnTo>
                    <a:lnTo>
                      <a:pt x="0" y="35"/>
                    </a:lnTo>
                    <a:lnTo>
                      <a:pt x="8" y="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6" name="Freeform 620"/>
              <p:cNvSpPr>
                <a:spLocks/>
              </p:cNvSpPr>
              <p:nvPr/>
            </p:nvSpPr>
            <p:spPr bwMode="auto">
              <a:xfrm>
                <a:off x="3404" y="1660"/>
                <a:ext cx="11" cy="115"/>
              </a:xfrm>
              <a:custGeom>
                <a:avLst/>
                <a:gdLst>
                  <a:gd name="T0" fmla="*/ 11 w 11"/>
                  <a:gd name="T1" fmla="*/ 0 h 115"/>
                  <a:gd name="T2" fmla="*/ 11 w 11"/>
                  <a:gd name="T3" fmla="*/ 115 h 115"/>
                  <a:gd name="T4" fmla="*/ 5 w 11"/>
                  <a:gd name="T5" fmla="*/ 111 h 115"/>
                  <a:gd name="T6" fmla="*/ 0 w 11"/>
                  <a:gd name="T7" fmla="*/ 109 h 115"/>
                  <a:gd name="T8" fmla="*/ 0 w 11"/>
                  <a:gd name="T9" fmla="*/ 13 h 115"/>
                  <a:gd name="T10" fmla="*/ 11 w 11"/>
                  <a:gd name="T11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15">
                    <a:moveTo>
                      <a:pt x="11" y="0"/>
                    </a:moveTo>
                    <a:lnTo>
                      <a:pt x="11" y="115"/>
                    </a:lnTo>
                    <a:lnTo>
                      <a:pt x="5" y="111"/>
                    </a:lnTo>
                    <a:lnTo>
                      <a:pt x="0" y="109"/>
                    </a:lnTo>
                    <a:lnTo>
                      <a:pt x="0" y="1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7" name="Freeform 621"/>
              <p:cNvSpPr>
                <a:spLocks/>
              </p:cNvSpPr>
              <p:nvPr/>
            </p:nvSpPr>
            <p:spPr bwMode="auto">
              <a:xfrm>
                <a:off x="3415" y="1647"/>
                <a:ext cx="10" cy="133"/>
              </a:xfrm>
              <a:custGeom>
                <a:avLst/>
                <a:gdLst>
                  <a:gd name="T0" fmla="*/ 10 w 10"/>
                  <a:gd name="T1" fmla="*/ 0 h 133"/>
                  <a:gd name="T2" fmla="*/ 10 w 10"/>
                  <a:gd name="T3" fmla="*/ 133 h 133"/>
                  <a:gd name="T4" fmla="*/ 3 w 10"/>
                  <a:gd name="T5" fmla="*/ 129 h 133"/>
                  <a:gd name="T6" fmla="*/ 0 w 10"/>
                  <a:gd name="T7" fmla="*/ 128 h 133"/>
                  <a:gd name="T8" fmla="*/ 0 w 10"/>
                  <a:gd name="T9" fmla="*/ 13 h 133"/>
                  <a:gd name="T10" fmla="*/ 10 w 10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33">
                    <a:moveTo>
                      <a:pt x="10" y="0"/>
                    </a:moveTo>
                    <a:lnTo>
                      <a:pt x="10" y="133"/>
                    </a:lnTo>
                    <a:lnTo>
                      <a:pt x="3" y="129"/>
                    </a:lnTo>
                    <a:lnTo>
                      <a:pt x="0" y="128"/>
                    </a:lnTo>
                    <a:lnTo>
                      <a:pt x="0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8" name="Freeform 622"/>
              <p:cNvSpPr>
                <a:spLocks/>
              </p:cNvSpPr>
              <p:nvPr/>
            </p:nvSpPr>
            <p:spPr bwMode="auto">
              <a:xfrm>
                <a:off x="3425" y="1635"/>
                <a:ext cx="10" cy="148"/>
              </a:xfrm>
              <a:custGeom>
                <a:avLst/>
                <a:gdLst>
                  <a:gd name="T0" fmla="*/ 10 w 10"/>
                  <a:gd name="T1" fmla="*/ 0 h 148"/>
                  <a:gd name="T2" fmla="*/ 10 w 10"/>
                  <a:gd name="T3" fmla="*/ 59 h 148"/>
                  <a:gd name="T4" fmla="*/ 9 w 10"/>
                  <a:gd name="T5" fmla="*/ 60 h 148"/>
                  <a:gd name="T6" fmla="*/ 10 w 10"/>
                  <a:gd name="T7" fmla="*/ 64 h 148"/>
                  <a:gd name="T8" fmla="*/ 10 w 10"/>
                  <a:gd name="T9" fmla="*/ 64 h 148"/>
                  <a:gd name="T10" fmla="*/ 10 w 10"/>
                  <a:gd name="T11" fmla="*/ 138 h 148"/>
                  <a:gd name="T12" fmla="*/ 5 w 10"/>
                  <a:gd name="T13" fmla="*/ 148 h 148"/>
                  <a:gd name="T14" fmla="*/ 0 w 10"/>
                  <a:gd name="T15" fmla="*/ 145 h 148"/>
                  <a:gd name="T16" fmla="*/ 0 w 10"/>
                  <a:gd name="T17" fmla="*/ 12 h 148"/>
                  <a:gd name="T18" fmla="*/ 10 w 10"/>
                  <a:gd name="T19" fmla="*/ 0 h 148"/>
                  <a:gd name="T20" fmla="*/ 10 w 10"/>
                  <a:gd name="T2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148">
                    <a:moveTo>
                      <a:pt x="10" y="0"/>
                    </a:moveTo>
                    <a:lnTo>
                      <a:pt x="10" y="59"/>
                    </a:lnTo>
                    <a:lnTo>
                      <a:pt x="9" y="60"/>
                    </a:lnTo>
                    <a:lnTo>
                      <a:pt x="10" y="64"/>
                    </a:lnTo>
                    <a:lnTo>
                      <a:pt x="10" y="64"/>
                    </a:lnTo>
                    <a:lnTo>
                      <a:pt x="10" y="138"/>
                    </a:lnTo>
                    <a:lnTo>
                      <a:pt x="5" y="148"/>
                    </a:lnTo>
                    <a:lnTo>
                      <a:pt x="0" y="145"/>
                    </a:lnTo>
                    <a:lnTo>
                      <a:pt x="0" y="1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69" name="Freeform 623"/>
              <p:cNvSpPr>
                <a:spLocks noEditPoints="1"/>
              </p:cNvSpPr>
              <p:nvPr/>
            </p:nvSpPr>
            <p:spPr bwMode="auto">
              <a:xfrm>
                <a:off x="3435" y="1634"/>
                <a:ext cx="11" cy="139"/>
              </a:xfrm>
              <a:custGeom>
                <a:avLst/>
                <a:gdLst>
                  <a:gd name="T0" fmla="*/ 0 w 11"/>
                  <a:gd name="T1" fmla="*/ 65 h 139"/>
                  <a:gd name="T2" fmla="*/ 3 w 11"/>
                  <a:gd name="T3" fmla="*/ 73 h 139"/>
                  <a:gd name="T4" fmla="*/ 6 w 11"/>
                  <a:gd name="T5" fmla="*/ 86 h 139"/>
                  <a:gd name="T6" fmla="*/ 7 w 11"/>
                  <a:gd name="T7" fmla="*/ 101 h 139"/>
                  <a:gd name="T8" fmla="*/ 7 w 11"/>
                  <a:gd name="T9" fmla="*/ 118 h 139"/>
                  <a:gd name="T10" fmla="*/ 3 w 11"/>
                  <a:gd name="T11" fmla="*/ 135 h 139"/>
                  <a:gd name="T12" fmla="*/ 0 w 11"/>
                  <a:gd name="T13" fmla="*/ 139 h 139"/>
                  <a:gd name="T14" fmla="*/ 0 w 11"/>
                  <a:gd name="T15" fmla="*/ 65 h 139"/>
                  <a:gd name="T16" fmla="*/ 11 w 11"/>
                  <a:gd name="T17" fmla="*/ 0 h 139"/>
                  <a:gd name="T18" fmla="*/ 11 w 11"/>
                  <a:gd name="T19" fmla="*/ 46 h 139"/>
                  <a:gd name="T20" fmla="*/ 8 w 11"/>
                  <a:gd name="T21" fmla="*/ 51 h 139"/>
                  <a:gd name="T22" fmla="*/ 0 w 11"/>
                  <a:gd name="T23" fmla="*/ 60 h 139"/>
                  <a:gd name="T24" fmla="*/ 0 w 11"/>
                  <a:gd name="T25" fmla="*/ 1 h 139"/>
                  <a:gd name="T26" fmla="*/ 4 w 11"/>
                  <a:gd name="T27" fmla="*/ 1 h 139"/>
                  <a:gd name="T28" fmla="*/ 11 w 11"/>
                  <a:gd name="T2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" h="139">
                    <a:moveTo>
                      <a:pt x="0" y="65"/>
                    </a:moveTo>
                    <a:lnTo>
                      <a:pt x="3" y="73"/>
                    </a:lnTo>
                    <a:lnTo>
                      <a:pt x="6" y="86"/>
                    </a:lnTo>
                    <a:lnTo>
                      <a:pt x="7" y="101"/>
                    </a:lnTo>
                    <a:lnTo>
                      <a:pt x="7" y="118"/>
                    </a:lnTo>
                    <a:lnTo>
                      <a:pt x="3" y="135"/>
                    </a:lnTo>
                    <a:lnTo>
                      <a:pt x="0" y="139"/>
                    </a:lnTo>
                    <a:lnTo>
                      <a:pt x="0" y="65"/>
                    </a:lnTo>
                    <a:close/>
                    <a:moveTo>
                      <a:pt x="11" y="0"/>
                    </a:moveTo>
                    <a:lnTo>
                      <a:pt x="11" y="46"/>
                    </a:lnTo>
                    <a:lnTo>
                      <a:pt x="8" y="51"/>
                    </a:lnTo>
                    <a:lnTo>
                      <a:pt x="0" y="60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0" name="Freeform 624"/>
              <p:cNvSpPr>
                <a:spLocks/>
              </p:cNvSpPr>
              <p:nvPr/>
            </p:nvSpPr>
            <p:spPr bwMode="auto">
              <a:xfrm>
                <a:off x="3446" y="1632"/>
                <a:ext cx="12" cy="48"/>
              </a:xfrm>
              <a:custGeom>
                <a:avLst/>
                <a:gdLst>
                  <a:gd name="T0" fmla="*/ 12 w 12"/>
                  <a:gd name="T1" fmla="*/ 0 h 48"/>
                  <a:gd name="T2" fmla="*/ 12 w 12"/>
                  <a:gd name="T3" fmla="*/ 28 h 48"/>
                  <a:gd name="T4" fmla="*/ 4 w 12"/>
                  <a:gd name="T5" fmla="*/ 31 h 48"/>
                  <a:gd name="T6" fmla="*/ 4 w 12"/>
                  <a:gd name="T7" fmla="*/ 34 h 48"/>
                  <a:gd name="T8" fmla="*/ 3 w 12"/>
                  <a:gd name="T9" fmla="*/ 42 h 48"/>
                  <a:gd name="T10" fmla="*/ 0 w 12"/>
                  <a:gd name="T11" fmla="*/ 48 h 48"/>
                  <a:gd name="T12" fmla="*/ 0 w 12"/>
                  <a:gd name="T13" fmla="*/ 2 h 48"/>
                  <a:gd name="T14" fmla="*/ 3 w 12"/>
                  <a:gd name="T15" fmla="*/ 2 h 48"/>
                  <a:gd name="T16" fmla="*/ 12 w 12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8">
                    <a:moveTo>
                      <a:pt x="12" y="0"/>
                    </a:moveTo>
                    <a:lnTo>
                      <a:pt x="12" y="28"/>
                    </a:lnTo>
                    <a:lnTo>
                      <a:pt x="4" y="31"/>
                    </a:lnTo>
                    <a:lnTo>
                      <a:pt x="4" y="34"/>
                    </a:lnTo>
                    <a:lnTo>
                      <a:pt x="3" y="42"/>
                    </a:lnTo>
                    <a:lnTo>
                      <a:pt x="0" y="48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1" name="Freeform 625"/>
              <p:cNvSpPr>
                <a:spLocks/>
              </p:cNvSpPr>
              <p:nvPr/>
            </p:nvSpPr>
            <p:spPr bwMode="auto">
              <a:xfrm>
                <a:off x="3458" y="1630"/>
                <a:ext cx="10" cy="30"/>
              </a:xfrm>
              <a:custGeom>
                <a:avLst/>
                <a:gdLst>
                  <a:gd name="T0" fmla="*/ 10 w 10"/>
                  <a:gd name="T1" fmla="*/ 0 h 30"/>
                  <a:gd name="T2" fmla="*/ 10 w 10"/>
                  <a:gd name="T3" fmla="*/ 25 h 30"/>
                  <a:gd name="T4" fmla="*/ 6 w 10"/>
                  <a:gd name="T5" fmla="*/ 27 h 30"/>
                  <a:gd name="T6" fmla="*/ 0 w 10"/>
                  <a:gd name="T7" fmla="*/ 30 h 30"/>
                  <a:gd name="T8" fmla="*/ 0 w 10"/>
                  <a:gd name="T9" fmla="*/ 2 h 30"/>
                  <a:gd name="T10" fmla="*/ 5 w 10"/>
                  <a:gd name="T11" fmla="*/ 1 h 30"/>
                  <a:gd name="T12" fmla="*/ 10 w 10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0">
                    <a:moveTo>
                      <a:pt x="10" y="0"/>
                    </a:moveTo>
                    <a:lnTo>
                      <a:pt x="10" y="25"/>
                    </a:lnTo>
                    <a:lnTo>
                      <a:pt x="6" y="27"/>
                    </a:lnTo>
                    <a:lnTo>
                      <a:pt x="0" y="30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2" name="Freeform 626"/>
              <p:cNvSpPr>
                <a:spLocks/>
              </p:cNvSpPr>
              <p:nvPr/>
            </p:nvSpPr>
            <p:spPr bwMode="auto">
              <a:xfrm>
                <a:off x="3468" y="1627"/>
                <a:ext cx="11" cy="28"/>
              </a:xfrm>
              <a:custGeom>
                <a:avLst/>
                <a:gdLst>
                  <a:gd name="T0" fmla="*/ 9 w 11"/>
                  <a:gd name="T1" fmla="*/ 0 h 28"/>
                  <a:gd name="T2" fmla="*/ 9 w 11"/>
                  <a:gd name="T3" fmla="*/ 2 h 28"/>
                  <a:gd name="T4" fmla="*/ 11 w 11"/>
                  <a:gd name="T5" fmla="*/ 5 h 28"/>
                  <a:gd name="T6" fmla="*/ 11 w 11"/>
                  <a:gd name="T7" fmla="*/ 11 h 28"/>
                  <a:gd name="T8" fmla="*/ 9 w 11"/>
                  <a:gd name="T9" fmla="*/ 17 h 28"/>
                  <a:gd name="T10" fmla="*/ 4 w 11"/>
                  <a:gd name="T11" fmla="*/ 24 h 28"/>
                  <a:gd name="T12" fmla="*/ 0 w 11"/>
                  <a:gd name="T13" fmla="*/ 28 h 28"/>
                  <a:gd name="T14" fmla="*/ 0 w 11"/>
                  <a:gd name="T15" fmla="*/ 3 h 28"/>
                  <a:gd name="T16" fmla="*/ 9 w 11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28">
                    <a:moveTo>
                      <a:pt x="9" y="0"/>
                    </a:moveTo>
                    <a:lnTo>
                      <a:pt x="9" y="2"/>
                    </a:lnTo>
                    <a:lnTo>
                      <a:pt x="11" y="5"/>
                    </a:lnTo>
                    <a:lnTo>
                      <a:pt x="11" y="11"/>
                    </a:lnTo>
                    <a:lnTo>
                      <a:pt x="9" y="17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3" name="Freeform 627"/>
              <p:cNvSpPr>
                <a:spLocks/>
              </p:cNvSpPr>
              <p:nvPr/>
            </p:nvSpPr>
            <p:spPr bwMode="auto">
              <a:xfrm>
                <a:off x="2943" y="1922"/>
                <a:ext cx="126" cy="375"/>
              </a:xfrm>
              <a:custGeom>
                <a:avLst/>
                <a:gdLst>
                  <a:gd name="T0" fmla="*/ 4 w 126"/>
                  <a:gd name="T1" fmla="*/ 0 h 375"/>
                  <a:gd name="T2" fmla="*/ 126 w 126"/>
                  <a:gd name="T3" fmla="*/ 260 h 375"/>
                  <a:gd name="T4" fmla="*/ 81 w 126"/>
                  <a:gd name="T5" fmla="*/ 375 h 375"/>
                  <a:gd name="T6" fmla="*/ 0 w 126"/>
                  <a:gd name="T7" fmla="*/ 289 h 375"/>
                  <a:gd name="T8" fmla="*/ 4 w 126"/>
                  <a:gd name="T9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" h="375">
                    <a:moveTo>
                      <a:pt x="4" y="0"/>
                    </a:moveTo>
                    <a:lnTo>
                      <a:pt x="126" y="260"/>
                    </a:lnTo>
                    <a:lnTo>
                      <a:pt x="81" y="375"/>
                    </a:lnTo>
                    <a:lnTo>
                      <a:pt x="0" y="28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4" name="Freeform 628"/>
              <p:cNvSpPr>
                <a:spLocks/>
              </p:cNvSpPr>
              <p:nvPr/>
            </p:nvSpPr>
            <p:spPr bwMode="auto">
              <a:xfrm>
                <a:off x="2795" y="1922"/>
                <a:ext cx="151" cy="91"/>
              </a:xfrm>
              <a:custGeom>
                <a:avLst/>
                <a:gdLst>
                  <a:gd name="T0" fmla="*/ 151 w 151"/>
                  <a:gd name="T1" fmla="*/ 0 h 91"/>
                  <a:gd name="T2" fmla="*/ 113 w 151"/>
                  <a:gd name="T3" fmla="*/ 91 h 91"/>
                  <a:gd name="T4" fmla="*/ 0 w 151"/>
                  <a:gd name="T5" fmla="*/ 12 h 91"/>
                  <a:gd name="T6" fmla="*/ 151 w 151"/>
                  <a:gd name="T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91">
                    <a:moveTo>
                      <a:pt x="151" y="0"/>
                    </a:moveTo>
                    <a:lnTo>
                      <a:pt x="113" y="91"/>
                    </a:lnTo>
                    <a:lnTo>
                      <a:pt x="0" y="12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5" name="Freeform 629"/>
              <p:cNvSpPr>
                <a:spLocks/>
              </p:cNvSpPr>
              <p:nvPr/>
            </p:nvSpPr>
            <p:spPr bwMode="auto">
              <a:xfrm>
                <a:off x="2943" y="1919"/>
                <a:ext cx="71" cy="62"/>
              </a:xfrm>
              <a:custGeom>
                <a:avLst/>
                <a:gdLst>
                  <a:gd name="T0" fmla="*/ 63 w 71"/>
                  <a:gd name="T1" fmla="*/ 0 h 62"/>
                  <a:gd name="T2" fmla="*/ 71 w 71"/>
                  <a:gd name="T3" fmla="*/ 62 h 62"/>
                  <a:gd name="T4" fmla="*/ 0 w 71"/>
                  <a:gd name="T5" fmla="*/ 4 h 62"/>
                  <a:gd name="T6" fmla="*/ 63 w 71"/>
                  <a:gd name="T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" h="62">
                    <a:moveTo>
                      <a:pt x="63" y="0"/>
                    </a:moveTo>
                    <a:lnTo>
                      <a:pt x="71" y="62"/>
                    </a:lnTo>
                    <a:lnTo>
                      <a:pt x="0" y="4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6" name="Freeform 630"/>
              <p:cNvSpPr>
                <a:spLocks/>
              </p:cNvSpPr>
              <p:nvPr/>
            </p:nvSpPr>
            <p:spPr bwMode="auto">
              <a:xfrm>
                <a:off x="2246" y="1403"/>
                <a:ext cx="10" cy="163"/>
              </a:xfrm>
              <a:custGeom>
                <a:avLst/>
                <a:gdLst>
                  <a:gd name="T0" fmla="*/ 10 w 10"/>
                  <a:gd name="T1" fmla="*/ 0 h 163"/>
                  <a:gd name="T2" fmla="*/ 10 w 10"/>
                  <a:gd name="T3" fmla="*/ 163 h 163"/>
                  <a:gd name="T4" fmla="*/ 10 w 10"/>
                  <a:gd name="T5" fmla="*/ 161 h 163"/>
                  <a:gd name="T6" fmla="*/ 2 w 10"/>
                  <a:gd name="T7" fmla="*/ 119 h 163"/>
                  <a:gd name="T8" fmla="*/ 0 w 10"/>
                  <a:gd name="T9" fmla="*/ 80 h 163"/>
                  <a:gd name="T10" fmla="*/ 1 w 10"/>
                  <a:gd name="T11" fmla="*/ 45 h 163"/>
                  <a:gd name="T12" fmla="*/ 6 w 10"/>
                  <a:gd name="T13" fmla="*/ 12 h 163"/>
                  <a:gd name="T14" fmla="*/ 10 w 10"/>
                  <a:gd name="T15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63">
                    <a:moveTo>
                      <a:pt x="10" y="0"/>
                    </a:moveTo>
                    <a:lnTo>
                      <a:pt x="10" y="163"/>
                    </a:lnTo>
                    <a:lnTo>
                      <a:pt x="10" y="161"/>
                    </a:lnTo>
                    <a:lnTo>
                      <a:pt x="2" y="119"/>
                    </a:lnTo>
                    <a:lnTo>
                      <a:pt x="0" y="80"/>
                    </a:lnTo>
                    <a:lnTo>
                      <a:pt x="1" y="45"/>
                    </a:lnTo>
                    <a:lnTo>
                      <a:pt x="6" y="1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7" name="Freeform 631"/>
              <p:cNvSpPr>
                <a:spLocks/>
              </p:cNvSpPr>
              <p:nvPr/>
            </p:nvSpPr>
            <p:spPr bwMode="auto">
              <a:xfrm>
                <a:off x="2256" y="1373"/>
                <a:ext cx="10" cy="231"/>
              </a:xfrm>
              <a:custGeom>
                <a:avLst/>
                <a:gdLst>
                  <a:gd name="T0" fmla="*/ 10 w 10"/>
                  <a:gd name="T1" fmla="*/ 0 h 231"/>
                  <a:gd name="T2" fmla="*/ 10 w 10"/>
                  <a:gd name="T3" fmla="*/ 231 h 231"/>
                  <a:gd name="T4" fmla="*/ 0 w 10"/>
                  <a:gd name="T5" fmla="*/ 193 h 231"/>
                  <a:gd name="T6" fmla="*/ 0 w 10"/>
                  <a:gd name="T7" fmla="*/ 30 h 231"/>
                  <a:gd name="T8" fmla="*/ 5 w 10"/>
                  <a:gd name="T9" fmla="*/ 13 h 231"/>
                  <a:gd name="T10" fmla="*/ 10 w 10"/>
                  <a:gd name="T1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231">
                    <a:moveTo>
                      <a:pt x="10" y="0"/>
                    </a:moveTo>
                    <a:lnTo>
                      <a:pt x="10" y="231"/>
                    </a:lnTo>
                    <a:lnTo>
                      <a:pt x="0" y="193"/>
                    </a:lnTo>
                    <a:lnTo>
                      <a:pt x="0" y="30"/>
                    </a:lnTo>
                    <a:lnTo>
                      <a:pt x="5" y="1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8" name="Freeform 632"/>
              <p:cNvSpPr>
                <a:spLocks/>
              </p:cNvSpPr>
              <p:nvPr/>
            </p:nvSpPr>
            <p:spPr bwMode="auto">
              <a:xfrm>
                <a:off x="2266" y="1351"/>
                <a:ext cx="11" cy="283"/>
              </a:xfrm>
              <a:custGeom>
                <a:avLst/>
                <a:gdLst>
                  <a:gd name="T0" fmla="*/ 11 w 11"/>
                  <a:gd name="T1" fmla="*/ 0 h 283"/>
                  <a:gd name="T2" fmla="*/ 11 w 11"/>
                  <a:gd name="T3" fmla="*/ 283 h 283"/>
                  <a:gd name="T4" fmla="*/ 3 w 11"/>
                  <a:gd name="T5" fmla="*/ 260 h 283"/>
                  <a:gd name="T6" fmla="*/ 0 w 11"/>
                  <a:gd name="T7" fmla="*/ 253 h 283"/>
                  <a:gd name="T8" fmla="*/ 0 w 11"/>
                  <a:gd name="T9" fmla="*/ 22 h 283"/>
                  <a:gd name="T10" fmla="*/ 7 w 11"/>
                  <a:gd name="T11" fmla="*/ 8 h 283"/>
                  <a:gd name="T12" fmla="*/ 11 w 11"/>
                  <a:gd name="T13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283">
                    <a:moveTo>
                      <a:pt x="11" y="0"/>
                    </a:moveTo>
                    <a:lnTo>
                      <a:pt x="11" y="283"/>
                    </a:lnTo>
                    <a:lnTo>
                      <a:pt x="3" y="260"/>
                    </a:lnTo>
                    <a:lnTo>
                      <a:pt x="0" y="253"/>
                    </a:lnTo>
                    <a:lnTo>
                      <a:pt x="0" y="22"/>
                    </a:lnTo>
                    <a:lnTo>
                      <a:pt x="7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79" name="Freeform 633"/>
              <p:cNvSpPr>
                <a:spLocks/>
              </p:cNvSpPr>
              <p:nvPr/>
            </p:nvSpPr>
            <p:spPr bwMode="auto">
              <a:xfrm>
                <a:off x="2277" y="1334"/>
                <a:ext cx="12" cy="329"/>
              </a:xfrm>
              <a:custGeom>
                <a:avLst/>
                <a:gdLst>
                  <a:gd name="T0" fmla="*/ 12 w 12"/>
                  <a:gd name="T1" fmla="*/ 0 h 329"/>
                  <a:gd name="T2" fmla="*/ 12 w 12"/>
                  <a:gd name="T3" fmla="*/ 329 h 329"/>
                  <a:gd name="T4" fmla="*/ 10 w 12"/>
                  <a:gd name="T5" fmla="*/ 327 h 329"/>
                  <a:gd name="T6" fmla="*/ 0 w 12"/>
                  <a:gd name="T7" fmla="*/ 300 h 329"/>
                  <a:gd name="T8" fmla="*/ 0 w 12"/>
                  <a:gd name="T9" fmla="*/ 17 h 329"/>
                  <a:gd name="T10" fmla="*/ 9 w 12"/>
                  <a:gd name="T11" fmla="*/ 1 h 329"/>
                  <a:gd name="T12" fmla="*/ 12 w 12"/>
                  <a:gd name="T13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29">
                    <a:moveTo>
                      <a:pt x="12" y="0"/>
                    </a:moveTo>
                    <a:lnTo>
                      <a:pt x="12" y="329"/>
                    </a:lnTo>
                    <a:lnTo>
                      <a:pt x="10" y="327"/>
                    </a:lnTo>
                    <a:lnTo>
                      <a:pt x="0" y="300"/>
                    </a:lnTo>
                    <a:lnTo>
                      <a:pt x="0" y="17"/>
                    </a:lnTo>
                    <a:lnTo>
                      <a:pt x="9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30000"/>
              </a:solidFill>
              <a:ln w="0">
                <a:solidFill>
                  <a:srgbClr val="23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0" name="Freeform 634"/>
              <p:cNvSpPr>
                <a:spLocks/>
              </p:cNvSpPr>
              <p:nvPr/>
            </p:nvSpPr>
            <p:spPr bwMode="auto">
              <a:xfrm>
                <a:off x="2289" y="1320"/>
                <a:ext cx="10" cy="362"/>
              </a:xfrm>
              <a:custGeom>
                <a:avLst/>
                <a:gdLst>
                  <a:gd name="T0" fmla="*/ 10 w 10"/>
                  <a:gd name="T1" fmla="*/ 0 h 362"/>
                  <a:gd name="T2" fmla="*/ 10 w 10"/>
                  <a:gd name="T3" fmla="*/ 362 h 362"/>
                  <a:gd name="T4" fmla="*/ 5 w 10"/>
                  <a:gd name="T5" fmla="*/ 353 h 362"/>
                  <a:gd name="T6" fmla="*/ 0 w 10"/>
                  <a:gd name="T7" fmla="*/ 345 h 362"/>
                  <a:gd name="T8" fmla="*/ 0 w 10"/>
                  <a:gd name="T9" fmla="*/ 343 h 362"/>
                  <a:gd name="T10" fmla="*/ 0 w 10"/>
                  <a:gd name="T11" fmla="*/ 14 h 362"/>
                  <a:gd name="T12" fmla="*/ 10 w 10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2">
                    <a:moveTo>
                      <a:pt x="10" y="0"/>
                    </a:moveTo>
                    <a:lnTo>
                      <a:pt x="10" y="362"/>
                    </a:lnTo>
                    <a:lnTo>
                      <a:pt x="5" y="353"/>
                    </a:lnTo>
                    <a:lnTo>
                      <a:pt x="0" y="345"/>
                    </a:lnTo>
                    <a:lnTo>
                      <a:pt x="0" y="343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1" name="Freeform 635"/>
              <p:cNvSpPr>
                <a:spLocks/>
              </p:cNvSpPr>
              <p:nvPr/>
            </p:nvSpPr>
            <p:spPr bwMode="auto">
              <a:xfrm>
                <a:off x="2299" y="1308"/>
                <a:ext cx="11" cy="393"/>
              </a:xfrm>
              <a:custGeom>
                <a:avLst/>
                <a:gdLst>
                  <a:gd name="T0" fmla="*/ 11 w 11"/>
                  <a:gd name="T1" fmla="*/ 0 h 393"/>
                  <a:gd name="T2" fmla="*/ 11 w 11"/>
                  <a:gd name="T3" fmla="*/ 393 h 393"/>
                  <a:gd name="T4" fmla="*/ 3 w 11"/>
                  <a:gd name="T5" fmla="*/ 379 h 393"/>
                  <a:gd name="T6" fmla="*/ 0 w 11"/>
                  <a:gd name="T7" fmla="*/ 374 h 393"/>
                  <a:gd name="T8" fmla="*/ 0 w 11"/>
                  <a:gd name="T9" fmla="*/ 12 h 393"/>
                  <a:gd name="T10" fmla="*/ 4 w 11"/>
                  <a:gd name="T11" fmla="*/ 8 h 393"/>
                  <a:gd name="T12" fmla="*/ 11 w 11"/>
                  <a:gd name="T13" fmla="*/ 0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93">
                    <a:moveTo>
                      <a:pt x="11" y="0"/>
                    </a:moveTo>
                    <a:lnTo>
                      <a:pt x="11" y="393"/>
                    </a:lnTo>
                    <a:lnTo>
                      <a:pt x="3" y="379"/>
                    </a:lnTo>
                    <a:lnTo>
                      <a:pt x="0" y="374"/>
                    </a:lnTo>
                    <a:lnTo>
                      <a:pt x="0" y="12"/>
                    </a:lnTo>
                    <a:lnTo>
                      <a:pt x="4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2" name="Freeform 636"/>
              <p:cNvSpPr>
                <a:spLocks/>
              </p:cNvSpPr>
              <p:nvPr/>
            </p:nvSpPr>
            <p:spPr bwMode="auto">
              <a:xfrm>
                <a:off x="2310" y="1296"/>
                <a:ext cx="10" cy="420"/>
              </a:xfrm>
              <a:custGeom>
                <a:avLst/>
                <a:gdLst>
                  <a:gd name="T0" fmla="*/ 10 w 10"/>
                  <a:gd name="T1" fmla="*/ 0 h 420"/>
                  <a:gd name="T2" fmla="*/ 10 w 10"/>
                  <a:gd name="T3" fmla="*/ 420 h 420"/>
                  <a:gd name="T4" fmla="*/ 2 w 10"/>
                  <a:gd name="T5" fmla="*/ 408 h 420"/>
                  <a:gd name="T6" fmla="*/ 0 w 10"/>
                  <a:gd name="T7" fmla="*/ 405 h 420"/>
                  <a:gd name="T8" fmla="*/ 0 w 10"/>
                  <a:gd name="T9" fmla="*/ 12 h 420"/>
                  <a:gd name="T10" fmla="*/ 10 w 10"/>
                  <a:gd name="T11" fmla="*/ 1 h 420"/>
                  <a:gd name="T12" fmla="*/ 10 w 10"/>
                  <a:gd name="T13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420">
                    <a:moveTo>
                      <a:pt x="10" y="0"/>
                    </a:moveTo>
                    <a:lnTo>
                      <a:pt x="10" y="420"/>
                    </a:lnTo>
                    <a:lnTo>
                      <a:pt x="2" y="408"/>
                    </a:lnTo>
                    <a:lnTo>
                      <a:pt x="0" y="405"/>
                    </a:lnTo>
                    <a:lnTo>
                      <a:pt x="0" y="12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3" name="Freeform 637"/>
              <p:cNvSpPr>
                <a:spLocks/>
              </p:cNvSpPr>
              <p:nvPr/>
            </p:nvSpPr>
            <p:spPr bwMode="auto">
              <a:xfrm>
                <a:off x="2320" y="1287"/>
                <a:ext cx="12" cy="445"/>
              </a:xfrm>
              <a:custGeom>
                <a:avLst/>
                <a:gdLst>
                  <a:gd name="T0" fmla="*/ 12 w 12"/>
                  <a:gd name="T1" fmla="*/ 0 h 445"/>
                  <a:gd name="T2" fmla="*/ 12 w 12"/>
                  <a:gd name="T3" fmla="*/ 445 h 445"/>
                  <a:gd name="T4" fmla="*/ 7 w 12"/>
                  <a:gd name="T5" fmla="*/ 438 h 445"/>
                  <a:gd name="T6" fmla="*/ 0 w 12"/>
                  <a:gd name="T7" fmla="*/ 429 h 445"/>
                  <a:gd name="T8" fmla="*/ 0 w 12"/>
                  <a:gd name="T9" fmla="*/ 9 h 445"/>
                  <a:gd name="T10" fmla="*/ 12 w 12"/>
                  <a:gd name="T11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45">
                    <a:moveTo>
                      <a:pt x="12" y="0"/>
                    </a:moveTo>
                    <a:lnTo>
                      <a:pt x="12" y="445"/>
                    </a:lnTo>
                    <a:lnTo>
                      <a:pt x="7" y="438"/>
                    </a:lnTo>
                    <a:lnTo>
                      <a:pt x="0" y="429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40000"/>
              </a:solidFill>
              <a:ln w="0">
                <a:solidFill>
                  <a:srgbClr val="24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4" name="Freeform 638"/>
              <p:cNvSpPr>
                <a:spLocks/>
              </p:cNvSpPr>
              <p:nvPr/>
            </p:nvSpPr>
            <p:spPr bwMode="auto">
              <a:xfrm>
                <a:off x="2332" y="1278"/>
                <a:ext cx="10" cy="468"/>
              </a:xfrm>
              <a:custGeom>
                <a:avLst/>
                <a:gdLst>
                  <a:gd name="T0" fmla="*/ 10 w 10"/>
                  <a:gd name="T1" fmla="*/ 0 h 468"/>
                  <a:gd name="T2" fmla="*/ 10 w 10"/>
                  <a:gd name="T3" fmla="*/ 468 h 468"/>
                  <a:gd name="T4" fmla="*/ 0 w 10"/>
                  <a:gd name="T5" fmla="*/ 454 h 468"/>
                  <a:gd name="T6" fmla="*/ 0 w 10"/>
                  <a:gd name="T7" fmla="*/ 9 h 468"/>
                  <a:gd name="T8" fmla="*/ 5 w 10"/>
                  <a:gd name="T9" fmla="*/ 4 h 468"/>
                  <a:gd name="T10" fmla="*/ 10 w 10"/>
                  <a:gd name="T11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468">
                    <a:moveTo>
                      <a:pt x="10" y="0"/>
                    </a:moveTo>
                    <a:lnTo>
                      <a:pt x="10" y="468"/>
                    </a:lnTo>
                    <a:lnTo>
                      <a:pt x="0" y="454"/>
                    </a:lnTo>
                    <a:lnTo>
                      <a:pt x="0" y="9"/>
                    </a:lnTo>
                    <a:lnTo>
                      <a:pt x="5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5" name="Freeform 639"/>
              <p:cNvSpPr>
                <a:spLocks/>
              </p:cNvSpPr>
              <p:nvPr/>
            </p:nvSpPr>
            <p:spPr bwMode="auto">
              <a:xfrm>
                <a:off x="2342" y="1270"/>
                <a:ext cx="11" cy="489"/>
              </a:xfrm>
              <a:custGeom>
                <a:avLst/>
                <a:gdLst>
                  <a:gd name="T0" fmla="*/ 11 w 11"/>
                  <a:gd name="T1" fmla="*/ 0 h 489"/>
                  <a:gd name="T2" fmla="*/ 11 w 11"/>
                  <a:gd name="T3" fmla="*/ 489 h 489"/>
                  <a:gd name="T4" fmla="*/ 2 w 11"/>
                  <a:gd name="T5" fmla="*/ 479 h 489"/>
                  <a:gd name="T6" fmla="*/ 0 w 11"/>
                  <a:gd name="T7" fmla="*/ 476 h 489"/>
                  <a:gd name="T8" fmla="*/ 0 w 11"/>
                  <a:gd name="T9" fmla="*/ 8 h 489"/>
                  <a:gd name="T10" fmla="*/ 11 w 11"/>
                  <a:gd name="T11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489">
                    <a:moveTo>
                      <a:pt x="11" y="0"/>
                    </a:moveTo>
                    <a:lnTo>
                      <a:pt x="11" y="489"/>
                    </a:lnTo>
                    <a:lnTo>
                      <a:pt x="2" y="479"/>
                    </a:lnTo>
                    <a:lnTo>
                      <a:pt x="0" y="47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6" name="Freeform 640"/>
              <p:cNvSpPr>
                <a:spLocks/>
              </p:cNvSpPr>
              <p:nvPr/>
            </p:nvSpPr>
            <p:spPr bwMode="auto">
              <a:xfrm>
                <a:off x="2353" y="1263"/>
                <a:ext cx="10" cy="510"/>
              </a:xfrm>
              <a:custGeom>
                <a:avLst/>
                <a:gdLst>
                  <a:gd name="T0" fmla="*/ 10 w 10"/>
                  <a:gd name="T1" fmla="*/ 0 h 510"/>
                  <a:gd name="T2" fmla="*/ 10 w 10"/>
                  <a:gd name="T3" fmla="*/ 510 h 510"/>
                  <a:gd name="T4" fmla="*/ 0 w 10"/>
                  <a:gd name="T5" fmla="*/ 496 h 510"/>
                  <a:gd name="T6" fmla="*/ 0 w 10"/>
                  <a:gd name="T7" fmla="*/ 7 h 510"/>
                  <a:gd name="T8" fmla="*/ 2 w 10"/>
                  <a:gd name="T9" fmla="*/ 4 h 510"/>
                  <a:gd name="T10" fmla="*/ 10 w 10"/>
                  <a:gd name="T11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510">
                    <a:moveTo>
                      <a:pt x="10" y="0"/>
                    </a:moveTo>
                    <a:lnTo>
                      <a:pt x="10" y="510"/>
                    </a:lnTo>
                    <a:lnTo>
                      <a:pt x="0" y="496"/>
                    </a:lnTo>
                    <a:lnTo>
                      <a:pt x="0" y="7"/>
                    </a:lnTo>
                    <a:lnTo>
                      <a:pt x="2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7" name="Freeform 641"/>
              <p:cNvSpPr>
                <a:spLocks/>
              </p:cNvSpPr>
              <p:nvPr/>
            </p:nvSpPr>
            <p:spPr bwMode="auto">
              <a:xfrm>
                <a:off x="2363" y="1255"/>
                <a:ext cx="11" cy="529"/>
              </a:xfrm>
              <a:custGeom>
                <a:avLst/>
                <a:gdLst>
                  <a:gd name="T0" fmla="*/ 11 w 11"/>
                  <a:gd name="T1" fmla="*/ 0 h 529"/>
                  <a:gd name="T2" fmla="*/ 11 w 11"/>
                  <a:gd name="T3" fmla="*/ 529 h 529"/>
                  <a:gd name="T4" fmla="*/ 2 w 11"/>
                  <a:gd name="T5" fmla="*/ 519 h 529"/>
                  <a:gd name="T6" fmla="*/ 0 w 11"/>
                  <a:gd name="T7" fmla="*/ 518 h 529"/>
                  <a:gd name="T8" fmla="*/ 0 w 11"/>
                  <a:gd name="T9" fmla="*/ 8 h 529"/>
                  <a:gd name="T10" fmla="*/ 11 w 11"/>
                  <a:gd name="T11" fmla="*/ 2 h 529"/>
                  <a:gd name="T12" fmla="*/ 11 w 11"/>
                  <a:gd name="T13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529">
                    <a:moveTo>
                      <a:pt x="11" y="0"/>
                    </a:moveTo>
                    <a:lnTo>
                      <a:pt x="11" y="529"/>
                    </a:lnTo>
                    <a:lnTo>
                      <a:pt x="2" y="519"/>
                    </a:lnTo>
                    <a:lnTo>
                      <a:pt x="0" y="518"/>
                    </a:lnTo>
                    <a:lnTo>
                      <a:pt x="0" y="8"/>
                    </a:lnTo>
                    <a:lnTo>
                      <a:pt x="11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8" name="Freeform 642"/>
              <p:cNvSpPr>
                <a:spLocks/>
              </p:cNvSpPr>
              <p:nvPr/>
            </p:nvSpPr>
            <p:spPr bwMode="auto">
              <a:xfrm>
                <a:off x="2374" y="1250"/>
                <a:ext cx="12" cy="546"/>
              </a:xfrm>
              <a:custGeom>
                <a:avLst/>
                <a:gdLst>
                  <a:gd name="T0" fmla="*/ 12 w 12"/>
                  <a:gd name="T1" fmla="*/ 0 h 546"/>
                  <a:gd name="T2" fmla="*/ 12 w 12"/>
                  <a:gd name="T3" fmla="*/ 546 h 546"/>
                  <a:gd name="T4" fmla="*/ 0 w 12"/>
                  <a:gd name="T5" fmla="*/ 534 h 546"/>
                  <a:gd name="T6" fmla="*/ 0 w 12"/>
                  <a:gd name="T7" fmla="*/ 5 h 546"/>
                  <a:gd name="T8" fmla="*/ 12 w 12"/>
                  <a:gd name="T9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546">
                    <a:moveTo>
                      <a:pt x="12" y="0"/>
                    </a:moveTo>
                    <a:lnTo>
                      <a:pt x="12" y="546"/>
                    </a:lnTo>
                    <a:lnTo>
                      <a:pt x="0" y="534"/>
                    </a:lnTo>
                    <a:lnTo>
                      <a:pt x="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89" name="Freeform 643"/>
              <p:cNvSpPr>
                <a:spLocks/>
              </p:cNvSpPr>
              <p:nvPr/>
            </p:nvSpPr>
            <p:spPr bwMode="auto">
              <a:xfrm>
                <a:off x="2386" y="1245"/>
                <a:ext cx="10" cy="563"/>
              </a:xfrm>
              <a:custGeom>
                <a:avLst/>
                <a:gdLst>
                  <a:gd name="T0" fmla="*/ 10 w 10"/>
                  <a:gd name="T1" fmla="*/ 0 h 563"/>
                  <a:gd name="T2" fmla="*/ 10 w 10"/>
                  <a:gd name="T3" fmla="*/ 563 h 563"/>
                  <a:gd name="T4" fmla="*/ 2 w 10"/>
                  <a:gd name="T5" fmla="*/ 555 h 563"/>
                  <a:gd name="T6" fmla="*/ 0 w 10"/>
                  <a:gd name="T7" fmla="*/ 551 h 563"/>
                  <a:gd name="T8" fmla="*/ 0 w 10"/>
                  <a:gd name="T9" fmla="*/ 5 h 563"/>
                  <a:gd name="T10" fmla="*/ 5 w 10"/>
                  <a:gd name="T11" fmla="*/ 1 h 563"/>
                  <a:gd name="T12" fmla="*/ 10 w 10"/>
                  <a:gd name="T13" fmla="*/ 0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63">
                    <a:moveTo>
                      <a:pt x="10" y="0"/>
                    </a:moveTo>
                    <a:lnTo>
                      <a:pt x="10" y="563"/>
                    </a:lnTo>
                    <a:lnTo>
                      <a:pt x="2" y="555"/>
                    </a:lnTo>
                    <a:lnTo>
                      <a:pt x="0" y="551"/>
                    </a:lnTo>
                    <a:lnTo>
                      <a:pt x="0" y="5"/>
                    </a:lnTo>
                    <a:lnTo>
                      <a:pt x="5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0" name="Freeform 644"/>
              <p:cNvSpPr>
                <a:spLocks/>
              </p:cNvSpPr>
              <p:nvPr/>
            </p:nvSpPr>
            <p:spPr bwMode="auto">
              <a:xfrm>
                <a:off x="2396" y="1240"/>
                <a:ext cx="11" cy="578"/>
              </a:xfrm>
              <a:custGeom>
                <a:avLst/>
                <a:gdLst>
                  <a:gd name="T0" fmla="*/ 11 w 11"/>
                  <a:gd name="T1" fmla="*/ 0 h 578"/>
                  <a:gd name="T2" fmla="*/ 11 w 11"/>
                  <a:gd name="T3" fmla="*/ 578 h 578"/>
                  <a:gd name="T4" fmla="*/ 0 w 11"/>
                  <a:gd name="T5" fmla="*/ 568 h 578"/>
                  <a:gd name="T6" fmla="*/ 0 w 11"/>
                  <a:gd name="T7" fmla="*/ 5 h 578"/>
                  <a:gd name="T8" fmla="*/ 11 w 11"/>
                  <a:gd name="T9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578">
                    <a:moveTo>
                      <a:pt x="11" y="0"/>
                    </a:moveTo>
                    <a:lnTo>
                      <a:pt x="11" y="578"/>
                    </a:lnTo>
                    <a:lnTo>
                      <a:pt x="0" y="568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1" name="Freeform 645"/>
              <p:cNvSpPr>
                <a:spLocks/>
              </p:cNvSpPr>
              <p:nvPr/>
            </p:nvSpPr>
            <p:spPr bwMode="auto">
              <a:xfrm>
                <a:off x="2407" y="1234"/>
                <a:ext cx="10" cy="593"/>
              </a:xfrm>
              <a:custGeom>
                <a:avLst/>
                <a:gdLst>
                  <a:gd name="T0" fmla="*/ 10 w 10"/>
                  <a:gd name="T1" fmla="*/ 0 h 593"/>
                  <a:gd name="T2" fmla="*/ 10 w 10"/>
                  <a:gd name="T3" fmla="*/ 593 h 593"/>
                  <a:gd name="T4" fmla="*/ 9 w 10"/>
                  <a:gd name="T5" fmla="*/ 592 h 593"/>
                  <a:gd name="T6" fmla="*/ 0 w 10"/>
                  <a:gd name="T7" fmla="*/ 584 h 593"/>
                  <a:gd name="T8" fmla="*/ 0 w 10"/>
                  <a:gd name="T9" fmla="*/ 6 h 593"/>
                  <a:gd name="T10" fmla="*/ 0 w 10"/>
                  <a:gd name="T11" fmla="*/ 6 h 593"/>
                  <a:gd name="T12" fmla="*/ 10 w 10"/>
                  <a:gd name="T13" fmla="*/ 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93">
                    <a:moveTo>
                      <a:pt x="10" y="0"/>
                    </a:moveTo>
                    <a:lnTo>
                      <a:pt x="10" y="593"/>
                    </a:lnTo>
                    <a:lnTo>
                      <a:pt x="9" y="592"/>
                    </a:lnTo>
                    <a:lnTo>
                      <a:pt x="0" y="58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" name="Freeform 646"/>
              <p:cNvSpPr>
                <a:spLocks/>
              </p:cNvSpPr>
              <p:nvPr/>
            </p:nvSpPr>
            <p:spPr bwMode="auto">
              <a:xfrm>
                <a:off x="2417" y="1231"/>
                <a:ext cx="10" cy="606"/>
              </a:xfrm>
              <a:custGeom>
                <a:avLst/>
                <a:gdLst>
                  <a:gd name="T0" fmla="*/ 10 w 10"/>
                  <a:gd name="T1" fmla="*/ 0 h 606"/>
                  <a:gd name="T2" fmla="*/ 10 w 10"/>
                  <a:gd name="T3" fmla="*/ 606 h 606"/>
                  <a:gd name="T4" fmla="*/ 0 w 10"/>
                  <a:gd name="T5" fmla="*/ 596 h 606"/>
                  <a:gd name="T6" fmla="*/ 0 w 10"/>
                  <a:gd name="T7" fmla="*/ 3 h 606"/>
                  <a:gd name="T8" fmla="*/ 4 w 10"/>
                  <a:gd name="T9" fmla="*/ 2 h 606"/>
                  <a:gd name="T10" fmla="*/ 10 w 10"/>
                  <a:gd name="T11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06">
                    <a:moveTo>
                      <a:pt x="10" y="0"/>
                    </a:moveTo>
                    <a:lnTo>
                      <a:pt x="10" y="606"/>
                    </a:lnTo>
                    <a:lnTo>
                      <a:pt x="0" y="596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50000"/>
              </a:solidFill>
              <a:ln w="0">
                <a:solidFill>
                  <a:srgbClr val="25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3" name="Freeform 647"/>
              <p:cNvSpPr>
                <a:spLocks/>
              </p:cNvSpPr>
              <p:nvPr/>
            </p:nvSpPr>
            <p:spPr bwMode="auto">
              <a:xfrm>
                <a:off x="2427" y="1227"/>
                <a:ext cx="12" cy="619"/>
              </a:xfrm>
              <a:custGeom>
                <a:avLst/>
                <a:gdLst>
                  <a:gd name="T0" fmla="*/ 12 w 12"/>
                  <a:gd name="T1" fmla="*/ 0 h 619"/>
                  <a:gd name="T2" fmla="*/ 12 w 12"/>
                  <a:gd name="T3" fmla="*/ 619 h 619"/>
                  <a:gd name="T4" fmla="*/ 0 w 12"/>
                  <a:gd name="T5" fmla="*/ 610 h 619"/>
                  <a:gd name="T6" fmla="*/ 0 w 12"/>
                  <a:gd name="T7" fmla="*/ 4 h 619"/>
                  <a:gd name="T8" fmla="*/ 6 w 12"/>
                  <a:gd name="T9" fmla="*/ 2 h 619"/>
                  <a:gd name="T10" fmla="*/ 12 w 12"/>
                  <a:gd name="T11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19">
                    <a:moveTo>
                      <a:pt x="12" y="0"/>
                    </a:moveTo>
                    <a:lnTo>
                      <a:pt x="12" y="619"/>
                    </a:lnTo>
                    <a:lnTo>
                      <a:pt x="0" y="610"/>
                    </a:lnTo>
                    <a:lnTo>
                      <a:pt x="0" y="4"/>
                    </a:lnTo>
                    <a:lnTo>
                      <a:pt x="6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4" name="Freeform 648"/>
              <p:cNvSpPr>
                <a:spLocks/>
              </p:cNvSpPr>
              <p:nvPr/>
            </p:nvSpPr>
            <p:spPr bwMode="auto">
              <a:xfrm>
                <a:off x="2439" y="1224"/>
                <a:ext cx="11" cy="630"/>
              </a:xfrm>
              <a:custGeom>
                <a:avLst/>
                <a:gdLst>
                  <a:gd name="T0" fmla="*/ 11 w 11"/>
                  <a:gd name="T1" fmla="*/ 0 h 630"/>
                  <a:gd name="T2" fmla="*/ 11 w 11"/>
                  <a:gd name="T3" fmla="*/ 630 h 630"/>
                  <a:gd name="T4" fmla="*/ 7 w 11"/>
                  <a:gd name="T5" fmla="*/ 627 h 630"/>
                  <a:gd name="T6" fmla="*/ 0 w 11"/>
                  <a:gd name="T7" fmla="*/ 622 h 630"/>
                  <a:gd name="T8" fmla="*/ 0 w 11"/>
                  <a:gd name="T9" fmla="*/ 3 h 630"/>
                  <a:gd name="T10" fmla="*/ 3 w 11"/>
                  <a:gd name="T11" fmla="*/ 3 h 630"/>
                  <a:gd name="T12" fmla="*/ 9 w 11"/>
                  <a:gd name="T13" fmla="*/ 0 h 630"/>
                  <a:gd name="T14" fmla="*/ 11 w 11"/>
                  <a:gd name="T15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630">
                    <a:moveTo>
                      <a:pt x="11" y="0"/>
                    </a:moveTo>
                    <a:lnTo>
                      <a:pt x="11" y="630"/>
                    </a:lnTo>
                    <a:lnTo>
                      <a:pt x="7" y="627"/>
                    </a:lnTo>
                    <a:lnTo>
                      <a:pt x="0" y="622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5" name="Freeform 649"/>
              <p:cNvSpPr>
                <a:spLocks/>
              </p:cNvSpPr>
              <p:nvPr/>
            </p:nvSpPr>
            <p:spPr bwMode="auto">
              <a:xfrm>
                <a:off x="2450" y="1198"/>
                <a:ext cx="10" cy="664"/>
              </a:xfrm>
              <a:custGeom>
                <a:avLst/>
                <a:gdLst>
                  <a:gd name="T0" fmla="*/ 10 w 10"/>
                  <a:gd name="T1" fmla="*/ 0 h 664"/>
                  <a:gd name="T2" fmla="*/ 10 w 10"/>
                  <a:gd name="T3" fmla="*/ 664 h 664"/>
                  <a:gd name="T4" fmla="*/ 0 w 10"/>
                  <a:gd name="T5" fmla="*/ 656 h 664"/>
                  <a:gd name="T6" fmla="*/ 0 w 10"/>
                  <a:gd name="T7" fmla="*/ 26 h 664"/>
                  <a:gd name="T8" fmla="*/ 1 w 10"/>
                  <a:gd name="T9" fmla="*/ 26 h 664"/>
                  <a:gd name="T10" fmla="*/ 10 w 10"/>
                  <a:gd name="T11" fmla="*/ 0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664">
                    <a:moveTo>
                      <a:pt x="10" y="0"/>
                    </a:moveTo>
                    <a:lnTo>
                      <a:pt x="10" y="664"/>
                    </a:lnTo>
                    <a:lnTo>
                      <a:pt x="0" y="656"/>
                    </a:lnTo>
                    <a:lnTo>
                      <a:pt x="0" y="26"/>
                    </a:lnTo>
                    <a:lnTo>
                      <a:pt x="1" y="2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6" name="Freeform 650"/>
              <p:cNvSpPr>
                <a:spLocks/>
              </p:cNvSpPr>
              <p:nvPr/>
            </p:nvSpPr>
            <p:spPr bwMode="auto">
              <a:xfrm>
                <a:off x="2460" y="1173"/>
                <a:ext cx="11" cy="696"/>
              </a:xfrm>
              <a:custGeom>
                <a:avLst/>
                <a:gdLst>
                  <a:gd name="T0" fmla="*/ 11 w 11"/>
                  <a:gd name="T1" fmla="*/ 0 h 696"/>
                  <a:gd name="T2" fmla="*/ 11 w 11"/>
                  <a:gd name="T3" fmla="*/ 696 h 696"/>
                  <a:gd name="T4" fmla="*/ 0 w 11"/>
                  <a:gd name="T5" fmla="*/ 689 h 696"/>
                  <a:gd name="T6" fmla="*/ 0 w 11"/>
                  <a:gd name="T7" fmla="*/ 25 h 696"/>
                  <a:gd name="T8" fmla="*/ 8 w 11"/>
                  <a:gd name="T9" fmla="*/ 6 h 696"/>
                  <a:gd name="T10" fmla="*/ 11 w 11"/>
                  <a:gd name="T11" fmla="*/ 0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696">
                    <a:moveTo>
                      <a:pt x="11" y="0"/>
                    </a:moveTo>
                    <a:lnTo>
                      <a:pt x="11" y="696"/>
                    </a:lnTo>
                    <a:lnTo>
                      <a:pt x="0" y="689"/>
                    </a:lnTo>
                    <a:lnTo>
                      <a:pt x="0" y="25"/>
                    </a:lnTo>
                    <a:lnTo>
                      <a:pt x="8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7" name="Freeform 651"/>
              <p:cNvSpPr>
                <a:spLocks/>
              </p:cNvSpPr>
              <p:nvPr/>
            </p:nvSpPr>
            <p:spPr bwMode="auto">
              <a:xfrm>
                <a:off x="2471" y="1153"/>
                <a:ext cx="11" cy="724"/>
              </a:xfrm>
              <a:custGeom>
                <a:avLst/>
                <a:gdLst>
                  <a:gd name="T0" fmla="*/ 11 w 11"/>
                  <a:gd name="T1" fmla="*/ 0 h 724"/>
                  <a:gd name="T2" fmla="*/ 11 w 11"/>
                  <a:gd name="T3" fmla="*/ 724 h 724"/>
                  <a:gd name="T4" fmla="*/ 9 w 11"/>
                  <a:gd name="T5" fmla="*/ 722 h 724"/>
                  <a:gd name="T6" fmla="*/ 0 w 11"/>
                  <a:gd name="T7" fmla="*/ 716 h 724"/>
                  <a:gd name="T8" fmla="*/ 0 w 11"/>
                  <a:gd name="T9" fmla="*/ 20 h 724"/>
                  <a:gd name="T10" fmla="*/ 11 w 11"/>
                  <a:gd name="T11" fmla="*/ 0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24">
                    <a:moveTo>
                      <a:pt x="11" y="0"/>
                    </a:moveTo>
                    <a:lnTo>
                      <a:pt x="11" y="724"/>
                    </a:lnTo>
                    <a:lnTo>
                      <a:pt x="9" y="722"/>
                    </a:lnTo>
                    <a:lnTo>
                      <a:pt x="0" y="716"/>
                    </a:lnTo>
                    <a:lnTo>
                      <a:pt x="0" y="2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8" name="Freeform 652"/>
              <p:cNvSpPr>
                <a:spLocks/>
              </p:cNvSpPr>
              <p:nvPr/>
            </p:nvSpPr>
            <p:spPr bwMode="auto">
              <a:xfrm>
                <a:off x="2482" y="1135"/>
                <a:ext cx="11" cy="747"/>
              </a:xfrm>
              <a:custGeom>
                <a:avLst/>
                <a:gdLst>
                  <a:gd name="T0" fmla="*/ 11 w 11"/>
                  <a:gd name="T1" fmla="*/ 0 h 747"/>
                  <a:gd name="T2" fmla="*/ 11 w 11"/>
                  <a:gd name="T3" fmla="*/ 747 h 747"/>
                  <a:gd name="T4" fmla="*/ 0 w 11"/>
                  <a:gd name="T5" fmla="*/ 742 h 747"/>
                  <a:gd name="T6" fmla="*/ 0 w 11"/>
                  <a:gd name="T7" fmla="*/ 18 h 747"/>
                  <a:gd name="T8" fmla="*/ 6 w 11"/>
                  <a:gd name="T9" fmla="*/ 7 h 747"/>
                  <a:gd name="T10" fmla="*/ 11 w 11"/>
                  <a:gd name="T11" fmla="*/ 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47">
                    <a:moveTo>
                      <a:pt x="11" y="0"/>
                    </a:moveTo>
                    <a:lnTo>
                      <a:pt x="11" y="747"/>
                    </a:lnTo>
                    <a:lnTo>
                      <a:pt x="0" y="742"/>
                    </a:lnTo>
                    <a:lnTo>
                      <a:pt x="0" y="18"/>
                    </a:lnTo>
                    <a:lnTo>
                      <a:pt x="6" y="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9" name="Freeform 653"/>
              <p:cNvSpPr>
                <a:spLocks/>
              </p:cNvSpPr>
              <p:nvPr/>
            </p:nvSpPr>
            <p:spPr bwMode="auto">
              <a:xfrm>
                <a:off x="2493" y="1121"/>
                <a:ext cx="10" cy="768"/>
              </a:xfrm>
              <a:custGeom>
                <a:avLst/>
                <a:gdLst>
                  <a:gd name="T0" fmla="*/ 10 w 10"/>
                  <a:gd name="T1" fmla="*/ 0 h 768"/>
                  <a:gd name="T2" fmla="*/ 10 w 10"/>
                  <a:gd name="T3" fmla="*/ 768 h 768"/>
                  <a:gd name="T4" fmla="*/ 0 w 10"/>
                  <a:gd name="T5" fmla="*/ 761 h 768"/>
                  <a:gd name="T6" fmla="*/ 0 w 10"/>
                  <a:gd name="T7" fmla="*/ 14 h 768"/>
                  <a:gd name="T8" fmla="*/ 10 w 10"/>
                  <a:gd name="T9" fmla="*/ 0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68">
                    <a:moveTo>
                      <a:pt x="10" y="0"/>
                    </a:moveTo>
                    <a:lnTo>
                      <a:pt x="10" y="768"/>
                    </a:lnTo>
                    <a:lnTo>
                      <a:pt x="0" y="761"/>
                    </a:lnTo>
                    <a:lnTo>
                      <a:pt x="0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60000"/>
              </a:solidFill>
              <a:ln w="0">
                <a:solidFill>
                  <a:srgbClr val="26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0" name="Freeform 654"/>
              <p:cNvSpPr>
                <a:spLocks/>
              </p:cNvSpPr>
              <p:nvPr/>
            </p:nvSpPr>
            <p:spPr bwMode="auto">
              <a:xfrm>
                <a:off x="2503" y="1106"/>
                <a:ext cx="11" cy="790"/>
              </a:xfrm>
              <a:custGeom>
                <a:avLst/>
                <a:gdLst>
                  <a:gd name="T0" fmla="*/ 11 w 11"/>
                  <a:gd name="T1" fmla="*/ 0 h 790"/>
                  <a:gd name="T2" fmla="*/ 11 w 11"/>
                  <a:gd name="T3" fmla="*/ 790 h 790"/>
                  <a:gd name="T4" fmla="*/ 0 w 11"/>
                  <a:gd name="T5" fmla="*/ 783 h 790"/>
                  <a:gd name="T6" fmla="*/ 0 w 11"/>
                  <a:gd name="T7" fmla="*/ 15 h 790"/>
                  <a:gd name="T8" fmla="*/ 8 w 11"/>
                  <a:gd name="T9" fmla="*/ 4 h 790"/>
                  <a:gd name="T10" fmla="*/ 11 w 11"/>
                  <a:gd name="T11" fmla="*/ 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90">
                    <a:moveTo>
                      <a:pt x="11" y="0"/>
                    </a:moveTo>
                    <a:lnTo>
                      <a:pt x="11" y="790"/>
                    </a:lnTo>
                    <a:lnTo>
                      <a:pt x="0" y="783"/>
                    </a:lnTo>
                    <a:lnTo>
                      <a:pt x="0" y="15"/>
                    </a:lnTo>
                    <a:lnTo>
                      <a:pt x="8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1" name="Freeform 655"/>
              <p:cNvSpPr>
                <a:spLocks/>
              </p:cNvSpPr>
              <p:nvPr/>
            </p:nvSpPr>
            <p:spPr bwMode="auto">
              <a:xfrm>
                <a:off x="2514" y="1096"/>
                <a:ext cx="10" cy="805"/>
              </a:xfrm>
              <a:custGeom>
                <a:avLst/>
                <a:gdLst>
                  <a:gd name="T0" fmla="*/ 10 w 10"/>
                  <a:gd name="T1" fmla="*/ 0 h 805"/>
                  <a:gd name="T2" fmla="*/ 10 w 10"/>
                  <a:gd name="T3" fmla="*/ 245 h 805"/>
                  <a:gd name="T4" fmla="*/ 9 w 10"/>
                  <a:gd name="T5" fmla="*/ 245 h 805"/>
                  <a:gd name="T6" fmla="*/ 5 w 10"/>
                  <a:gd name="T7" fmla="*/ 246 h 805"/>
                  <a:gd name="T8" fmla="*/ 10 w 10"/>
                  <a:gd name="T9" fmla="*/ 251 h 805"/>
                  <a:gd name="T10" fmla="*/ 10 w 10"/>
                  <a:gd name="T11" fmla="*/ 805 h 805"/>
                  <a:gd name="T12" fmla="*/ 3 w 10"/>
                  <a:gd name="T13" fmla="*/ 801 h 805"/>
                  <a:gd name="T14" fmla="*/ 0 w 10"/>
                  <a:gd name="T15" fmla="*/ 800 h 805"/>
                  <a:gd name="T16" fmla="*/ 0 w 10"/>
                  <a:gd name="T17" fmla="*/ 10 h 805"/>
                  <a:gd name="T18" fmla="*/ 10 w 10"/>
                  <a:gd name="T19" fmla="*/ 0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805">
                    <a:moveTo>
                      <a:pt x="10" y="0"/>
                    </a:moveTo>
                    <a:lnTo>
                      <a:pt x="10" y="245"/>
                    </a:lnTo>
                    <a:lnTo>
                      <a:pt x="9" y="245"/>
                    </a:lnTo>
                    <a:lnTo>
                      <a:pt x="5" y="246"/>
                    </a:lnTo>
                    <a:lnTo>
                      <a:pt x="10" y="251"/>
                    </a:lnTo>
                    <a:lnTo>
                      <a:pt x="10" y="805"/>
                    </a:lnTo>
                    <a:lnTo>
                      <a:pt x="3" y="801"/>
                    </a:lnTo>
                    <a:lnTo>
                      <a:pt x="0" y="800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2" name="Freeform 656"/>
              <p:cNvSpPr>
                <a:spLocks noEditPoints="1"/>
              </p:cNvSpPr>
              <p:nvPr/>
            </p:nvSpPr>
            <p:spPr bwMode="auto">
              <a:xfrm>
                <a:off x="2524" y="1085"/>
                <a:ext cx="12" cy="820"/>
              </a:xfrm>
              <a:custGeom>
                <a:avLst/>
                <a:gdLst>
                  <a:gd name="T0" fmla="*/ 0 w 12"/>
                  <a:gd name="T1" fmla="*/ 262 h 820"/>
                  <a:gd name="T2" fmla="*/ 12 w 12"/>
                  <a:gd name="T3" fmla="*/ 273 h 820"/>
                  <a:gd name="T4" fmla="*/ 12 w 12"/>
                  <a:gd name="T5" fmla="*/ 820 h 820"/>
                  <a:gd name="T6" fmla="*/ 0 w 12"/>
                  <a:gd name="T7" fmla="*/ 816 h 820"/>
                  <a:gd name="T8" fmla="*/ 0 w 12"/>
                  <a:gd name="T9" fmla="*/ 262 h 820"/>
                  <a:gd name="T10" fmla="*/ 12 w 12"/>
                  <a:gd name="T11" fmla="*/ 0 h 820"/>
                  <a:gd name="T12" fmla="*/ 12 w 12"/>
                  <a:gd name="T13" fmla="*/ 252 h 820"/>
                  <a:gd name="T14" fmla="*/ 10 w 12"/>
                  <a:gd name="T15" fmla="*/ 253 h 820"/>
                  <a:gd name="T16" fmla="*/ 0 w 12"/>
                  <a:gd name="T17" fmla="*/ 256 h 820"/>
                  <a:gd name="T18" fmla="*/ 0 w 12"/>
                  <a:gd name="T19" fmla="*/ 11 h 820"/>
                  <a:gd name="T20" fmla="*/ 12 w 12"/>
                  <a:gd name="T21" fmla="*/ 0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820">
                    <a:moveTo>
                      <a:pt x="0" y="262"/>
                    </a:moveTo>
                    <a:lnTo>
                      <a:pt x="12" y="273"/>
                    </a:lnTo>
                    <a:lnTo>
                      <a:pt x="12" y="820"/>
                    </a:lnTo>
                    <a:lnTo>
                      <a:pt x="0" y="816"/>
                    </a:lnTo>
                    <a:lnTo>
                      <a:pt x="0" y="262"/>
                    </a:lnTo>
                    <a:close/>
                    <a:moveTo>
                      <a:pt x="12" y="0"/>
                    </a:moveTo>
                    <a:lnTo>
                      <a:pt x="12" y="252"/>
                    </a:lnTo>
                    <a:lnTo>
                      <a:pt x="10" y="253"/>
                    </a:lnTo>
                    <a:lnTo>
                      <a:pt x="0" y="256"/>
                    </a:lnTo>
                    <a:lnTo>
                      <a:pt x="0" y="1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" name="Freeform 657"/>
              <p:cNvSpPr>
                <a:spLocks noEditPoints="1"/>
              </p:cNvSpPr>
              <p:nvPr/>
            </p:nvSpPr>
            <p:spPr bwMode="auto">
              <a:xfrm>
                <a:off x="2536" y="1076"/>
                <a:ext cx="11" cy="834"/>
              </a:xfrm>
              <a:custGeom>
                <a:avLst/>
                <a:gdLst>
                  <a:gd name="T0" fmla="*/ 0 w 11"/>
                  <a:gd name="T1" fmla="*/ 282 h 834"/>
                  <a:gd name="T2" fmla="*/ 3 w 11"/>
                  <a:gd name="T3" fmla="*/ 284 h 834"/>
                  <a:gd name="T4" fmla="*/ 11 w 11"/>
                  <a:gd name="T5" fmla="*/ 293 h 834"/>
                  <a:gd name="T6" fmla="*/ 11 w 11"/>
                  <a:gd name="T7" fmla="*/ 834 h 834"/>
                  <a:gd name="T8" fmla="*/ 0 w 11"/>
                  <a:gd name="T9" fmla="*/ 829 h 834"/>
                  <a:gd name="T10" fmla="*/ 0 w 11"/>
                  <a:gd name="T11" fmla="*/ 282 h 834"/>
                  <a:gd name="T12" fmla="*/ 11 w 11"/>
                  <a:gd name="T13" fmla="*/ 0 h 834"/>
                  <a:gd name="T14" fmla="*/ 11 w 11"/>
                  <a:gd name="T15" fmla="*/ 257 h 834"/>
                  <a:gd name="T16" fmla="*/ 0 w 11"/>
                  <a:gd name="T17" fmla="*/ 261 h 834"/>
                  <a:gd name="T18" fmla="*/ 0 w 11"/>
                  <a:gd name="T19" fmla="*/ 9 h 834"/>
                  <a:gd name="T20" fmla="*/ 1 w 11"/>
                  <a:gd name="T21" fmla="*/ 8 h 834"/>
                  <a:gd name="T22" fmla="*/ 11 w 11"/>
                  <a:gd name="T23" fmla="*/ 0 h 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34">
                    <a:moveTo>
                      <a:pt x="0" y="282"/>
                    </a:moveTo>
                    <a:lnTo>
                      <a:pt x="3" y="284"/>
                    </a:lnTo>
                    <a:lnTo>
                      <a:pt x="11" y="293"/>
                    </a:lnTo>
                    <a:lnTo>
                      <a:pt x="11" y="834"/>
                    </a:lnTo>
                    <a:lnTo>
                      <a:pt x="0" y="829"/>
                    </a:lnTo>
                    <a:lnTo>
                      <a:pt x="0" y="282"/>
                    </a:lnTo>
                    <a:close/>
                    <a:moveTo>
                      <a:pt x="11" y="0"/>
                    </a:moveTo>
                    <a:lnTo>
                      <a:pt x="11" y="257"/>
                    </a:lnTo>
                    <a:lnTo>
                      <a:pt x="0" y="26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" name="Freeform 658"/>
              <p:cNvSpPr>
                <a:spLocks noEditPoints="1"/>
              </p:cNvSpPr>
              <p:nvPr/>
            </p:nvSpPr>
            <p:spPr bwMode="auto">
              <a:xfrm>
                <a:off x="2547" y="1068"/>
                <a:ext cx="10" cy="847"/>
              </a:xfrm>
              <a:custGeom>
                <a:avLst/>
                <a:gdLst>
                  <a:gd name="T0" fmla="*/ 0 w 10"/>
                  <a:gd name="T1" fmla="*/ 301 h 847"/>
                  <a:gd name="T2" fmla="*/ 10 w 10"/>
                  <a:gd name="T3" fmla="*/ 313 h 847"/>
                  <a:gd name="T4" fmla="*/ 10 w 10"/>
                  <a:gd name="T5" fmla="*/ 847 h 847"/>
                  <a:gd name="T6" fmla="*/ 0 w 10"/>
                  <a:gd name="T7" fmla="*/ 842 h 847"/>
                  <a:gd name="T8" fmla="*/ 0 w 10"/>
                  <a:gd name="T9" fmla="*/ 301 h 847"/>
                  <a:gd name="T10" fmla="*/ 10 w 10"/>
                  <a:gd name="T11" fmla="*/ 0 h 847"/>
                  <a:gd name="T12" fmla="*/ 10 w 10"/>
                  <a:gd name="T13" fmla="*/ 261 h 847"/>
                  <a:gd name="T14" fmla="*/ 2 w 10"/>
                  <a:gd name="T15" fmla="*/ 265 h 847"/>
                  <a:gd name="T16" fmla="*/ 0 w 10"/>
                  <a:gd name="T17" fmla="*/ 265 h 847"/>
                  <a:gd name="T18" fmla="*/ 0 w 10"/>
                  <a:gd name="T19" fmla="*/ 8 h 847"/>
                  <a:gd name="T20" fmla="*/ 10 w 10"/>
                  <a:gd name="T21" fmla="*/ 0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847">
                    <a:moveTo>
                      <a:pt x="0" y="301"/>
                    </a:moveTo>
                    <a:lnTo>
                      <a:pt x="10" y="313"/>
                    </a:lnTo>
                    <a:lnTo>
                      <a:pt x="10" y="847"/>
                    </a:lnTo>
                    <a:lnTo>
                      <a:pt x="0" y="842"/>
                    </a:lnTo>
                    <a:lnTo>
                      <a:pt x="0" y="301"/>
                    </a:lnTo>
                    <a:close/>
                    <a:moveTo>
                      <a:pt x="10" y="0"/>
                    </a:moveTo>
                    <a:lnTo>
                      <a:pt x="10" y="261"/>
                    </a:lnTo>
                    <a:lnTo>
                      <a:pt x="2" y="265"/>
                    </a:lnTo>
                    <a:lnTo>
                      <a:pt x="0" y="265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" name="Freeform 659"/>
              <p:cNvSpPr>
                <a:spLocks noEditPoints="1"/>
              </p:cNvSpPr>
              <p:nvPr/>
            </p:nvSpPr>
            <p:spPr bwMode="auto">
              <a:xfrm>
                <a:off x="2557" y="1060"/>
                <a:ext cx="11" cy="859"/>
              </a:xfrm>
              <a:custGeom>
                <a:avLst/>
                <a:gdLst>
                  <a:gd name="T0" fmla="*/ 0 w 11"/>
                  <a:gd name="T1" fmla="*/ 321 h 859"/>
                  <a:gd name="T2" fmla="*/ 0 w 11"/>
                  <a:gd name="T3" fmla="*/ 321 h 859"/>
                  <a:gd name="T4" fmla="*/ 11 w 11"/>
                  <a:gd name="T5" fmla="*/ 337 h 859"/>
                  <a:gd name="T6" fmla="*/ 11 w 11"/>
                  <a:gd name="T7" fmla="*/ 859 h 859"/>
                  <a:gd name="T8" fmla="*/ 0 w 11"/>
                  <a:gd name="T9" fmla="*/ 855 h 859"/>
                  <a:gd name="T10" fmla="*/ 0 w 11"/>
                  <a:gd name="T11" fmla="*/ 855 h 859"/>
                  <a:gd name="T12" fmla="*/ 0 w 11"/>
                  <a:gd name="T13" fmla="*/ 321 h 859"/>
                  <a:gd name="T14" fmla="*/ 11 w 11"/>
                  <a:gd name="T15" fmla="*/ 0 h 859"/>
                  <a:gd name="T16" fmla="*/ 11 w 11"/>
                  <a:gd name="T17" fmla="*/ 265 h 859"/>
                  <a:gd name="T18" fmla="*/ 0 w 11"/>
                  <a:gd name="T19" fmla="*/ 269 h 859"/>
                  <a:gd name="T20" fmla="*/ 0 w 11"/>
                  <a:gd name="T21" fmla="*/ 8 h 859"/>
                  <a:gd name="T22" fmla="*/ 8 w 11"/>
                  <a:gd name="T23" fmla="*/ 2 h 859"/>
                  <a:gd name="T24" fmla="*/ 11 w 11"/>
                  <a:gd name="T25" fmla="*/ 0 h 8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859">
                    <a:moveTo>
                      <a:pt x="0" y="321"/>
                    </a:moveTo>
                    <a:lnTo>
                      <a:pt x="0" y="321"/>
                    </a:lnTo>
                    <a:lnTo>
                      <a:pt x="11" y="337"/>
                    </a:lnTo>
                    <a:lnTo>
                      <a:pt x="11" y="859"/>
                    </a:lnTo>
                    <a:lnTo>
                      <a:pt x="0" y="855"/>
                    </a:lnTo>
                    <a:lnTo>
                      <a:pt x="0" y="855"/>
                    </a:lnTo>
                    <a:lnTo>
                      <a:pt x="0" y="321"/>
                    </a:lnTo>
                    <a:close/>
                    <a:moveTo>
                      <a:pt x="11" y="0"/>
                    </a:moveTo>
                    <a:lnTo>
                      <a:pt x="11" y="265"/>
                    </a:lnTo>
                    <a:lnTo>
                      <a:pt x="0" y="269"/>
                    </a:lnTo>
                    <a:lnTo>
                      <a:pt x="0" y="8"/>
                    </a:lnTo>
                    <a:lnTo>
                      <a:pt x="8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70000"/>
              </a:solidFill>
              <a:ln w="0">
                <a:solidFill>
                  <a:srgbClr val="27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" name="Freeform 660"/>
              <p:cNvSpPr>
                <a:spLocks noEditPoints="1"/>
              </p:cNvSpPr>
              <p:nvPr/>
            </p:nvSpPr>
            <p:spPr bwMode="auto">
              <a:xfrm>
                <a:off x="2568" y="1054"/>
                <a:ext cx="11" cy="868"/>
              </a:xfrm>
              <a:custGeom>
                <a:avLst/>
                <a:gdLst>
                  <a:gd name="T0" fmla="*/ 0 w 11"/>
                  <a:gd name="T1" fmla="*/ 343 h 868"/>
                  <a:gd name="T2" fmla="*/ 6 w 11"/>
                  <a:gd name="T3" fmla="*/ 351 h 868"/>
                  <a:gd name="T4" fmla="*/ 11 w 11"/>
                  <a:gd name="T5" fmla="*/ 359 h 868"/>
                  <a:gd name="T6" fmla="*/ 11 w 11"/>
                  <a:gd name="T7" fmla="*/ 868 h 868"/>
                  <a:gd name="T8" fmla="*/ 0 w 11"/>
                  <a:gd name="T9" fmla="*/ 865 h 868"/>
                  <a:gd name="T10" fmla="*/ 0 w 11"/>
                  <a:gd name="T11" fmla="*/ 343 h 868"/>
                  <a:gd name="T12" fmla="*/ 11 w 11"/>
                  <a:gd name="T13" fmla="*/ 0 h 868"/>
                  <a:gd name="T14" fmla="*/ 11 w 11"/>
                  <a:gd name="T15" fmla="*/ 267 h 868"/>
                  <a:gd name="T16" fmla="*/ 2 w 11"/>
                  <a:gd name="T17" fmla="*/ 269 h 868"/>
                  <a:gd name="T18" fmla="*/ 0 w 11"/>
                  <a:gd name="T19" fmla="*/ 271 h 868"/>
                  <a:gd name="T20" fmla="*/ 0 w 11"/>
                  <a:gd name="T21" fmla="*/ 6 h 868"/>
                  <a:gd name="T22" fmla="*/ 11 w 11"/>
                  <a:gd name="T23" fmla="*/ 0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68">
                    <a:moveTo>
                      <a:pt x="0" y="343"/>
                    </a:moveTo>
                    <a:lnTo>
                      <a:pt x="6" y="351"/>
                    </a:lnTo>
                    <a:lnTo>
                      <a:pt x="11" y="359"/>
                    </a:lnTo>
                    <a:lnTo>
                      <a:pt x="11" y="868"/>
                    </a:lnTo>
                    <a:lnTo>
                      <a:pt x="0" y="865"/>
                    </a:lnTo>
                    <a:lnTo>
                      <a:pt x="0" y="343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2" y="269"/>
                    </a:lnTo>
                    <a:lnTo>
                      <a:pt x="0" y="271"/>
                    </a:lnTo>
                    <a:lnTo>
                      <a:pt x="0" y="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" name="Freeform 661"/>
              <p:cNvSpPr>
                <a:spLocks noEditPoints="1"/>
              </p:cNvSpPr>
              <p:nvPr/>
            </p:nvSpPr>
            <p:spPr bwMode="auto">
              <a:xfrm>
                <a:off x="2579" y="1049"/>
                <a:ext cx="11" cy="877"/>
              </a:xfrm>
              <a:custGeom>
                <a:avLst/>
                <a:gdLst>
                  <a:gd name="T0" fmla="*/ 0 w 11"/>
                  <a:gd name="T1" fmla="*/ 364 h 877"/>
                  <a:gd name="T2" fmla="*/ 11 w 11"/>
                  <a:gd name="T3" fmla="*/ 381 h 877"/>
                  <a:gd name="T4" fmla="*/ 11 w 11"/>
                  <a:gd name="T5" fmla="*/ 877 h 877"/>
                  <a:gd name="T6" fmla="*/ 0 w 11"/>
                  <a:gd name="T7" fmla="*/ 873 h 877"/>
                  <a:gd name="T8" fmla="*/ 0 w 11"/>
                  <a:gd name="T9" fmla="*/ 364 h 877"/>
                  <a:gd name="T10" fmla="*/ 11 w 11"/>
                  <a:gd name="T11" fmla="*/ 0 h 877"/>
                  <a:gd name="T12" fmla="*/ 11 w 11"/>
                  <a:gd name="T13" fmla="*/ 267 h 877"/>
                  <a:gd name="T14" fmla="*/ 0 w 11"/>
                  <a:gd name="T15" fmla="*/ 272 h 877"/>
                  <a:gd name="T16" fmla="*/ 0 w 11"/>
                  <a:gd name="T17" fmla="*/ 5 h 877"/>
                  <a:gd name="T18" fmla="*/ 11 w 11"/>
                  <a:gd name="T19" fmla="*/ 0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877">
                    <a:moveTo>
                      <a:pt x="0" y="364"/>
                    </a:moveTo>
                    <a:lnTo>
                      <a:pt x="11" y="381"/>
                    </a:lnTo>
                    <a:lnTo>
                      <a:pt x="11" y="877"/>
                    </a:lnTo>
                    <a:lnTo>
                      <a:pt x="0" y="873"/>
                    </a:lnTo>
                    <a:lnTo>
                      <a:pt x="0" y="364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2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" name="Freeform 662"/>
              <p:cNvSpPr>
                <a:spLocks noEditPoints="1"/>
              </p:cNvSpPr>
              <p:nvPr/>
            </p:nvSpPr>
            <p:spPr bwMode="auto">
              <a:xfrm>
                <a:off x="2590" y="1043"/>
                <a:ext cx="10" cy="887"/>
              </a:xfrm>
              <a:custGeom>
                <a:avLst/>
                <a:gdLst>
                  <a:gd name="T0" fmla="*/ 0 w 10"/>
                  <a:gd name="T1" fmla="*/ 387 h 887"/>
                  <a:gd name="T2" fmla="*/ 0 w 10"/>
                  <a:gd name="T3" fmla="*/ 388 h 887"/>
                  <a:gd name="T4" fmla="*/ 10 w 10"/>
                  <a:gd name="T5" fmla="*/ 405 h 887"/>
                  <a:gd name="T6" fmla="*/ 10 w 10"/>
                  <a:gd name="T7" fmla="*/ 887 h 887"/>
                  <a:gd name="T8" fmla="*/ 0 w 10"/>
                  <a:gd name="T9" fmla="*/ 883 h 887"/>
                  <a:gd name="T10" fmla="*/ 0 w 10"/>
                  <a:gd name="T11" fmla="*/ 387 h 887"/>
                  <a:gd name="T12" fmla="*/ 10 w 10"/>
                  <a:gd name="T13" fmla="*/ 0 h 887"/>
                  <a:gd name="T14" fmla="*/ 10 w 10"/>
                  <a:gd name="T15" fmla="*/ 269 h 887"/>
                  <a:gd name="T16" fmla="*/ 6 w 10"/>
                  <a:gd name="T17" fmla="*/ 270 h 887"/>
                  <a:gd name="T18" fmla="*/ 0 w 10"/>
                  <a:gd name="T19" fmla="*/ 273 h 887"/>
                  <a:gd name="T20" fmla="*/ 0 w 10"/>
                  <a:gd name="T21" fmla="*/ 6 h 887"/>
                  <a:gd name="T22" fmla="*/ 4 w 10"/>
                  <a:gd name="T23" fmla="*/ 3 h 887"/>
                  <a:gd name="T24" fmla="*/ 10 w 10"/>
                  <a:gd name="T25" fmla="*/ 0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887">
                    <a:moveTo>
                      <a:pt x="0" y="387"/>
                    </a:moveTo>
                    <a:lnTo>
                      <a:pt x="0" y="388"/>
                    </a:lnTo>
                    <a:lnTo>
                      <a:pt x="10" y="405"/>
                    </a:lnTo>
                    <a:lnTo>
                      <a:pt x="10" y="887"/>
                    </a:lnTo>
                    <a:lnTo>
                      <a:pt x="0" y="883"/>
                    </a:lnTo>
                    <a:lnTo>
                      <a:pt x="0" y="387"/>
                    </a:lnTo>
                    <a:close/>
                    <a:moveTo>
                      <a:pt x="10" y="0"/>
                    </a:moveTo>
                    <a:lnTo>
                      <a:pt x="10" y="269"/>
                    </a:lnTo>
                    <a:lnTo>
                      <a:pt x="6" y="270"/>
                    </a:lnTo>
                    <a:lnTo>
                      <a:pt x="0" y="273"/>
                    </a:lnTo>
                    <a:lnTo>
                      <a:pt x="0" y="6"/>
                    </a:lnTo>
                    <a:lnTo>
                      <a:pt x="4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" name="Freeform 663"/>
              <p:cNvSpPr>
                <a:spLocks noEditPoints="1"/>
              </p:cNvSpPr>
              <p:nvPr/>
            </p:nvSpPr>
            <p:spPr bwMode="auto">
              <a:xfrm>
                <a:off x="2600" y="1039"/>
                <a:ext cx="11" cy="893"/>
              </a:xfrm>
              <a:custGeom>
                <a:avLst/>
                <a:gdLst>
                  <a:gd name="T0" fmla="*/ 0 w 11"/>
                  <a:gd name="T1" fmla="*/ 409 h 893"/>
                  <a:gd name="T2" fmla="*/ 4 w 11"/>
                  <a:gd name="T3" fmla="*/ 417 h 893"/>
                  <a:gd name="T4" fmla="*/ 11 w 11"/>
                  <a:gd name="T5" fmla="*/ 430 h 893"/>
                  <a:gd name="T6" fmla="*/ 11 w 11"/>
                  <a:gd name="T7" fmla="*/ 893 h 893"/>
                  <a:gd name="T8" fmla="*/ 2 w 11"/>
                  <a:gd name="T9" fmla="*/ 891 h 893"/>
                  <a:gd name="T10" fmla="*/ 0 w 11"/>
                  <a:gd name="T11" fmla="*/ 891 h 893"/>
                  <a:gd name="T12" fmla="*/ 0 w 11"/>
                  <a:gd name="T13" fmla="*/ 409 h 893"/>
                  <a:gd name="T14" fmla="*/ 11 w 11"/>
                  <a:gd name="T15" fmla="*/ 0 h 893"/>
                  <a:gd name="T16" fmla="*/ 11 w 11"/>
                  <a:gd name="T17" fmla="*/ 267 h 893"/>
                  <a:gd name="T18" fmla="*/ 0 w 11"/>
                  <a:gd name="T19" fmla="*/ 273 h 893"/>
                  <a:gd name="T20" fmla="*/ 0 w 11"/>
                  <a:gd name="T21" fmla="*/ 4 h 893"/>
                  <a:gd name="T22" fmla="*/ 11 w 11"/>
                  <a:gd name="T23" fmla="*/ 0 h 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893">
                    <a:moveTo>
                      <a:pt x="0" y="409"/>
                    </a:moveTo>
                    <a:lnTo>
                      <a:pt x="4" y="417"/>
                    </a:lnTo>
                    <a:lnTo>
                      <a:pt x="11" y="430"/>
                    </a:lnTo>
                    <a:lnTo>
                      <a:pt x="11" y="893"/>
                    </a:lnTo>
                    <a:lnTo>
                      <a:pt x="2" y="891"/>
                    </a:lnTo>
                    <a:lnTo>
                      <a:pt x="0" y="891"/>
                    </a:lnTo>
                    <a:lnTo>
                      <a:pt x="0" y="409"/>
                    </a:lnTo>
                    <a:close/>
                    <a:moveTo>
                      <a:pt x="11" y="0"/>
                    </a:moveTo>
                    <a:lnTo>
                      <a:pt x="11" y="267"/>
                    </a:lnTo>
                    <a:lnTo>
                      <a:pt x="0" y="273"/>
                    </a:lnTo>
                    <a:lnTo>
                      <a:pt x="0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" name="Freeform 664"/>
              <p:cNvSpPr>
                <a:spLocks noEditPoints="1"/>
              </p:cNvSpPr>
              <p:nvPr/>
            </p:nvSpPr>
            <p:spPr bwMode="auto">
              <a:xfrm>
                <a:off x="2611" y="1035"/>
                <a:ext cx="10" cy="899"/>
              </a:xfrm>
              <a:custGeom>
                <a:avLst/>
                <a:gdLst>
                  <a:gd name="T0" fmla="*/ 0 w 10"/>
                  <a:gd name="T1" fmla="*/ 434 h 899"/>
                  <a:gd name="T2" fmla="*/ 6 w 10"/>
                  <a:gd name="T3" fmla="*/ 446 h 899"/>
                  <a:gd name="T4" fmla="*/ 10 w 10"/>
                  <a:gd name="T5" fmla="*/ 455 h 899"/>
                  <a:gd name="T6" fmla="*/ 10 w 10"/>
                  <a:gd name="T7" fmla="*/ 667 h 899"/>
                  <a:gd name="T8" fmla="*/ 6 w 10"/>
                  <a:gd name="T9" fmla="*/ 671 h 899"/>
                  <a:gd name="T10" fmla="*/ 1 w 10"/>
                  <a:gd name="T11" fmla="*/ 685 h 899"/>
                  <a:gd name="T12" fmla="*/ 1 w 10"/>
                  <a:gd name="T13" fmla="*/ 700 h 899"/>
                  <a:gd name="T14" fmla="*/ 5 w 10"/>
                  <a:gd name="T15" fmla="*/ 711 h 899"/>
                  <a:gd name="T16" fmla="*/ 10 w 10"/>
                  <a:gd name="T17" fmla="*/ 720 h 899"/>
                  <a:gd name="T18" fmla="*/ 10 w 10"/>
                  <a:gd name="T19" fmla="*/ 899 h 899"/>
                  <a:gd name="T20" fmla="*/ 0 w 10"/>
                  <a:gd name="T21" fmla="*/ 897 h 899"/>
                  <a:gd name="T22" fmla="*/ 0 w 10"/>
                  <a:gd name="T23" fmla="*/ 434 h 899"/>
                  <a:gd name="T24" fmla="*/ 10 w 10"/>
                  <a:gd name="T25" fmla="*/ 0 h 899"/>
                  <a:gd name="T26" fmla="*/ 10 w 10"/>
                  <a:gd name="T27" fmla="*/ 266 h 899"/>
                  <a:gd name="T28" fmla="*/ 0 w 10"/>
                  <a:gd name="T29" fmla="*/ 271 h 899"/>
                  <a:gd name="T30" fmla="*/ 0 w 10"/>
                  <a:gd name="T31" fmla="*/ 4 h 899"/>
                  <a:gd name="T32" fmla="*/ 10 w 10"/>
                  <a:gd name="T33" fmla="*/ 0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899">
                    <a:moveTo>
                      <a:pt x="0" y="434"/>
                    </a:moveTo>
                    <a:lnTo>
                      <a:pt x="6" y="446"/>
                    </a:lnTo>
                    <a:lnTo>
                      <a:pt x="10" y="455"/>
                    </a:lnTo>
                    <a:lnTo>
                      <a:pt x="10" y="667"/>
                    </a:lnTo>
                    <a:lnTo>
                      <a:pt x="6" y="671"/>
                    </a:lnTo>
                    <a:lnTo>
                      <a:pt x="1" y="685"/>
                    </a:lnTo>
                    <a:lnTo>
                      <a:pt x="1" y="700"/>
                    </a:lnTo>
                    <a:lnTo>
                      <a:pt x="5" y="711"/>
                    </a:lnTo>
                    <a:lnTo>
                      <a:pt x="10" y="720"/>
                    </a:lnTo>
                    <a:lnTo>
                      <a:pt x="10" y="899"/>
                    </a:lnTo>
                    <a:lnTo>
                      <a:pt x="0" y="897"/>
                    </a:lnTo>
                    <a:lnTo>
                      <a:pt x="0" y="434"/>
                    </a:lnTo>
                    <a:close/>
                    <a:moveTo>
                      <a:pt x="10" y="0"/>
                    </a:moveTo>
                    <a:lnTo>
                      <a:pt x="10" y="266"/>
                    </a:lnTo>
                    <a:lnTo>
                      <a:pt x="0" y="271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" name="Freeform 665"/>
              <p:cNvSpPr>
                <a:spLocks noEditPoints="1"/>
              </p:cNvSpPr>
              <p:nvPr/>
            </p:nvSpPr>
            <p:spPr bwMode="auto">
              <a:xfrm>
                <a:off x="2621" y="1032"/>
                <a:ext cx="12" cy="904"/>
              </a:xfrm>
              <a:custGeom>
                <a:avLst/>
                <a:gdLst>
                  <a:gd name="T0" fmla="*/ 0 w 12"/>
                  <a:gd name="T1" fmla="*/ 723 h 904"/>
                  <a:gd name="T2" fmla="*/ 2 w 12"/>
                  <a:gd name="T3" fmla="*/ 726 h 904"/>
                  <a:gd name="T4" fmla="*/ 11 w 12"/>
                  <a:gd name="T5" fmla="*/ 737 h 904"/>
                  <a:gd name="T6" fmla="*/ 12 w 12"/>
                  <a:gd name="T7" fmla="*/ 737 h 904"/>
                  <a:gd name="T8" fmla="*/ 12 w 12"/>
                  <a:gd name="T9" fmla="*/ 904 h 904"/>
                  <a:gd name="T10" fmla="*/ 0 w 12"/>
                  <a:gd name="T11" fmla="*/ 902 h 904"/>
                  <a:gd name="T12" fmla="*/ 0 w 12"/>
                  <a:gd name="T13" fmla="*/ 723 h 904"/>
                  <a:gd name="T14" fmla="*/ 0 w 12"/>
                  <a:gd name="T15" fmla="*/ 458 h 904"/>
                  <a:gd name="T16" fmla="*/ 8 w 12"/>
                  <a:gd name="T17" fmla="*/ 472 h 904"/>
                  <a:gd name="T18" fmla="*/ 12 w 12"/>
                  <a:gd name="T19" fmla="*/ 481 h 904"/>
                  <a:gd name="T20" fmla="*/ 12 w 12"/>
                  <a:gd name="T21" fmla="*/ 658 h 904"/>
                  <a:gd name="T22" fmla="*/ 9 w 12"/>
                  <a:gd name="T23" fmla="*/ 659 h 904"/>
                  <a:gd name="T24" fmla="*/ 0 w 12"/>
                  <a:gd name="T25" fmla="*/ 670 h 904"/>
                  <a:gd name="T26" fmla="*/ 0 w 12"/>
                  <a:gd name="T27" fmla="*/ 458 h 904"/>
                  <a:gd name="T28" fmla="*/ 12 w 12"/>
                  <a:gd name="T29" fmla="*/ 0 h 904"/>
                  <a:gd name="T30" fmla="*/ 12 w 12"/>
                  <a:gd name="T31" fmla="*/ 264 h 904"/>
                  <a:gd name="T32" fmla="*/ 4 w 12"/>
                  <a:gd name="T33" fmla="*/ 268 h 904"/>
                  <a:gd name="T34" fmla="*/ 0 w 12"/>
                  <a:gd name="T35" fmla="*/ 269 h 904"/>
                  <a:gd name="T36" fmla="*/ 0 w 12"/>
                  <a:gd name="T37" fmla="*/ 3 h 904"/>
                  <a:gd name="T38" fmla="*/ 4 w 12"/>
                  <a:gd name="T39" fmla="*/ 2 h 904"/>
                  <a:gd name="T40" fmla="*/ 12 w 12"/>
                  <a:gd name="T41" fmla="*/ 0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" h="904">
                    <a:moveTo>
                      <a:pt x="0" y="723"/>
                    </a:moveTo>
                    <a:lnTo>
                      <a:pt x="2" y="726"/>
                    </a:lnTo>
                    <a:lnTo>
                      <a:pt x="11" y="737"/>
                    </a:lnTo>
                    <a:lnTo>
                      <a:pt x="12" y="737"/>
                    </a:lnTo>
                    <a:lnTo>
                      <a:pt x="12" y="904"/>
                    </a:lnTo>
                    <a:lnTo>
                      <a:pt x="0" y="902"/>
                    </a:lnTo>
                    <a:lnTo>
                      <a:pt x="0" y="723"/>
                    </a:lnTo>
                    <a:close/>
                    <a:moveTo>
                      <a:pt x="0" y="458"/>
                    </a:moveTo>
                    <a:lnTo>
                      <a:pt x="8" y="472"/>
                    </a:lnTo>
                    <a:lnTo>
                      <a:pt x="12" y="481"/>
                    </a:lnTo>
                    <a:lnTo>
                      <a:pt x="12" y="658"/>
                    </a:lnTo>
                    <a:lnTo>
                      <a:pt x="9" y="659"/>
                    </a:lnTo>
                    <a:lnTo>
                      <a:pt x="0" y="670"/>
                    </a:lnTo>
                    <a:lnTo>
                      <a:pt x="0" y="458"/>
                    </a:lnTo>
                    <a:close/>
                    <a:moveTo>
                      <a:pt x="12" y="0"/>
                    </a:moveTo>
                    <a:lnTo>
                      <a:pt x="12" y="264"/>
                    </a:lnTo>
                    <a:lnTo>
                      <a:pt x="4" y="268"/>
                    </a:lnTo>
                    <a:lnTo>
                      <a:pt x="0" y="269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" name="Freeform 666"/>
              <p:cNvSpPr>
                <a:spLocks noEditPoints="1"/>
              </p:cNvSpPr>
              <p:nvPr/>
            </p:nvSpPr>
            <p:spPr bwMode="auto">
              <a:xfrm>
                <a:off x="2633" y="1029"/>
                <a:ext cx="10" cy="910"/>
              </a:xfrm>
              <a:custGeom>
                <a:avLst/>
                <a:gdLst>
                  <a:gd name="T0" fmla="*/ 0 w 10"/>
                  <a:gd name="T1" fmla="*/ 740 h 910"/>
                  <a:gd name="T2" fmla="*/ 9 w 10"/>
                  <a:gd name="T3" fmla="*/ 747 h 910"/>
                  <a:gd name="T4" fmla="*/ 10 w 10"/>
                  <a:gd name="T5" fmla="*/ 749 h 910"/>
                  <a:gd name="T6" fmla="*/ 10 w 10"/>
                  <a:gd name="T7" fmla="*/ 910 h 910"/>
                  <a:gd name="T8" fmla="*/ 0 w 10"/>
                  <a:gd name="T9" fmla="*/ 907 h 910"/>
                  <a:gd name="T10" fmla="*/ 0 w 10"/>
                  <a:gd name="T11" fmla="*/ 740 h 910"/>
                  <a:gd name="T12" fmla="*/ 0 w 10"/>
                  <a:gd name="T13" fmla="*/ 484 h 910"/>
                  <a:gd name="T14" fmla="*/ 5 w 10"/>
                  <a:gd name="T15" fmla="*/ 497 h 910"/>
                  <a:gd name="T16" fmla="*/ 10 w 10"/>
                  <a:gd name="T17" fmla="*/ 510 h 910"/>
                  <a:gd name="T18" fmla="*/ 10 w 10"/>
                  <a:gd name="T19" fmla="*/ 654 h 910"/>
                  <a:gd name="T20" fmla="*/ 0 w 10"/>
                  <a:gd name="T21" fmla="*/ 661 h 910"/>
                  <a:gd name="T22" fmla="*/ 0 w 10"/>
                  <a:gd name="T23" fmla="*/ 484 h 910"/>
                  <a:gd name="T24" fmla="*/ 10 w 10"/>
                  <a:gd name="T25" fmla="*/ 0 h 910"/>
                  <a:gd name="T26" fmla="*/ 10 w 10"/>
                  <a:gd name="T27" fmla="*/ 262 h 910"/>
                  <a:gd name="T28" fmla="*/ 0 w 10"/>
                  <a:gd name="T29" fmla="*/ 267 h 910"/>
                  <a:gd name="T30" fmla="*/ 0 w 10"/>
                  <a:gd name="T31" fmla="*/ 3 h 910"/>
                  <a:gd name="T32" fmla="*/ 10 w 10"/>
                  <a:gd name="T33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910">
                    <a:moveTo>
                      <a:pt x="0" y="740"/>
                    </a:moveTo>
                    <a:lnTo>
                      <a:pt x="9" y="747"/>
                    </a:lnTo>
                    <a:lnTo>
                      <a:pt x="10" y="749"/>
                    </a:lnTo>
                    <a:lnTo>
                      <a:pt x="10" y="910"/>
                    </a:lnTo>
                    <a:lnTo>
                      <a:pt x="0" y="907"/>
                    </a:lnTo>
                    <a:lnTo>
                      <a:pt x="0" y="740"/>
                    </a:lnTo>
                    <a:close/>
                    <a:moveTo>
                      <a:pt x="0" y="484"/>
                    </a:moveTo>
                    <a:lnTo>
                      <a:pt x="5" y="497"/>
                    </a:lnTo>
                    <a:lnTo>
                      <a:pt x="10" y="510"/>
                    </a:lnTo>
                    <a:lnTo>
                      <a:pt x="10" y="654"/>
                    </a:lnTo>
                    <a:lnTo>
                      <a:pt x="0" y="661"/>
                    </a:lnTo>
                    <a:lnTo>
                      <a:pt x="0" y="484"/>
                    </a:lnTo>
                    <a:close/>
                    <a:moveTo>
                      <a:pt x="10" y="0"/>
                    </a:moveTo>
                    <a:lnTo>
                      <a:pt x="10" y="262"/>
                    </a:lnTo>
                    <a:lnTo>
                      <a:pt x="0" y="267"/>
                    </a:lnTo>
                    <a:lnTo>
                      <a:pt x="0" y="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" name="Freeform 667"/>
              <p:cNvSpPr>
                <a:spLocks noEditPoints="1"/>
              </p:cNvSpPr>
              <p:nvPr/>
            </p:nvSpPr>
            <p:spPr bwMode="auto">
              <a:xfrm>
                <a:off x="2643" y="1026"/>
                <a:ext cx="11" cy="914"/>
              </a:xfrm>
              <a:custGeom>
                <a:avLst/>
                <a:gdLst>
                  <a:gd name="T0" fmla="*/ 0 w 11"/>
                  <a:gd name="T1" fmla="*/ 752 h 914"/>
                  <a:gd name="T2" fmla="*/ 7 w 11"/>
                  <a:gd name="T3" fmla="*/ 757 h 914"/>
                  <a:gd name="T4" fmla="*/ 11 w 11"/>
                  <a:gd name="T5" fmla="*/ 758 h 914"/>
                  <a:gd name="T6" fmla="*/ 11 w 11"/>
                  <a:gd name="T7" fmla="*/ 914 h 914"/>
                  <a:gd name="T8" fmla="*/ 6 w 11"/>
                  <a:gd name="T9" fmla="*/ 914 h 914"/>
                  <a:gd name="T10" fmla="*/ 0 w 11"/>
                  <a:gd name="T11" fmla="*/ 913 h 914"/>
                  <a:gd name="T12" fmla="*/ 0 w 11"/>
                  <a:gd name="T13" fmla="*/ 752 h 914"/>
                  <a:gd name="T14" fmla="*/ 0 w 11"/>
                  <a:gd name="T15" fmla="*/ 513 h 914"/>
                  <a:gd name="T16" fmla="*/ 3 w 11"/>
                  <a:gd name="T17" fmla="*/ 519 h 914"/>
                  <a:gd name="T18" fmla="*/ 8 w 11"/>
                  <a:gd name="T19" fmla="*/ 533 h 914"/>
                  <a:gd name="T20" fmla="*/ 11 w 11"/>
                  <a:gd name="T21" fmla="*/ 541 h 914"/>
                  <a:gd name="T22" fmla="*/ 11 w 11"/>
                  <a:gd name="T23" fmla="*/ 650 h 914"/>
                  <a:gd name="T24" fmla="*/ 11 w 11"/>
                  <a:gd name="T25" fmla="*/ 650 h 914"/>
                  <a:gd name="T26" fmla="*/ 10 w 11"/>
                  <a:gd name="T27" fmla="*/ 651 h 914"/>
                  <a:gd name="T28" fmla="*/ 0 w 11"/>
                  <a:gd name="T29" fmla="*/ 657 h 914"/>
                  <a:gd name="T30" fmla="*/ 0 w 11"/>
                  <a:gd name="T31" fmla="*/ 513 h 914"/>
                  <a:gd name="T32" fmla="*/ 11 w 11"/>
                  <a:gd name="T33" fmla="*/ 0 h 914"/>
                  <a:gd name="T34" fmla="*/ 11 w 11"/>
                  <a:gd name="T35" fmla="*/ 260 h 914"/>
                  <a:gd name="T36" fmla="*/ 0 w 11"/>
                  <a:gd name="T37" fmla="*/ 265 h 914"/>
                  <a:gd name="T38" fmla="*/ 0 w 11"/>
                  <a:gd name="T39" fmla="*/ 3 h 914"/>
                  <a:gd name="T40" fmla="*/ 11 w 11"/>
                  <a:gd name="T41" fmla="*/ 0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" h="914">
                    <a:moveTo>
                      <a:pt x="0" y="752"/>
                    </a:moveTo>
                    <a:lnTo>
                      <a:pt x="7" y="757"/>
                    </a:lnTo>
                    <a:lnTo>
                      <a:pt x="11" y="758"/>
                    </a:lnTo>
                    <a:lnTo>
                      <a:pt x="11" y="914"/>
                    </a:lnTo>
                    <a:lnTo>
                      <a:pt x="6" y="914"/>
                    </a:lnTo>
                    <a:lnTo>
                      <a:pt x="0" y="913"/>
                    </a:lnTo>
                    <a:lnTo>
                      <a:pt x="0" y="752"/>
                    </a:lnTo>
                    <a:close/>
                    <a:moveTo>
                      <a:pt x="0" y="513"/>
                    </a:moveTo>
                    <a:lnTo>
                      <a:pt x="3" y="519"/>
                    </a:lnTo>
                    <a:lnTo>
                      <a:pt x="8" y="533"/>
                    </a:lnTo>
                    <a:lnTo>
                      <a:pt x="11" y="541"/>
                    </a:lnTo>
                    <a:lnTo>
                      <a:pt x="11" y="650"/>
                    </a:lnTo>
                    <a:lnTo>
                      <a:pt x="11" y="650"/>
                    </a:lnTo>
                    <a:lnTo>
                      <a:pt x="10" y="651"/>
                    </a:lnTo>
                    <a:lnTo>
                      <a:pt x="0" y="657"/>
                    </a:lnTo>
                    <a:lnTo>
                      <a:pt x="0" y="513"/>
                    </a:lnTo>
                    <a:close/>
                    <a:moveTo>
                      <a:pt x="11" y="0"/>
                    </a:moveTo>
                    <a:lnTo>
                      <a:pt x="11" y="260"/>
                    </a:lnTo>
                    <a:lnTo>
                      <a:pt x="0" y="265"/>
                    </a:lnTo>
                    <a:lnTo>
                      <a:pt x="0" y="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" name="Freeform 668"/>
              <p:cNvSpPr>
                <a:spLocks noEditPoints="1"/>
              </p:cNvSpPr>
              <p:nvPr/>
            </p:nvSpPr>
            <p:spPr bwMode="auto">
              <a:xfrm>
                <a:off x="2654" y="1025"/>
                <a:ext cx="10" cy="916"/>
              </a:xfrm>
              <a:custGeom>
                <a:avLst/>
                <a:gdLst>
                  <a:gd name="T0" fmla="*/ 0 w 10"/>
                  <a:gd name="T1" fmla="*/ 759 h 916"/>
                  <a:gd name="T2" fmla="*/ 3 w 10"/>
                  <a:gd name="T3" fmla="*/ 762 h 916"/>
                  <a:gd name="T4" fmla="*/ 5 w 10"/>
                  <a:gd name="T5" fmla="*/ 763 h 916"/>
                  <a:gd name="T6" fmla="*/ 10 w 10"/>
                  <a:gd name="T7" fmla="*/ 766 h 916"/>
                  <a:gd name="T8" fmla="*/ 10 w 10"/>
                  <a:gd name="T9" fmla="*/ 916 h 916"/>
                  <a:gd name="T10" fmla="*/ 0 w 10"/>
                  <a:gd name="T11" fmla="*/ 915 h 916"/>
                  <a:gd name="T12" fmla="*/ 0 w 10"/>
                  <a:gd name="T13" fmla="*/ 759 h 916"/>
                  <a:gd name="T14" fmla="*/ 0 w 10"/>
                  <a:gd name="T15" fmla="*/ 542 h 916"/>
                  <a:gd name="T16" fmla="*/ 0 w 10"/>
                  <a:gd name="T17" fmla="*/ 543 h 916"/>
                  <a:gd name="T18" fmla="*/ 1 w 10"/>
                  <a:gd name="T19" fmla="*/ 546 h 916"/>
                  <a:gd name="T20" fmla="*/ 9 w 10"/>
                  <a:gd name="T21" fmla="*/ 571 h 916"/>
                  <a:gd name="T22" fmla="*/ 10 w 10"/>
                  <a:gd name="T23" fmla="*/ 577 h 916"/>
                  <a:gd name="T24" fmla="*/ 10 w 10"/>
                  <a:gd name="T25" fmla="*/ 624 h 916"/>
                  <a:gd name="T26" fmla="*/ 10 w 10"/>
                  <a:gd name="T27" fmla="*/ 624 h 916"/>
                  <a:gd name="T28" fmla="*/ 7 w 10"/>
                  <a:gd name="T29" fmla="*/ 636 h 916"/>
                  <a:gd name="T30" fmla="*/ 3 w 10"/>
                  <a:gd name="T31" fmla="*/ 645 h 916"/>
                  <a:gd name="T32" fmla="*/ 0 w 10"/>
                  <a:gd name="T33" fmla="*/ 651 h 916"/>
                  <a:gd name="T34" fmla="*/ 0 w 10"/>
                  <a:gd name="T35" fmla="*/ 542 h 916"/>
                  <a:gd name="T36" fmla="*/ 10 w 10"/>
                  <a:gd name="T37" fmla="*/ 0 h 916"/>
                  <a:gd name="T38" fmla="*/ 10 w 10"/>
                  <a:gd name="T39" fmla="*/ 254 h 916"/>
                  <a:gd name="T40" fmla="*/ 3 w 10"/>
                  <a:gd name="T41" fmla="*/ 259 h 916"/>
                  <a:gd name="T42" fmla="*/ 0 w 10"/>
                  <a:gd name="T43" fmla="*/ 261 h 916"/>
                  <a:gd name="T44" fmla="*/ 0 w 10"/>
                  <a:gd name="T45" fmla="*/ 1 h 916"/>
                  <a:gd name="T46" fmla="*/ 3 w 10"/>
                  <a:gd name="T47" fmla="*/ 0 h 916"/>
                  <a:gd name="T48" fmla="*/ 10 w 10"/>
                  <a:gd name="T49" fmla="*/ 0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" h="916">
                    <a:moveTo>
                      <a:pt x="0" y="759"/>
                    </a:moveTo>
                    <a:lnTo>
                      <a:pt x="3" y="762"/>
                    </a:lnTo>
                    <a:lnTo>
                      <a:pt x="5" y="763"/>
                    </a:lnTo>
                    <a:lnTo>
                      <a:pt x="10" y="766"/>
                    </a:lnTo>
                    <a:lnTo>
                      <a:pt x="10" y="916"/>
                    </a:lnTo>
                    <a:lnTo>
                      <a:pt x="0" y="915"/>
                    </a:lnTo>
                    <a:lnTo>
                      <a:pt x="0" y="759"/>
                    </a:lnTo>
                    <a:close/>
                    <a:moveTo>
                      <a:pt x="0" y="542"/>
                    </a:moveTo>
                    <a:lnTo>
                      <a:pt x="0" y="543"/>
                    </a:lnTo>
                    <a:lnTo>
                      <a:pt x="1" y="546"/>
                    </a:lnTo>
                    <a:lnTo>
                      <a:pt x="9" y="571"/>
                    </a:lnTo>
                    <a:lnTo>
                      <a:pt x="10" y="577"/>
                    </a:lnTo>
                    <a:lnTo>
                      <a:pt x="10" y="624"/>
                    </a:lnTo>
                    <a:lnTo>
                      <a:pt x="10" y="624"/>
                    </a:lnTo>
                    <a:lnTo>
                      <a:pt x="7" y="636"/>
                    </a:lnTo>
                    <a:lnTo>
                      <a:pt x="3" y="645"/>
                    </a:lnTo>
                    <a:lnTo>
                      <a:pt x="0" y="651"/>
                    </a:lnTo>
                    <a:lnTo>
                      <a:pt x="0" y="542"/>
                    </a:lnTo>
                    <a:close/>
                    <a:moveTo>
                      <a:pt x="10" y="0"/>
                    </a:moveTo>
                    <a:lnTo>
                      <a:pt x="10" y="254"/>
                    </a:lnTo>
                    <a:lnTo>
                      <a:pt x="3" y="259"/>
                    </a:lnTo>
                    <a:lnTo>
                      <a:pt x="0" y="261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" name="Freeform 669"/>
              <p:cNvSpPr>
                <a:spLocks noEditPoints="1"/>
              </p:cNvSpPr>
              <p:nvPr/>
            </p:nvSpPr>
            <p:spPr bwMode="auto">
              <a:xfrm>
                <a:off x="2664" y="1022"/>
                <a:ext cx="12" cy="919"/>
              </a:xfrm>
              <a:custGeom>
                <a:avLst/>
                <a:gdLst>
                  <a:gd name="T0" fmla="*/ 0 w 12"/>
                  <a:gd name="T1" fmla="*/ 769 h 919"/>
                  <a:gd name="T2" fmla="*/ 11 w 12"/>
                  <a:gd name="T3" fmla="*/ 775 h 919"/>
                  <a:gd name="T4" fmla="*/ 12 w 12"/>
                  <a:gd name="T5" fmla="*/ 777 h 919"/>
                  <a:gd name="T6" fmla="*/ 12 w 12"/>
                  <a:gd name="T7" fmla="*/ 919 h 919"/>
                  <a:gd name="T8" fmla="*/ 0 w 12"/>
                  <a:gd name="T9" fmla="*/ 919 h 919"/>
                  <a:gd name="T10" fmla="*/ 0 w 12"/>
                  <a:gd name="T11" fmla="*/ 769 h 919"/>
                  <a:gd name="T12" fmla="*/ 0 w 12"/>
                  <a:gd name="T13" fmla="*/ 580 h 919"/>
                  <a:gd name="T14" fmla="*/ 3 w 12"/>
                  <a:gd name="T15" fmla="*/ 595 h 919"/>
                  <a:gd name="T16" fmla="*/ 3 w 12"/>
                  <a:gd name="T17" fmla="*/ 613 h 919"/>
                  <a:gd name="T18" fmla="*/ 0 w 12"/>
                  <a:gd name="T19" fmla="*/ 627 h 919"/>
                  <a:gd name="T20" fmla="*/ 0 w 12"/>
                  <a:gd name="T21" fmla="*/ 580 h 919"/>
                  <a:gd name="T22" fmla="*/ 12 w 12"/>
                  <a:gd name="T23" fmla="*/ 0 h 919"/>
                  <a:gd name="T24" fmla="*/ 12 w 12"/>
                  <a:gd name="T25" fmla="*/ 250 h 919"/>
                  <a:gd name="T26" fmla="*/ 0 w 12"/>
                  <a:gd name="T27" fmla="*/ 257 h 919"/>
                  <a:gd name="T28" fmla="*/ 0 w 12"/>
                  <a:gd name="T29" fmla="*/ 3 h 919"/>
                  <a:gd name="T30" fmla="*/ 12 w 12"/>
                  <a:gd name="T31" fmla="*/ 0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" h="919">
                    <a:moveTo>
                      <a:pt x="0" y="769"/>
                    </a:moveTo>
                    <a:lnTo>
                      <a:pt x="11" y="775"/>
                    </a:lnTo>
                    <a:lnTo>
                      <a:pt x="12" y="777"/>
                    </a:lnTo>
                    <a:lnTo>
                      <a:pt x="12" y="919"/>
                    </a:lnTo>
                    <a:lnTo>
                      <a:pt x="0" y="919"/>
                    </a:lnTo>
                    <a:lnTo>
                      <a:pt x="0" y="769"/>
                    </a:lnTo>
                    <a:close/>
                    <a:moveTo>
                      <a:pt x="0" y="580"/>
                    </a:moveTo>
                    <a:lnTo>
                      <a:pt x="3" y="595"/>
                    </a:lnTo>
                    <a:lnTo>
                      <a:pt x="3" y="613"/>
                    </a:lnTo>
                    <a:lnTo>
                      <a:pt x="0" y="627"/>
                    </a:lnTo>
                    <a:lnTo>
                      <a:pt x="0" y="580"/>
                    </a:lnTo>
                    <a:close/>
                    <a:moveTo>
                      <a:pt x="12" y="0"/>
                    </a:moveTo>
                    <a:lnTo>
                      <a:pt x="12" y="250"/>
                    </a:lnTo>
                    <a:lnTo>
                      <a:pt x="0" y="257"/>
                    </a:lnTo>
                    <a:lnTo>
                      <a:pt x="0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80000"/>
              </a:solidFill>
              <a:ln w="0">
                <a:solidFill>
                  <a:srgbClr val="28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" name="Freeform 670"/>
              <p:cNvSpPr>
                <a:spLocks noEditPoints="1"/>
              </p:cNvSpPr>
              <p:nvPr/>
            </p:nvSpPr>
            <p:spPr bwMode="auto">
              <a:xfrm>
                <a:off x="2676" y="1021"/>
                <a:ext cx="11" cy="922"/>
              </a:xfrm>
              <a:custGeom>
                <a:avLst/>
                <a:gdLst>
                  <a:gd name="T0" fmla="*/ 0 w 11"/>
                  <a:gd name="T1" fmla="*/ 778 h 922"/>
                  <a:gd name="T2" fmla="*/ 11 w 11"/>
                  <a:gd name="T3" fmla="*/ 789 h 922"/>
                  <a:gd name="T4" fmla="*/ 11 w 11"/>
                  <a:gd name="T5" fmla="*/ 789 h 922"/>
                  <a:gd name="T6" fmla="*/ 11 w 11"/>
                  <a:gd name="T7" fmla="*/ 922 h 922"/>
                  <a:gd name="T8" fmla="*/ 0 w 11"/>
                  <a:gd name="T9" fmla="*/ 920 h 922"/>
                  <a:gd name="T10" fmla="*/ 0 w 11"/>
                  <a:gd name="T11" fmla="*/ 778 h 922"/>
                  <a:gd name="T12" fmla="*/ 11 w 11"/>
                  <a:gd name="T13" fmla="*/ 0 h 922"/>
                  <a:gd name="T14" fmla="*/ 11 w 11"/>
                  <a:gd name="T15" fmla="*/ 245 h 922"/>
                  <a:gd name="T16" fmla="*/ 0 w 11"/>
                  <a:gd name="T17" fmla="*/ 251 h 922"/>
                  <a:gd name="T18" fmla="*/ 0 w 11"/>
                  <a:gd name="T19" fmla="*/ 1 h 922"/>
                  <a:gd name="T20" fmla="*/ 11 w 11"/>
                  <a:gd name="T21" fmla="*/ 0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922">
                    <a:moveTo>
                      <a:pt x="0" y="778"/>
                    </a:moveTo>
                    <a:lnTo>
                      <a:pt x="11" y="789"/>
                    </a:lnTo>
                    <a:lnTo>
                      <a:pt x="11" y="789"/>
                    </a:lnTo>
                    <a:lnTo>
                      <a:pt x="11" y="922"/>
                    </a:lnTo>
                    <a:lnTo>
                      <a:pt x="0" y="920"/>
                    </a:lnTo>
                    <a:lnTo>
                      <a:pt x="0" y="778"/>
                    </a:lnTo>
                    <a:close/>
                    <a:moveTo>
                      <a:pt x="11" y="0"/>
                    </a:moveTo>
                    <a:lnTo>
                      <a:pt x="11" y="245"/>
                    </a:lnTo>
                    <a:lnTo>
                      <a:pt x="0" y="251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" name="Freeform 671"/>
              <p:cNvSpPr>
                <a:spLocks noEditPoints="1"/>
              </p:cNvSpPr>
              <p:nvPr/>
            </p:nvSpPr>
            <p:spPr bwMode="auto">
              <a:xfrm>
                <a:off x="2687" y="1021"/>
                <a:ext cx="10" cy="923"/>
              </a:xfrm>
              <a:custGeom>
                <a:avLst/>
                <a:gdLst>
                  <a:gd name="T0" fmla="*/ 0 w 10"/>
                  <a:gd name="T1" fmla="*/ 789 h 923"/>
                  <a:gd name="T2" fmla="*/ 8 w 10"/>
                  <a:gd name="T3" fmla="*/ 806 h 923"/>
                  <a:gd name="T4" fmla="*/ 10 w 10"/>
                  <a:gd name="T5" fmla="*/ 814 h 923"/>
                  <a:gd name="T6" fmla="*/ 10 w 10"/>
                  <a:gd name="T7" fmla="*/ 923 h 923"/>
                  <a:gd name="T8" fmla="*/ 0 w 10"/>
                  <a:gd name="T9" fmla="*/ 922 h 923"/>
                  <a:gd name="T10" fmla="*/ 0 w 10"/>
                  <a:gd name="T11" fmla="*/ 789 h 923"/>
                  <a:gd name="T12" fmla="*/ 10 w 10"/>
                  <a:gd name="T13" fmla="*/ 0 h 923"/>
                  <a:gd name="T14" fmla="*/ 10 w 10"/>
                  <a:gd name="T15" fmla="*/ 238 h 923"/>
                  <a:gd name="T16" fmla="*/ 2 w 10"/>
                  <a:gd name="T17" fmla="*/ 244 h 923"/>
                  <a:gd name="T18" fmla="*/ 0 w 10"/>
                  <a:gd name="T19" fmla="*/ 245 h 923"/>
                  <a:gd name="T20" fmla="*/ 0 w 10"/>
                  <a:gd name="T21" fmla="*/ 0 h 923"/>
                  <a:gd name="T22" fmla="*/ 2 w 10"/>
                  <a:gd name="T23" fmla="*/ 0 h 923"/>
                  <a:gd name="T24" fmla="*/ 10 w 10"/>
                  <a:gd name="T25" fmla="*/ 0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923">
                    <a:moveTo>
                      <a:pt x="0" y="789"/>
                    </a:moveTo>
                    <a:lnTo>
                      <a:pt x="8" y="806"/>
                    </a:lnTo>
                    <a:lnTo>
                      <a:pt x="10" y="814"/>
                    </a:lnTo>
                    <a:lnTo>
                      <a:pt x="10" y="923"/>
                    </a:lnTo>
                    <a:lnTo>
                      <a:pt x="0" y="922"/>
                    </a:lnTo>
                    <a:lnTo>
                      <a:pt x="0" y="789"/>
                    </a:lnTo>
                    <a:close/>
                    <a:moveTo>
                      <a:pt x="10" y="0"/>
                    </a:moveTo>
                    <a:lnTo>
                      <a:pt x="10" y="238"/>
                    </a:lnTo>
                    <a:lnTo>
                      <a:pt x="2" y="244"/>
                    </a:lnTo>
                    <a:lnTo>
                      <a:pt x="0" y="24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" name="Freeform 672"/>
              <p:cNvSpPr>
                <a:spLocks noEditPoints="1"/>
              </p:cNvSpPr>
              <p:nvPr/>
            </p:nvSpPr>
            <p:spPr bwMode="auto">
              <a:xfrm>
                <a:off x="2697" y="1020"/>
                <a:ext cx="11" cy="924"/>
              </a:xfrm>
              <a:custGeom>
                <a:avLst/>
                <a:gdLst>
                  <a:gd name="T0" fmla="*/ 0 w 11"/>
                  <a:gd name="T1" fmla="*/ 815 h 924"/>
                  <a:gd name="T2" fmla="*/ 3 w 11"/>
                  <a:gd name="T3" fmla="*/ 826 h 924"/>
                  <a:gd name="T4" fmla="*/ 7 w 11"/>
                  <a:gd name="T5" fmla="*/ 845 h 924"/>
                  <a:gd name="T6" fmla="*/ 8 w 11"/>
                  <a:gd name="T7" fmla="*/ 865 h 924"/>
                  <a:gd name="T8" fmla="*/ 8 w 11"/>
                  <a:gd name="T9" fmla="*/ 883 h 924"/>
                  <a:gd name="T10" fmla="*/ 7 w 11"/>
                  <a:gd name="T11" fmla="*/ 899 h 924"/>
                  <a:gd name="T12" fmla="*/ 5 w 11"/>
                  <a:gd name="T13" fmla="*/ 912 h 924"/>
                  <a:gd name="T14" fmla="*/ 4 w 11"/>
                  <a:gd name="T15" fmla="*/ 921 h 924"/>
                  <a:gd name="T16" fmla="*/ 4 w 11"/>
                  <a:gd name="T17" fmla="*/ 924 h 924"/>
                  <a:gd name="T18" fmla="*/ 4 w 11"/>
                  <a:gd name="T19" fmla="*/ 924 h 924"/>
                  <a:gd name="T20" fmla="*/ 0 w 11"/>
                  <a:gd name="T21" fmla="*/ 924 h 924"/>
                  <a:gd name="T22" fmla="*/ 0 w 11"/>
                  <a:gd name="T23" fmla="*/ 815 h 924"/>
                  <a:gd name="T24" fmla="*/ 11 w 11"/>
                  <a:gd name="T25" fmla="*/ 0 h 924"/>
                  <a:gd name="T26" fmla="*/ 11 w 11"/>
                  <a:gd name="T27" fmla="*/ 233 h 924"/>
                  <a:gd name="T28" fmla="*/ 0 w 11"/>
                  <a:gd name="T29" fmla="*/ 239 h 924"/>
                  <a:gd name="T30" fmla="*/ 0 w 11"/>
                  <a:gd name="T31" fmla="*/ 1 h 924"/>
                  <a:gd name="T32" fmla="*/ 11 w 11"/>
                  <a:gd name="T33" fmla="*/ 0 h 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924">
                    <a:moveTo>
                      <a:pt x="0" y="815"/>
                    </a:moveTo>
                    <a:lnTo>
                      <a:pt x="3" y="826"/>
                    </a:lnTo>
                    <a:lnTo>
                      <a:pt x="7" y="845"/>
                    </a:lnTo>
                    <a:lnTo>
                      <a:pt x="8" y="865"/>
                    </a:lnTo>
                    <a:lnTo>
                      <a:pt x="8" y="883"/>
                    </a:lnTo>
                    <a:lnTo>
                      <a:pt x="7" y="899"/>
                    </a:lnTo>
                    <a:lnTo>
                      <a:pt x="5" y="912"/>
                    </a:lnTo>
                    <a:lnTo>
                      <a:pt x="4" y="921"/>
                    </a:lnTo>
                    <a:lnTo>
                      <a:pt x="4" y="924"/>
                    </a:lnTo>
                    <a:lnTo>
                      <a:pt x="4" y="924"/>
                    </a:lnTo>
                    <a:lnTo>
                      <a:pt x="0" y="924"/>
                    </a:lnTo>
                    <a:lnTo>
                      <a:pt x="0" y="815"/>
                    </a:lnTo>
                    <a:close/>
                    <a:moveTo>
                      <a:pt x="11" y="0"/>
                    </a:moveTo>
                    <a:lnTo>
                      <a:pt x="11" y="233"/>
                    </a:lnTo>
                    <a:lnTo>
                      <a:pt x="0" y="239"/>
                    </a:lnTo>
                    <a:lnTo>
                      <a:pt x="0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" name="Freeform 673"/>
              <p:cNvSpPr>
                <a:spLocks/>
              </p:cNvSpPr>
              <p:nvPr/>
            </p:nvSpPr>
            <p:spPr bwMode="auto">
              <a:xfrm>
                <a:off x="2708" y="1020"/>
                <a:ext cx="10" cy="233"/>
              </a:xfrm>
              <a:custGeom>
                <a:avLst/>
                <a:gdLst>
                  <a:gd name="T0" fmla="*/ 10 w 10"/>
                  <a:gd name="T1" fmla="*/ 0 h 233"/>
                  <a:gd name="T2" fmla="*/ 10 w 10"/>
                  <a:gd name="T3" fmla="*/ 225 h 233"/>
                  <a:gd name="T4" fmla="*/ 0 w 10"/>
                  <a:gd name="T5" fmla="*/ 233 h 233"/>
                  <a:gd name="T6" fmla="*/ 0 w 10"/>
                  <a:gd name="T7" fmla="*/ 0 h 233"/>
                  <a:gd name="T8" fmla="*/ 10 w 10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33">
                    <a:moveTo>
                      <a:pt x="10" y="0"/>
                    </a:moveTo>
                    <a:lnTo>
                      <a:pt x="10" y="225"/>
                    </a:lnTo>
                    <a:lnTo>
                      <a:pt x="0" y="233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0" name="Freeform 674"/>
              <p:cNvSpPr>
                <a:spLocks/>
              </p:cNvSpPr>
              <p:nvPr/>
            </p:nvSpPr>
            <p:spPr bwMode="auto">
              <a:xfrm>
                <a:off x="2718" y="1020"/>
                <a:ext cx="12" cy="225"/>
              </a:xfrm>
              <a:custGeom>
                <a:avLst/>
                <a:gdLst>
                  <a:gd name="T0" fmla="*/ 4 w 12"/>
                  <a:gd name="T1" fmla="*/ 0 h 225"/>
                  <a:gd name="T2" fmla="*/ 12 w 12"/>
                  <a:gd name="T3" fmla="*/ 0 h 225"/>
                  <a:gd name="T4" fmla="*/ 12 w 12"/>
                  <a:gd name="T5" fmla="*/ 218 h 225"/>
                  <a:gd name="T6" fmla="*/ 7 w 12"/>
                  <a:gd name="T7" fmla="*/ 222 h 225"/>
                  <a:gd name="T8" fmla="*/ 0 w 12"/>
                  <a:gd name="T9" fmla="*/ 225 h 225"/>
                  <a:gd name="T10" fmla="*/ 0 w 12"/>
                  <a:gd name="T11" fmla="*/ 0 h 225"/>
                  <a:gd name="T12" fmla="*/ 4 w 12"/>
                  <a:gd name="T13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225">
                    <a:moveTo>
                      <a:pt x="4" y="0"/>
                    </a:moveTo>
                    <a:lnTo>
                      <a:pt x="12" y="0"/>
                    </a:lnTo>
                    <a:lnTo>
                      <a:pt x="12" y="218"/>
                    </a:lnTo>
                    <a:lnTo>
                      <a:pt x="7" y="222"/>
                    </a:lnTo>
                    <a:lnTo>
                      <a:pt x="0" y="225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90000"/>
              </a:solidFill>
              <a:ln w="0">
                <a:solidFill>
                  <a:srgbClr val="29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1" name="Freeform 675"/>
              <p:cNvSpPr>
                <a:spLocks/>
              </p:cNvSpPr>
              <p:nvPr/>
            </p:nvSpPr>
            <p:spPr bwMode="auto">
              <a:xfrm>
                <a:off x="2730" y="1020"/>
                <a:ext cx="10" cy="218"/>
              </a:xfrm>
              <a:custGeom>
                <a:avLst/>
                <a:gdLst>
                  <a:gd name="T0" fmla="*/ 0 w 10"/>
                  <a:gd name="T1" fmla="*/ 0 h 218"/>
                  <a:gd name="T2" fmla="*/ 10 w 10"/>
                  <a:gd name="T3" fmla="*/ 1 h 218"/>
                  <a:gd name="T4" fmla="*/ 10 w 10"/>
                  <a:gd name="T5" fmla="*/ 211 h 218"/>
                  <a:gd name="T6" fmla="*/ 0 w 10"/>
                  <a:gd name="T7" fmla="*/ 218 h 218"/>
                  <a:gd name="T8" fmla="*/ 0 w 10"/>
                  <a:gd name="T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18">
                    <a:moveTo>
                      <a:pt x="0" y="0"/>
                    </a:moveTo>
                    <a:lnTo>
                      <a:pt x="10" y="1"/>
                    </a:lnTo>
                    <a:lnTo>
                      <a:pt x="10" y="211"/>
                    </a:lnTo>
                    <a:lnTo>
                      <a:pt x="0" y="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2" name="Freeform 676"/>
              <p:cNvSpPr>
                <a:spLocks/>
              </p:cNvSpPr>
              <p:nvPr/>
            </p:nvSpPr>
            <p:spPr bwMode="auto">
              <a:xfrm>
                <a:off x="2740" y="1021"/>
                <a:ext cx="11" cy="210"/>
              </a:xfrm>
              <a:custGeom>
                <a:avLst/>
                <a:gdLst>
                  <a:gd name="T0" fmla="*/ 0 w 11"/>
                  <a:gd name="T1" fmla="*/ 0 h 210"/>
                  <a:gd name="T2" fmla="*/ 11 w 11"/>
                  <a:gd name="T3" fmla="*/ 0 h 210"/>
                  <a:gd name="T4" fmla="*/ 11 w 11"/>
                  <a:gd name="T5" fmla="*/ 200 h 210"/>
                  <a:gd name="T6" fmla="*/ 0 w 11"/>
                  <a:gd name="T7" fmla="*/ 210 h 210"/>
                  <a:gd name="T8" fmla="*/ 0 w 11"/>
                  <a:gd name="T9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0">
                    <a:moveTo>
                      <a:pt x="0" y="0"/>
                    </a:moveTo>
                    <a:lnTo>
                      <a:pt x="11" y="0"/>
                    </a:lnTo>
                    <a:lnTo>
                      <a:pt x="11" y="200"/>
                    </a:lnTo>
                    <a:lnTo>
                      <a:pt x="0" y="2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3" name="Freeform 677"/>
              <p:cNvSpPr>
                <a:spLocks/>
              </p:cNvSpPr>
              <p:nvPr/>
            </p:nvSpPr>
            <p:spPr bwMode="auto">
              <a:xfrm>
                <a:off x="2751" y="1021"/>
                <a:ext cx="10" cy="200"/>
              </a:xfrm>
              <a:custGeom>
                <a:avLst/>
                <a:gdLst>
                  <a:gd name="T0" fmla="*/ 0 w 10"/>
                  <a:gd name="T1" fmla="*/ 0 h 200"/>
                  <a:gd name="T2" fmla="*/ 4 w 10"/>
                  <a:gd name="T3" fmla="*/ 0 h 200"/>
                  <a:gd name="T4" fmla="*/ 10 w 10"/>
                  <a:gd name="T5" fmla="*/ 1 h 200"/>
                  <a:gd name="T6" fmla="*/ 10 w 10"/>
                  <a:gd name="T7" fmla="*/ 193 h 200"/>
                  <a:gd name="T8" fmla="*/ 9 w 10"/>
                  <a:gd name="T9" fmla="*/ 194 h 200"/>
                  <a:gd name="T10" fmla="*/ 8 w 10"/>
                  <a:gd name="T11" fmla="*/ 195 h 200"/>
                  <a:gd name="T12" fmla="*/ 0 w 10"/>
                  <a:gd name="T13" fmla="*/ 200 h 200"/>
                  <a:gd name="T14" fmla="*/ 0 w 10"/>
                  <a:gd name="T1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200">
                    <a:moveTo>
                      <a:pt x="0" y="0"/>
                    </a:moveTo>
                    <a:lnTo>
                      <a:pt x="4" y="0"/>
                    </a:lnTo>
                    <a:lnTo>
                      <a:pt x="10" y="1"/>
                    </a:lnTo>
                    <a:lnTo>
                      <a:pt x="10" y="193"/>
                    </a:lnTo>
                    <a:lnTo>
                      <a:pt x="9" y="194"/>
                    </a:lnTo>
                    <a:lnTo>
                      <a:pt x="8" y="195"/>
                    </a:lnTo>
                    <a:lnTo>
                      <a:pt x="0" y="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4" name="Freeform 678"/>
              <p:cNvSpPr>
                <a:spLocks/>
              </p:cNvSpPr>
              <p:nvPr/>
            </p:nvSpPr>
            <p:spPr bwMode="auto">
              <a:xfrm>
                <a:off x="2761" y="1022"/>
                <a:ext cx="12" cy="192"/>
              </a:xfrm>
              <a:custGeom>
                <a:avLst/>
                <a:gdLst>
                  <a:gd name="T0" fmla="*/ 0 w 12"/>
                  <a:gd name="T1" fmla="*/ 0 h 192"/>
                  <a:gd name="T2" fmla="*/ 12 w 12"/>
                  <a:gd name="T3" fmla="*/ 2 h 192"/>
                  <a:gd name="T4" fmla="*/ 12 w 12"/>
                  <a:gd name="T5" fmla="*/ 185 h 192"/>
                  <a:gd name="T6" fmla="*/ 4 w 12"/>
                  <a:gd name="T7" fmla="*/ 189 h 192"/>
                  <a:gd name="T8" fmla="*/ 0 w 12"/>
                  <a:gd name="T9" fmla="*/ 192 h 192"/>
                  <a:gd name="T10" fmla="*/ 0 w 12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92">
                    <a:moveTo>
                      <a:pt x="0" y="0"/>
                    </a:moveTo>
                    <a:lnTo>
                      <a:pt x="12" y="2"/>
                    </a:lnTo>
                    <a:lnTo>
                      <a:pt x="12" y="185"/>
                    </a:lnTo>
                    <a:lnTo>
                      <a:pt x="4" y="189"/>
                    </a:lnTo>
                    <a:lnTo>
                      <a:pt x="0" y="1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5" name="Freeform 679"/>
              <p:cNvSpPr>
                <a:spLocks/>
              </p:cNvSpPr>
              <p:nvPr/>
            </p:nvSpPr>
            <p:spPr bwMode="auto">
              <a:xfrm>
                <a:off x="2773" y="1024"/>
                <a:ext cx="11" cy="183"/>
              </a:xfrm>
              <a:custGeom>
                <a:avLst/>
                <a:gdLst>
                  <a:gd name="T0" fmla="*/ 0 w 11"/>
                  <a:gd name="T1" fmla="*/ 0 h 183"/>
                  <a:gd name="T2" fmla="*/ 11 w 11"/>
                  <a:gd name="T3" fmla="*/ 1 h 183"/>
                  <a:gd name="T4" fmla="*/ 11 w 11"/>
                  <a:gd name="T5" fmla="*/ 178 h 183"/>
                  <a:gd name="T6" fmla="*/ 0 w 11"/>
                  <a:gd name="T7" fmla="*/ 183 h 183"/>
                  <a:gd name="T8" fmla="*/ 0 w 11"/>
                  <a:gd name="T9" fmla="*/ 183 h 183"/>
                  <a:gd name="T10" fmla="*/ 0 w 11"/>
                  <a:gd name="T11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83">
                    <a:moveTo>
                      <a:pt x="0" y="0"/>
                    </a:moveTo>
                    <a:lnTo>
                      <a:pt x="11" y="1"/>
                    </a:lnTo>
                    <a:lnTo>
                      <a:pt x="11" y="178"/>
                    </a:lnTo>
                    <a:lnTo>
                      <a:pt x="0" y="183"/>
                    </a:lnTo>
                    <a:lnTo>
                      <a:pt x="0" y="1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6" name="Freeform 680"/>
              <p:cNvSpPr>
                <a:spLocks/>
              </p:cNvSpPr>
              <p:nvPr/>
            </p:nvSpPr>
            <p:spPr bwMode="auto">
              <a:xfrm>
                <a:off x="2784" y="1025"/>
                <a:ext cx="10" cy="177"/>
              </a:xfrm>
              <a:custGeom>
                <a:avLst/>
                <a:gdLst>
                  <a:gd name="T0" fmla="*/ 0 w 10"/>
                  <a:gd name="T1" fmla="*/ 0 h 177"/>
                  <a:gd name="T2" fmla="*/ 3 w 10"/>
                  <a:gd name="T3" fmla="*/ 0 h 177"/>
                  <a:gd name="T4" fmla="*/ 10 w 10"/>
                  <a:gd name="T5" fmla="*/ 1 h 177"/>
                  <a:gd name="T6" fmla="*/ 10 w 10"/>
                  <a:gd name="T7" fmla="*/ 172 h 177"/>
                  <a:gd name="T8" fmla="*/ 1 w 10"/>
                  <a:gd name="T9" fmla="*/ 175 h 177"/>
                  <a:gd name="T10" fmla="*/ 0 w 10"/>
                  <a:gd name="T11" fmla="*/ 177 h 177"/>
                  <a:gd name="T12" fmla="*/ 0 w 10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77">
                    <a:moveTo>
                      <a:pt x="0" y="0"/>
                    </a:moveTo>
                    <a:lnTo>
                      <a:pt x="3" y="0"/>
                    </a:lnTo>
                    <a:lnTo>
                      <a:pt x="10" y="1"/>
                    </a:lnTo>
                    <a:lnTo>
                      <a:pt x="10" y="172"/>
                    </a:lnTo>
                    <a:lnTo>
                      <a:pt x="1" y="175"/>
                    </a:lnTo>
                    <a:lnTo>
                      <a:pt x="0" y="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7" name="Freeform 681"/>
              <p:cNvSpPr>
                <a:spLocks/>
              </p:cNvSpPr>
              <p:nvPr/>
            </p:nvSpPr>
            <p:spPr bwMode="auto">
              <a:xfrm>
                <a:off x="2794" y="1026"/>
                <a:ext cx="11" cy="171"/>
              </a:xfrm>
              <a:custGeom>
                <a:avLst/>
                <a:gdLst>
                  <a:gd name="T0" fmla="*/ 0 w 11"/>
                  <a:gd name="T1" fmla="*/ 0 h 171"/>
                  <a:gd name="T2" fmla="*/ 11 w 11"/>
                  <a:gd name="T3" fmla="*/ 2 h 171"/>
                  <a:gd name="T4" fmla="*/ 11 w 11"/>
                  <a:gd name="T5" fmla="*/ 168 h 171"/>
                  <a:gd name="T6" fmla="*/ 5 w 11"/>
                  <a:gd name="T7" fmla="*/ 169 h 171"/>
                  <a:gd name="T8" fmla="*/ 0 w 11"/>
                  <a:gd name="T9" fmla="*/ 171 h 171"/>
                  <a:gd name="T10" fmla="*/ 0 w 11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71">
                    <a:moveTo>
                      <a:pt x="0" y="0"/>
                    </a:moveTo>
                    <a:lnTo>
                      <a:pt x="11" y="2"/>
                    </a:lnTo>
                    <a:lnTo>
                      <a:pt x="11" y="168"/>
                    </a:lnTo>
                    <a:lnTo>
                      <a:pt x="5" y="169"/>
                    </a:lnTo>
                    <a:lnTo>
                      <a:pt x="0" y="1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8" name="Freeform 682"/>
              <p:cNvSpPr>
                <a:spLocks/>
              </p:cNvSpPr>
              <p:nvPr/>
            </p:nvSpPr>
            <p:spPr bwMode="auto">
              <a:xfrm>
                <a:off x="2805" y="1028"/>
                <a:ext cx="10" cy="166"/>
              </a:xfrm>
              <a:custGeom>
                <a:avLst/>
                <a:gdLst>
                  <a:gd name="T0" fmla="*/ 0 w 10"/>
                  <a:gd name="T1" fmla="*/ 0 h 166"/>
                  <a:gd name="T2" fmla="*/ 10 w 10"/>
                  <a:gd name="T3" fmla="*/ 2 h 166"/>
                  <a:gd name="T4" fmla="*/ 10 w 10"/>
                  <a:gd name="T5" fmla="*/ 162 h 166"/>
                  <a:gd name="T6" fmla="*/ 0 w 10"/>
                  <a:gd name="T7" fmla="*/ 166 h 166"/>
                  <a:gd name="T8" fmla="*/ 0 w 10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66">
                    <a:moveTo>
                      <a:pt x="0" y="0"/>
                    </a:moveTo>
                    <a:lnTo>
                      <a:pt x="10" y="2"/>
                    </a:lnTo>
                    <a:lnTo>
                      <a:pt x="10" y="162"/>
                    </a:lnTo>
                    <a:lnTo>
                      <a:pt x="0" y="1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9" name="Freeform 683"/>
              <p:cNvSpPr>
                <a:spLocks/>
              </p:cNvSpPr>
              <p:nvPr/>
            </p:nvSpPr>
            <p:spPr bwMode="auto">
              <a:xfrm>
                <a:off x="2815" y="1030"/>
                <a:ext cx="12" cy="160"/>
              </a:xfrm>
              <a:custGeom>
                <a:avLst/>
                <a:gdLst>
                  <a:gd name="T0" fmla="*/ 0 w 12"/>
                  <a:gd name="T1" fmla="*/ 0 h 160"/>
                  <a:gd name="T2" fmla="*/ 4 w 12"/>
                  <a:gd name="T3" fmla="*/ 0 h 160"/>
                  <a:gd name="T4" fmla="*/ 12 w 12"/>
                  <a:gd name="T5" fmla="*/ 3 h 160"/>
                  <a:gd name="T6" fmla="*/ 12 w 12"/>
                  <a:gd name="T7" fmla="*/ 159 h 160"/>
                  <a:gd name="T8" fmla="*/ 1 w 12"/>
                  <a:gd name="T9" fmla="*/ 160 h 160"/>
                  <a:gd name="T10" fmla="*/ 0 w 12"/>
                  <a:gd name="T11" fmla="*/ 160 h 160"/>
                  <a:gd name="T12" fmla="*/ 0 w 12"/>
                  <a:gd name="T13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60">
                    <a:moveTo>
                      <a:pt x="0" y="0"/>
                    </a:moveTo>
                    <a:lnTo>
                      <a:pt x="4" y="0"/>
                    </a:lnTo>
                    <a:lnTo>
                      <a:pt x="12" y="3"/>
                    </a:lnTo>
                    <a:lnTo>
                      <a:pt x="12" y="159"/>
                    </a:lnTo>
                    <a:lnTo>
                      <a:pt x="1" y="160"/>
                    </a:lnTo>
                    <a:lnTo>
                      <a:pt x="0" y="1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0" name="Freeform 684"/>
              <p:cNvSpPr>
                <a:spLocks/>
              </p:cNvSpPr>
              <p:nvPr/>
            </p:nvSpPr>
            <p:spPr bwMode="auto">
              <a:xfrm>
                <a:off x="2827" y="1033"/>
                <a:ext cx="10" cy="156"/>
              </a:xfrm>
              <a:custGeom>
                <a:avLst/>
                <a:gdLst>
                  <a:gd name="T0" fmla="*/ 0 w 10"/>
                  <a:gd name="T1" fmla="*/ 0 h 156"/>
                  <a:gd name="T2" fmla="*/ 10 w 10"/>
                  <a:gd name="T3" fmla="*/ 2 h 156"/>
                  <a:gd name="T4" fmla="*/ 10 w 10"/>
                  <a:gd name="T5" fmla="*/ 153 h 156"/>
                  <a:gd name="T6" fmla="*/ 0 w 10"/>
                  <a:gd name="T7" fmla="*/ 156 h 156"/>
                  <a:gd name="T8" fmla="*/ 0 w 10"/>
                  <a:gd name="T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56">
                    <a:moveTo>
                      <a:pt x="0" y="0"/>
                    </a:moveTo>
                    <a:lnTo>
                      <a:pt x="10" y="2"/>
                    </a:lnTo>
                    <a:lnTo>
                      <a:pt x="10" y="153"/>
                    </a:lnTo>
                    <a:lnTo>
                      <a:pt x="0" y="1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1" name="Freeform 685"/>
              <p:cNvSpPr>
                <a:spLocks/>
              </p:cNvSpPr>
              <p:nvPr/>
            </p:nvSpPr>
            <p:spPr bwMode="auto">
              <a:xfrm>
                <a:off x="2837" y="1035"/>
                <a:ext cx="11" cy="151"/>
              </a:xfrm>
              <a:custGeom>
                <a:avLst/>
                <a:gdLst>
                  <a:gd name="T0" fmla="*/ 0 w 11"/>
                  <a:gd name="T1" fmla="*/ 0 h 151"/>
                  <a:gd name="T2" fmla="*/ 11 w 11"/>
                  <a:gd name="T3" fmla="*/ 3 h 151"/>
                  <a:gd name="T4" fmla="*/ 11 w 11"/>
                  <a:gd name="T5" fmla="*/ 151 h 151"/>
                  <a:gd name="T6" fmla="*/ 0 w 11"/>
                  <a:gd name="T7" fmla="*/ 151 h 151"/>
                  <a:gd name="T8" fmla="*/ 0 w 11"/>
                  <a:gd name="T9" fmla="*/ 151 h 151"/>
                  <a:gd name="T10" fmla="*/ 0 w 11"/>
                  <a:gd name="T11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51">
                    <a:moveTo>
                      <a:pt x="0" y="0"/>
                    </a:moveTo>
                    <a:lnTo>
                      <a:pt x="11" y="3"/>
                    </a:lnTo>
                    <a:lnTo>
                      <a:pt x="11" y="151"/>
                    </a:lnTo>
                    <a:lnTo>
                      <a:pt x="0" y="151"/>
                    </a:lnTo>
                    <a:lnTo>
                      <a:pt x="0" y="1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2" name="Freeform 686"/>
              <p:cNvSpPr>
                <a:spLocks/>
              </p:cNvSpPr>
              <p:nvPr/>
            </p:nvSpPr>
            <p:spPr bwMode="auto">
              <a:xfrm>
                <a:off x="2848" y="1038"/>
                <a:ext cx="10" cy="148"/>
              </a:xfrm>
              <a:custGeom>
                <a:avLst/>
                <a:gdLst>
                  <a:gd name="T0" fmla="*/ 0 w 10"/>
                  <a:gd name="T1" fmla="*/ 0 h 148"/>
                  <a:gd name="T2" fmla="*/ 2 w 10"/>
                  <a:gd name="T3" fmla="*/ 0 h 148"/>
                  <a:gd name="T4" fmla="*/ 10 w 10"/>
                  <a:gd name="T5" fmla="*/ 3 h 148"/>
                  <a:gd name="T6" fmla="*/ 10 w 10"/>
                  <a:gd name="T7" fmla="*/ 147 h 148"/>
                  <a:gd name="T8" fmla="*/ 0 w 10"/>
                  <a:gd name="T9" fmla="*/ 148 h 148"/>
                  <a:gd name="T10" fmla="*/ 0 w 10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48">
                    <a:moveTo>
                      <a:pt x="0" y="0"/>
                    </a:moveTo>
                    <a:lnTo>
                      <a:pt x="2" y="0"/>
                    </a:lnTo>
                    <a:lnTo>
                      <a:pt x="10" y="3"/>
                    </a:lnTo>
                    <a:lnTo>
                      <a:pt x="10" y="147"/>
                    </a:lnTo>
                    <a:lnTo>
                      <a:pt x="0" y="1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3" name="Freeform 687"/>
              <p:cNvSpPr>
                <a:spLocks/>
              </p:cNvSpPr>
              <p:nvPr/>
            </p:nvSpPr>
            <p:spPr bwMode="auto">
              <a:xfrm>
                <a:off x="2858" y="1041"/>
                <a:ext cx="11" cy="144"/>
              </a:xfrm>
              <a:custGeom>
                <a:avLst/>
                <a:gdLst>
                  <a:gd name="T0" fmla="*/ 0 w 11"/>
                  <a:gd name="T1" fmla="*/ 0 h 144"/>
                  <a:gd name="T2" fmla="*/ 11 w 11"/>
                  <a:gd name="T3" fmla="*/ 2 h 144"/>
                  <a:gd name="T4" fmla="*/ 11 w 11"/>
                  <a:gd name="T5" fmla="*/ 144 h 144"/>
                  <a:gd name="T6" fmla="*/ 3 w 11"/>
                  <a:gd name="T7" fmla="*/ 144 h 144"/>
                  <a:gd name="T8" fmla="*/ 0 w 11"/>
                  <a:gd name="T9" fmla="*/ 144 h 144"/>
                  <a:gd name="T10" fmla="*/ 0 w 11"/>
                  <a:gd name="T11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44">
                    <a:moveTo>
                      <a:pt x="0" y="0"/>
                    </a:moveTo>
                    <a:lnTo>
                      <a:pt x="11" y="2"/>
                    </a:lnTo>
                    <a:lnTo>
                      <a:pt x="11" y="144"/>
                    </a:lnTo>
                    <a:lnTo>
                      <a:pt x="3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A0000"/>
              </a:solidFill>
              <a:ln w="0">
                <a:solidFill>
                  <a:srgbClr val="2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4" name="Freeform 688"/>
              <p:cNvSpPr>
                <a:spLocks/>
              </p:cNvSpPr>
              <p:nvPr/>
            </p:nvSpPr>
            <p:spPr bwMode="auto">
              <a:xfrm>
                <a:off x="2869" y="1043"/>
                <a:ext cx="11" cy="142"/>
              </a:xfrm>
              <a:custGeom>
                <a:avLst/>
                <a:gdLst>
                  <a:gd name="T0" fmla="*/ 0 w 11"/>
                  <a:gd name="T1" fmla="*/ 0 h 142"/>
                  <a:gd name="T2" fmla="*/ 11 w 11"/>
                  <a:gd name="T3" fmla="*/ 4 h 142"/>
                  <a:gd name="T4" fmla="*/ 11 w 11"/>
                  <a:gd name="T5" fmla="*/ 142 h 142"/>
                  <a:gd name="T6" fmla="*/ 0 w 11"/>
                  <a:gd name="T7" fmla="*/ 142 h 142"/>
                  <a:gd name="T8" fmla="*/ 0 w 11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42">
                    <a:moveTo>
                      <a:pt x="0" y="0"/>
                    </a:moveTo>
                    <a:lnTo>
                      <a:pt x="11" y="4"/>
                    </a:lnTo>
                    <a:lnTo>
                      <a:pt x="11" y="142"/>
                    </a:lnTo>
                    <a:lnTo>
                      <a:pt x="0" y="1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5" name="Freeform 689"/>
              <p:cNvSpPr>
                <a:spLocks/>
              </p:cNvSpPr>
              <p:nvPr/>
            </p:nvSpPr>
            <p:spPr bwMode="auto">
              <a:xfrm>
                <a:off x="2880" y="1047"/>
                <a:ext cx="11" cy="138"/>
              </a:xfrm>
              <a:custGeom>
                <a:avLst/>
                <a:gdLst>
                  <a:gd name="T0" fmla="*/ 0 w 11"/>
                  <a:gd name="T1" fmla="*/ 0 h 138"/>
                  <a:gd name="T2" fmla="*/ 0 w 11"/>
                  <a:gd name="T3" fmla="*/ 0 h 138"/>
                  <a:gd name="T4" fmla="*/ 11 w 11"/>
                  <a:gd name="T5" fmla="*/ 3 h 138"/>
                  <a:gd name="T6" fmla="*/ 11 w 11"/>
                  <a:gd name="T7" fmla="*/ 138 h 138"/>
                  <a:gd name="T8" fmla="*/ 8 w 11"/>
                  <a:gd name="T9" fmla="*/ 138 h 138"/>
                  <a:gd name="T10" fmla="*/ 0 w 11"/>
                  <a:gd name="T11" fmla="*/ 138 h 138"/>
                  <a:gd name="T12" fmla="*/ 0 w 11"/>
                  <a:gd name="T13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38">
                    <a:moveTo>
                      <a:pt x="0" y="0"/>
                    </a:moveTo>
                    <a:lnTo>
                      <a:pt x="0" y="0"/>
                    </a:lnTo>
                    <a:lnTo>
                      <a:pt x="11" y="3"/>
                    </a:lnTo>
                    <a:lnTo>
                      <a:pt x="11" y="138"/>
                    </a:lnTo>
                    <a:lnTo>
                      <a:pt x="8" y="138"/>
                    </a:lnTo>
                    <a:lnTo>
                      <a:pt x="0" y="1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6" name="Freeform 690"/>
              <p:cNvSpPr>
                <a:spLocks/>
              </p:cNvSpPr>
              <p:nvPr/>
            </p:nvSpPr>
            <p:spPr bwMode="auto">
              <a:xfrm>
                <a:off x="2891" y="1050"/>
                <a:ext cx="10" cy="136"/>
              </a:xfrm>
              <a:custGeom>
                <a:avLst/>
                <a:gdLst>
                  <a:gd name="T0" fmla="*/ 0 w 10"/>
                  <a:gd name="T1" fmla="*/ 0 h 136"/>
                  <a:gd name="T2" fmla="*/ 10 w 10"/>
                  <a:gd name="T3" fmla="*/ 4 h 136"/>
                  <a:gd name="T4" fmla="*/ 10 w 10"/>
                  <a:gd name="T5" fmla="*/ 136 h 136"/>
                  <a:gd name="T6" fmla="*/ 0 w 10"/>
                  <a:gd name="T7" fmla="*/ 135 h 136"/>
                  <a:gd name="T8" fmla="*/ 0 w 10"/>
                  <a:gd name="T9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6">
                    <a:moveTo>
                      <a:pt x="0" y="0"/>
                    </a:moveTo>
                    <a:lnTo>
                      <a:pt x="10" y="4"/>
                    </a:lnTo>
                    <a:lnTo>
                      <a:pt x="10" y="136"/>
                    </a:lnTo>
                    <a:lnTo>
                      <a:pt x="0" y="1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7" name="Freeform 691"/>
              <p:cNvSpPr>
                <a:spLocks/>
              </p:cNvSpPr>
              <p:nvPr/>
            </p:nvSpPr>
            <p:spPr bwMode="auto">
              <a:xfrm>
                <a:off x="2901" y="1054"/>
                <a:ext cx="11" cy="133"/>
              </a:xfrm>
              <a:custGeom>
                <a:avLst/>
                <a:gdLst>
                  <a:gd name="T0" fmla="*/ 0 w 11"/>
                  <a:gd name="T1" fmla="*/ 0 h 133"/>
                  <a:gd name="T2" fmla="*/ 7 w 11"/>
                  <a:gd name="T3" fmla="*/ 2 h 133"/>
                  <a:gd name="T4" fmla="*/ 11 w 11"/>
                  <a:gd name="T5" fmla="*/ 4 h 133"/>
                  <a:gd name="T6" fmla="*/ 11 w 11"/>
                  <a:gd name="T7" fmla="*/ 133 h 133"/>
                  <a:gd name="T8" fmla="*/ 0 w 11"/>
                  <a:gd name="T9" fmla="*/ 132 h 133"/>
                  <a:gd name="T10" fmla="*/ 0 w 11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33">
                    <a:moveTo>
                      <a:pt x="0" y="0"/>
                    </a:moveTo>
                    <a:lnTo>
                      <a:pt x="7" y="2"/>
                    </a:lnTo>
                    <a:lnTo>
                      <a:pt x="11" y="4"/>
                    </a:lnTo>
                    <a:lnTo>
                      <a:pt x="11" y="133"/>
                    </a:lnTo>
                    <a:lnTo>
                      <a:pt x="0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8" name="Freeform 692"/>
              <p:cNvSpPr>
                <a:spLocks/>
              </p:cNvSpPr>
              <p:nvPr/>
            </p:nvSpPr>
            <p:spPr bwMode="auto">
              <a:xfrm>
                <a:off x="2912" y="1058"/>
                <a:ext cx="12" cy="132"/>
              </a:xfrm>
              <a:custGeom>
                <a:avLst/>
                <a:gdLst>
                  <a:gd name="T0" fmla="*/ 0 w 12"/>
                  <a:gd name="T1" fmla="*/ 0 h 132"/>
                  <a:gd name="T2" fmla="*/ 12 w 12"/>
                  <a:gd name="T3" fmla="*/ 4 h 132"/>
                  <a:gd name="T4" fmla="*/ 12 w 12"/>
                  <a:gd name="T5" fmla="*/ 132 h 132"/>
                  <a:gd name="T6" fmla="*/ 8 w 12"/>
                  <a:gd name="T7" fmla="*/ 131 h 132"/>
                  <a:gd name="T8" fmla="*/ 0 w 12"/>
                  <a:gd name="T9" fmla="*/ 129 h 132"/>
                  <a:gd name="T10" fmla="*/ 0 w 12"/>
                  <a:gd name="T1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32">
                    <a:moveTo>
                      <a:pt x="0" y="0"/>
                    </a:moveTo>
                    <a:lnTo>
                      <a:pt x="12" y="4"/>
                    </a:lnTo>
                    <a:lnTo>
                      <a:pt x="12" y="132"/>
                    </a:lnTo>
                    <a:lnTo>
                      <a:pt x="8" y="131"/>
                    </a:lnTo>
                    <a:lnTo>
                      <a:pt x="0" y="1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9" name="Freeform 693"/>
              <p:cNvSpPr>
                <a:spLocks/>
              </p:cNvSpPr>
              <p:nvPr/>
            </p:nvSpPr>
            <p:spPr bwMode="auto">
              <a:xfrm>
                <a:off x="2924" y="1062"/>
                <a:ext cx="10" cy="131"/>
              </a:xfrm>
              <a:custGeom>
                <a:avLst/>
                <a:gdLst>
                  <a:gd name="T0" fmla="*/ 0 w 10"/>
                  <a:gd name="T1" fmla="*/ 0 h 131"/>
                  <a:gd name="T2" fmla="*/ 10 w 10"/>
                  <a:gd name="T3" fmla="*/ 4 h 131"/>
                  <a:gd name="T4" fmla="*/ 10 w 10"/>
                  <a:gd name="T5" fmla="*/ 131 h 131"/>
                  <a:gd name="T6" fmla="*/ 0 w 10"/>
                  <a:gd name="T7" fmla="*/ 128 h 131"/>
                  <a:gd name="T8" fmla="*/ 0 w 10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1">
                    <a:moveTo>
                      <a:pt x="0" y="0"/>
                    </a:moveTo>
                    <a:lnTo>
                      <a:pt x="10" y="4"/>
                    </a:lnTo>
                    <a:lnTo>
                      <a:pt x="10" y="131"/>
                    </a:lnTo>
                    <a:lnTo>
                      <a:pt x="0" y="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0" name="Freeform 694"/>
              <p:cNvSpPr>
                <a:spLocks/>
              </p:cNvSpPr>
              <p:nvPr/>
            </p:nvSpPr>
            <p:spPr bwMode="auto">
              <a:xfrm>
                <a:off x="2934" y="1066"/>
                <a:ext cx="11" cy="129"/>
              </a:xfrm>
              <a:custGeom>
                <a:avLst/>
                <a:gdLst>
                  <a:gd name="T0" fmla="*/ 0 w 11"/>
                  <a:gd name="T1" fmla="*/ 0 h 129"/>
                  <a:gd name="T2" fmla="*/ 0 w 11"/>
                  <a:gd name="T3" fmla="*/ 0 h 129"/>
                  <a:gd name="T4" fmla="*/ 11 w 11"/>
                  <a:gd name="T5" fmla="*/ 4 h 129"/>
                  <a:gd name="T6" fmla="*/ 11 w 11"/>
                  <a:gd name="T7" fmla="*/ 52 h 129"/>
                  <a:gd name="T8" fmla="*/ 7 w 11"/>
                  <a:gd name="T9" fmla="*/ 52 h 129"/>
                  <a:gd name="T10" fmla="*/ 3 w 11"/>
                  <a:gd name="T11" fmla="*/ 53 h 129"/>
                  <a:gd name="T12" fmla="*/ 11 w 11"/>
                  <a:gd name="T13" fmla="*/ 60 h 129"/>
                  <a:gd name="T14" fmla="*/ 11 w 11"/>
                  <a:gd name="T15" fmla="*/ 129 h 129"/>
                  <a:gd name="T16" fmla="*/ 0 w 11"/>
                  <a:gd name="T17" fmla="*/ 127 h 129"/>
                  <a:gd name="T18" fmla="*/ 0 w 11"/>
                  <a:gd name="T19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29">
                    <a:moveTo>
                      <a:pt x="0" y="0"/>
                    </a:moveTo>
                    <a:lnTo>
                      <a:pt x="0" y="0"/>
                    </a:lnTo>
                    <a:lnTo>
                      <a:pt x="11" y="4"/>
                    </a:lnTo>
                    <a:lnTo>
                      <a:pt x="11" y="52"/>
                    </a:lnTo>
                    <a:lnTo>
                      <a:pt x="7" y="52"/>
                    </a:lnTo>
                    <a:lnTo>
                      <a:pt x="3" y="53"/>
                    </a:lnTo>
                    <a:lnTo>
                      <a:pt x="11" y="60"/>
                    </a:lnTo>
                    <a:lnTo>
                      <a:pt x="11" y="129"/>
                    </a:lnTo>
                    <a:lnTo>
                      <a:pt x="0" y="1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1" name="Freeform 695"/>
              <p:cNvSpPr>
                <a:spLocks noEditPoints="1"/>
              </p:cNvSpPr>
              <p:nvPr/>
            </p:nvSpPr>
            <p:spPr bwMode="auto">
              <a:xfrm>
                <a:off x="2945" y="1070"/>
                <a:ext cx="10" cy="128"/>
              </a:xfrm>
              <a:custGeom>
                <a:avLst/>
                <a:gdLst>
                  <a:gd name="T0" fmla="*/ 0 w 10"/>
                  <a:gd name="T1" fmla="*/ 56 h 128"/>
                  <a:gd name="T2" fmla="*/ 7 w 10"/>
                  <a:gd name="T3" fmla="*/ 62 h 128"/>
                  <a:gd name="T4" fmla="*/ 10 w 10"/>
                  <a:gd name="T5" fmla="*/ 65 h 128"/>
                  <a:gd name="T6" fmla="*/ 10 w 10"/>
                  <a:gd name="T7" fmla="*/ 128 h 128"/>
                  <a:gd name="T8" fmla="*/ 9 w 10"/>
                  <a:gd name="T9" fmla="*/ 127 h 128"/>
                  <a:gd name="T10" fmla="*/ 0 w 10"/>
                  <a:gd name="T11" fmla="*/ 125 h 128"/>
                  <a:gd name="T12" fmla="*/ 0 w 10"/>
                  <a:gd name="T13" fmla="*/ 56 h 128"/>
                  <a:gd name="T14" fmla="*/ 0 w 10"/>
                  <a:gd name="T15" fmla="*/ 0 h 128"/>
                  <a:gd name="T16" fmla="*/ 10 w 10"/>
                  <a:gd name="T17" fmla="*/ 5 h 128"/>
                  <a:gd name="T18" fmla="*/ 10 w 10"/>
                  <a:gd name="T19" fmla="*/ 47 h 128"/>
                  <a:gd name="T20" fmla="*/ 6 w 10"/>
                  <a:gd name="T21" fmla="*/ 47 h 128"/>
                  <a:gd name="T22" fmla="*/ 0 w 10"/>
                  <a:gd name="T23" fmla="*/ 48 h 128"/>
                  <a:gd name="T24" fmla="*/ 0 w 10"/>
                  <a:gd name="T2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8">
                    <a:moveTo>
                      <a:pt x="0" y="56"/>
                    </a:moveTo>
                    <a:lnTo>
                      <a:pt x="7" y="62"/>
                    </a:lnTo>
                    <a:lnTo>
                      <a:pt x="10" y="65"/>
                    </a:lnTo>
                    <a:lnTo>
                      <a:pt x="10" y="128"/>
                    </a:lnTo>
                    <a:lnTo>
                      <a:pt x="9" y="127"/>
                    </a:lnTo>
                    <a:lnTo>
                      <a:pt x="0" y="125"/>
                    </a:lnTo>
                    <a:lnTo>
                      <a:pt x="0" y="56"/>
                    </a:lnTo>
                    <a:close/>
                    <a:moveTo>
                      <a:pt x="0" y="0"/>
                    </a:moveTo>
                    <a:lnTo>
                      <a:pt x="10" y="5"/>
                    </a:lnTo>
                    <a:lnTo>
                      <a:pt x="10" y="47"/>
                    </a:lnTo>
                    <a:lnTo>
                      <a:pt x="6" y="47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2" name="Freeform 696"/>
              <p:cNvSpPr>
                <a:spLocks noEditPoints="1"/>
              </p:cNvSpPr>
              <p:nvPr/>
            </p:nvSpPr>
            <p:spPr bwMode="auto">
              <a:xfrm>
                <a:off x="2955" y="1075"/>
                <a:ext cx="11" cy="125"/>
              </a:xfrm>
              <a:custGeom>
                <a:avLst/>
                <a:gdLst>
                  <a:gd name="T0" fmla="*/ 0 w 11"/>
                  <a:gd name="T1" fmla="*/ 60 h 125"/>
                  <a:gd name="T2" fmla="*/ 11 w 11"/>
                  <a:gd name="T3" fmla="*/ 70 h 125"/>
                  <a:gd name="T4" fmla="*/ 11 w 11"/>
                  <a:gd name="T5" fmla="*/ 125 h 125"/>
                  <a:gd name="T6" fmla="*/ 0 w 11"/>
                  <a:gd name="T7" fmla="*/ 123 h 125"/>
                  <a:gd name="T8" fmla="*/ 0 w 11"/>
                  <a:gd name="T9" fmla="*/ 60 h 125"/>
                  <a:gd name="T10" fmla="*/ 0 w 11"/>
                  <a:gd name="T11" fmla="*/ 0 h 125"/>
                  <a:gd name="T12" fmla="*/ 3 w 11"/>
                  <a:gd name="T13" fmla="*/ 0 h 125"/>
                  <a:gd name="T14" fmla="*/ 11 w 11"/>
                  <a:gd name="T15" fmla="*/ 4 h 125"/>
                  <a:gd name="T16" fmla="*/ 11 w 11"/>
                  <a:gd name="T17" fmla="*/ 40 h 125"/>
                  <a:gd name="T18" fmla="*/ 0 w 11"/>
                  <a:gd name="T19" fmla="*/ 42 h 125"/>
                  <a:gd name="T20" fmla="*/ 0 w 11"/>
                  <a:gd name="T21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125">
                    <a:moveTo>
                      <a:pt x="0" y="60"/>
                    </a:moveTo>
                    <a:lnTo>
                      <a:pt x="11" y="70"/>
                    </a:lnTo>
                    <a:lnTo>
                      <a:pt x="11" y="125"/>
                    </a:lnTo>
                    <a:lnTo>
                      <a:pt x="0" y="123"/>
                    </a:lnTo>
                    <a:lnTo>
                      <a:pt x="0" y="60"/>
                    </a:lnTo>
                    <a:close/>
                    <a:moveTo>
                      <a:pt x="0" y="0"/>
                    </a:moveTo>
                    <a:lnTo>
                      <a:pt x="3" y="0"/>
                    </a:lnTo>
                    <a:lnTo>
                      <a:pt x="11" y="4"/>
                    </a:lnTo>
                    <a:lnTo>
                      <a:pt x="11" y="40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3" name="Freeform 697"/>
              <p:cNvSpPr>
                <a:spLocks noEditPoints="1"/>
              </p:cNvSpPr>
              <p:nvPr/>
            </p:nvSpPr>
            <p:spPr bwMode="auto">
              <a:xfrm>
                <a:off x="2966" y="1079"/>
                <a:ext cx="11" cy="125"/>
              </a:xfrm>
              <a:custGeom>
                <a:avLst/>
                <a:gdLst>
                  <a:gd name="T0" fmla="*/ 0 w 11"/>
                  <a:gd name="T1" fmla="*/ 66 h 125"/>
                  <a:gd name="T2" fmla="*/ 1 w 11"/>
                  <a:gd name="T3" fmla="*/ 68 h 125"/>
                  <a:gd name="T4" fmla="*/ 11 w 11"/>
                  <a:gd name="T5" fmla="*/ 78 h 125"/>
                  <a:gd name="T6" fmla="*/ 11 w 11"/>
                  <a:gd name="T7" fmla="*/ 125 h 125"/>
                  <a:gd name="T8" fmla="*/ 0 w 11"/>
                  <a:gd name="T9" fmla="*/ 121 h 125"/>
                  <a:gd name="T10" fmla="*/ 0 w 11"/>
                  <a:gd name="T11" fmla="*/ 66 h 125"/>
                  <a:gd name="T12" fmla="*/ 0 w 11"/>
                  <a:gd name="T13" fmla="*/ 0 h 125"/>
                  <a:gd name="T14" fmla="*/ 11 w 11"/>
                  <a:gd name="T15" fmla="*/ 5 h 125"/>
                  <a:gd name="T16" fmla="*/ 11 w 11"/>
                  <a:gd name="T17" fmla="*/ 35 h 125"/>
                  <a:gd name="T18" fmla="*/ 1 w 11"/>
                  <a:gd name="T19" fmla="*/ 35 h 125"/>
                  <a:gd name="T20" fmla="*/ 0 w 11"/>
                  <a:gd name="T21" fmla="*/ 36 h 125"/>
                  <a:gd name="T22" fmla="*/ 0 w 11"/>
                  <a:gd name="T2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5">
                    <a:moveTo>
                      <a:pt x="0" y="66"/>
                    </a:moveTo>
                    <a:lnTo>
                      <a:pt x="1" y="68"/>
                    </a:lnTo>
                    <a:lnTo>
                      <a:pt x="11" y="78"/>
                    </a:lnTo>
                    <a:lnTo>
                      <a:pt x="11" y="125"/>
                    </a:lnTo>
                    <a:lnTo>
                      <a:pt x="0" y="121"/>
                    </a:lnTo>
                    <a:lnTo>
                      <a:pt x="0" y="66"/>
                    </a:lnTo>
                    <a:close/>
                    <a:moveTo>
                      <a:pt x="0" y="0"/>
                    </a:moveTo>
                    <a:lnTo>
                      <a:pt x="11" y="5"/>
                    </a:lnTo>
                    <a:lnTo>
                      <a:pt x="11" y="35"/>
                    </a:lnTo>
                    <a:lnTo>
                      <a:pt x="1" y="35"/>
                    </a:lnTo>
                    <a:lnTo>
                      <a:pt x="0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4" name="Freeform 698"/>
              <p:cNvSpPr>
                <a:spLocks noEditPoints="1"/>
              </p:cNvSpPr>
              <p:nvPr/>
            </p:nvSpPr>
            <p:spPr bwMode="auto">
              <a:xfrm>
                <a:off x="2977" y="1084"/>
                <a:ext cx="11" cy="124"/>
              </a:xfrm>
              <a:custGeom>
                <a:avLst/>
                <a:gdLst>
                  <a:gd name="T0" fmla="*/ 0 w 11"/>
                  <a:gd name="T1" fmla="*/ 73 h 124"/>
                  <a:gd name="T2" fmla="*/ 4 w 11"/>
                  <a:gd name="T3" fmla="*/ 78 h 124"/>
                  <a:gd name="T4" fmla="*/ 11 w 11"/>
                  <a:gd name="T5" fmla="*/ 85 h 124"/>
                  <a:gd name="T6" fmla="*/ 11 w 11"/>
                  <a:gd name="T7" fmla="*/ 124 h 124"/>
                  <a:gd name="T8" fmla="*/ 0 w 11"/>
                  <a:gd name="T9" fmla="*/ 120 h 124"/>
                  <a:gd name="T10" fmla="*/ 0 w 11"/>
                  <a:gd name="T11" fmla="*/ 73 h 124"/>
                  <a:gd name="T12" fmla="*/ 0 w 11"/>
                  <a:gd name="T13" fmla="*/ 0 h 124"/>
                  <a:gd name="T14" fmla="*/ 2 w 11"/>
                  <a:gd name="T15" fmla="*/ 1 h 124"/>
                  <a:gd name="T16" fmla="*/ 11 w 11"/>
                  <a:gd name="T17" fmla="*/ 5 h 124"/>
                  <a:gd name="T18" fmla="*/ 11 w 11"/>
                  <a:gd name="T19" fmla="*/ 29 h 124"/>
                  <a:gd name="T20" fmla="*/ 9 w 11"/>
                  <a:gd name="T21" fmla="*/ 29 h 124"/>
                  <a:gd name="T22" fmla="*/ 0 w 11"/>
                  <a:gd name="T23" fmla="*/ 30 h 124"/>
                  <a:gd name="T24" fmla="*/ 0 w 11"/>
                  <a:gd name="T2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124">
                    <a:moveTo>
                      <a:pt x="0" y="73"/>
                    </a:moveTo>
                    <a:lnTo>
                      <a:pt x="4" y="78"/>
                    </a:lnTo>
                    <a:lnTo>
                      <a:pt x="11" y="85"/>
                    </a:lnTo>
                    <a:lnTo>
                      <a:pt x="11" y="124"/>
                    </a:lnTo>
                    <a:lnTo>
                      <a:pt x="0" y="120"/>
                    </a:lnTo>
                    <a:lnTo>
                      <a:pt x="0" y="73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1" y="5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0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5" name="Freeform 699"/>
              <p:cNvSpPr>
                <a:spLocks noEditPoints="1"/>
              </p:cNvSpPr>
              <p:nvPr/>
            </p:nvSpPr>
            <p:spPr bwMode="auto">
              <a:xfrm>
                <a:off x="2988" y="1089"/>
                <a:ext cx="10" cy="123"/>
              </a:xfrm>
              <a:custGeom>
                <a:avLst/>
                <a:gdLst>
                  <a:gd name="T0" fmla="*/ 0 w 10"/>
                  <a:gd name="T1" fmla="*/ 80 h 123"/>
                  <a:gd name="T2" fmla="*/ 6 w 10"/>
                  <a:gd name="T3" fmla="*/ 89 h 123"/>
                  <a:gd name="T4" fmla="*/ 10 w 10"/>
                  <a:gd name="T5" fmla="*/ 93 h 123"/>
                  <a:gd name="T6" fmla="*/ 10 w 10"/>
                  <a:gd name="T7" fmla="*/ 123 h 123"/>
                  <a:gd name="T8" fmla="*/ 2 w 10"/>
                  <a:gd name="T9" fmla="*/ 121 h 123"/>
                  <a:gd name="T10" fmla="*/ 0 w 10"/>
                  <a:gd name="T11" fmla="*/ 119 h 123"/>
                  <a:gd name="T12" fmla="*/ 0 w 10"/>
                  <a:gd name="T13" fmla="*/ 80 h 123"/>
                  <a:gd name="T14" fmla="*/ 0 w 10"/>
                  <a:gd name="T15" fmla="*/ 0 h 123"/>
                  <a:gd name="T16" fmla="*/ 9 w 10"/>
                  <a:gd name="T17" fmla="*/ 4 h 123"/>
                  <a:gd name="T18" fmla="*/ 10 w 10"/>
                  <a:gd name="T19" fmla="*/ 5 h 123"/>
                  <a:gd name="T20" fmla="*/ 10 w 10"/>
                  <a:gd name="T21" fmla="*/ 22 h 123"/>
                  <a:gd name="T22" fmla="*/ 0 w 10"/>
                  <a:gd name="T23" fmla="*/ 24 h 123"/>
                  <a:gd name="T24" fmla="*/ 0 w 10"/>
                  <a:gd name="T2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23">
                    <a:moveTo>
                      <a:pt x="0" y="80"/>
                    </a:moveTo>
                    <a:lnTo>
                      <a:pt x="6" y="89"/>
                    </a:lnTo>
                    <a:lnTo>
                      <a:pt x="10" y="93"/>
                    </a:lnTo>
                    <a:lnTo>
                      <a:pt x="10" y="123"/>
                    </a:lnTo>
                    <a:lnTo>
                      <a:pt x="2" y="121"/>
                    </a:lnTo>
                    <a:lnTo>
                      <a:pt x="0" y="119"/>
                    </a:lnTo>
                    <a:lnTo>
                      <a:pt x="0" y="80"/>
                    </a:lnTo>
                    <a:close/>
                    <a:moveTo>
                      <a:pt x="0" y="0"/>
                    </a:moveTo>
                    <a:lnTo>
                      <a:pt x="9" y="4"/>
                    </a:lnTo>
                    <a:lnTo>
                      <a:pt x="10" y="5"/>
                    </a:lnTo>
                    <a:lnTo>
                      <a:pt x="10" y="22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C0000"/>
              </a:solidFill>
              <a:ln w="0">
                <a:solidFill>
                  <a:srgbClr val="2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6" name="Freeform 700"/>
              <p:cNvSpPr>
                <a:spLocks noEditPoints="1"/>
              </p:cNvSpPr>
              <p:nvPr/>
            </p:nvSpPr>
            <p:spPr bwMode="auto">
              <a:xfrm>
                <a:off x="2998" y="1094"/>
                <a:ext cx="11" cy="123"/>
              </a:xfrm>
              <a:custGeom>
                <a:avLst/>
                <a:gdLst>
                  <a:gd name="T0" fmla="*/ 0 w 11"/>
                  <a:gd name="T1" fmla="*/ 88 h 123"/>
                  <a:gd name="T2" fmla="*/ 8 w 11"/>
                  <a:gd name="T3" fmla="*/ 99 h 123"/>
                  <a:gd name="T4" fmla="*/ 11 w 11"/>
                  <a:gd name="T5" fmla="*/ 103 h 123"/>
                  <a:gd name="T6" fmla="*/ 11 w 11"/>
                  <a:gd name="T7" fmla="*/ 123 h 123"/>
                  <a:gd name="T8" fmla="*/ 0 w 11"/>
                  <a:gd name="T9" fmla="*/ 118 h 123"/>
                  <a:gd name="T10" fmla="*/ 0 w 11"/>
                  <a:gd name="T11" fmla="*/ 88 h 123"/>
                  <a:gd name="T12" fmla="*/ 0 w 11"/>
                  <a:gd name="T13" fmla="*/ 0 h 123"/>
                  <a:gd name="T14" fmla="*/ 11 w 11"/>
                  <a:gd name="T15" fmla="*/ 6 h 123"/>
                  <a:gd name="T16" fmla="*/ 11 w 11"/>
                  <a:gd name="T17" fmla="*/ 17 h 123"/>
                  <a:gd name="T18" fmla="*/ 11 w 11"/>
                  <a:gd name="T19" fmla="*/ 17 h 123"/>
                  <a:gd name="T20" fmla="*/ 0 w 11"/>
                  <a:gd name="T21" fmla="*/ 17 h 123"/>
                  <a:gd name="T22" fmla="*/ 0 w 11"/>
                  <a:gd name="T23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123">
                    <a:moveTo>
                      <a:pt x="0" y="88"/>
                    </a:moveTo>
                    <a:lnTo>
                      <a:pt x="8" y="99"/>
                    </a:lnTo>
                    <a:lnTo>
                      <a:pt x="11" y="103"/>
                    </a:lnTo>
                    <a:lnTo>
                      <a:pt x="11" y="123"/>
                    </a:lnTo>
                    <a:lnTo>
                      <a:pt x="0" y="118"/>
                    </a:lnTo>
                    <a:lnTo>
                      <a:pt x="0" y="88"/>
                    </a:lnTo>
                    <a:close/>
                    <a:moveTo>
                      <a:pt x="0" y="0"/>
                    </a:moveTo>
                    <a:lnTo>
                      <a:pt x="11" y="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7" name="Freeform 701"/>
              <p:cNvSpPr>
                <a:spLocks noEditPoints="1"/>
              </p:cNvSpPr>
              <p:nvPr/>
            </p:nvSpPr>
            <p:spPr bwMode="auto">
              <a:xfrm>
                <a:off x="3009" y="1100"/>
                <a:ext cx="12" cy="121"/>
              </a:xfrm>
              <a:custGeom>
                <a:avLst/>
                <a:gdLst>
                  <a:gd name="T0" fmla="*/ 0 w 12"/>
                  <a:gd name="T1" fmla="*/ 97 h 121"/>
                  <a:gd name="T2" fmla="*/ 8 w 12"/>
                  <a:gd name="T3" fmla="*/ 106 h 121"/>
                  <a:gd name="T4" fmla="*/ 12 w 12"/>
                  <a:gd name="T5" fmla="*/ 111 h 121"/>
                  <a:gd name="T6" fmla="*/ 12 w 12"/>
                  <a:gd name="T7" fmla="*/ 121 h 121"/>
                  <a:gd name="T8" fmla="*/ 0 w 12"/>
                  <a:gd name="T9" fmla="*/ 117 h 121"/>
                  <a:gd name="T10" fmla="*/ 0 w 12"/>
                  <a:gd name="T11" fmla="*/ 97 h 121"/>
                  <a:gd name="T12" fmla="*/ 0 w 12"/>
                  <a:gd name="T13" fmla="*/ 0 h 121"/>
                  <a:gd name="T14" fmla="*/ 2 w 12"/>
                  <a:gd name="T15" fmla="*/ 1 h 121"/>
                  <a:gd name="T16" fmla="*/ 12 w 12"/>
                  <a:gd name="T17" fmla="*/ 5 h 121"/>
                  <a:gd name="T18" fmla="*/ 12 w 12"/>
                  <a:gd name="T19" fmla="*/ 11 h 121"/>
                  <a:gd name="T20" fmla="*/ 0 w 12"/>
                  <a:gd name="T21" fmla="*/ 11 h 121"/>
                  <a:gd name="T22" fmla="*/ 0 w 12"/>
                  <a:gd name="T2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121">
                    <a:moveTo>
                      <a:pt x="0" y="97"/>
                    </a:moveTo>
                    <a:lnTo>
                      <a:pt x="8" y="106"/>
                    </a:lnTo>
                    <a:lnTo>
                      <a:pt x="12" y="111"/>
                    </a:lnTo>
                    <a:lnTo>
                      <a:pt x="12" y="121"/>
                    </a:lnTo>
                    <a:lnTo>
                      <a:pt x="0" y="117"/>
                    </a:lnTo>
                    <a:lnTo>
                      <a:pt x="0" y="97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12" y="5"/>
                    </a:lnTo>
                    <a:lnTo>
                      <a:pt x="12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8" name="Freeform 702"/>
              <p:cNvSpPr>
                <a:spLocks noEditPoints="1"/>
              </p:cNvSpPr>
              <p:nvPr/>
            </p:nvSpPr>
            <p:spPr bwMode="auto">
              <a:xfrm>
                <a:off x="3021" y="1105"/>
                <a:ext cx="10" cy="122"/>
              </a:xfrm>
              <a:custGeom>
                <a:avLst/>
                <a:gdLst>
                  <a:gd name="T0" fmla="*/ 0 w 10"/>
                  <a:gd name="T1" fmla="*/ 106 h 122"/>
                  <a:gd name="T2" fmla="*/ 3 w 10"/>
                  <a:gd name="T3" fmla="*/ 112 h 122"/>
                  <a:gd name="T4" fmla="*/ 7 w 10"/>
                  <a:gd name="T5" fmla="*/ 119 h 122"/>
                  <a:gd name="T6" fmla="*/ 10 w 10"/>
                  <a:gd name="T7" fmla="*/ 122 h 122"/>
                  <a:gd name="T8" fmla="*/ 0 w 10"/>
                  <a:gd name="T9" fmla="*/ 116 h 122"/>
                  <a:gd name="T10" fmla="*/ 0 w 10"/>
                  <a:gd name="T11" fmla="*/ 106 h 122"/>
                  <a:gd name="T12" fmla="*/ 0 w 10"/>
                  <a:gd name="T13" fmla="*/ 0 h 122"/>
                  <a:gd name="T14" fmla="*/ 1 w 10"/>
                  <a:gd name="T15" fmla="*/ 1 h 122"/>
                  <a:gd name="T16" fmla="*/ 7 w 10"/>
                  <a:gd name="T17" fmla="*/ 5 h 122"/>
                  <a:gd name="T18" fmla="*/ 10 w 10"/>
                  <a:gd name="T19" fmla="*/ 6 h 122"/>
                  <a:gd name="T20" fmla="*/ 0 w 10"/>
                  <a:gd name="T21" fmla="*/ 6 h 122"/>
                  <a:gd name="T22" fmla="*/ 0 w 10"/>
                  <a:gd name="T23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" h="122">
                    <a:moveTo>
                      <a:pt x="0" y="106"/>
                    </a:moveTo>
                    <a:lnTo>
                      <a:pt x="3" y="112"/>
                    </a:lnTo>
                    <a:lnTo>
                      <a:pt x="7" y="119"/>
                    </a:lnTo>
                    <a:lnTo>
                      <a:pt x="10" y="122"/>
                    </a:lnTo>
                    <a:lnTo>
                      <a:pt x="0" y="116"/>
                    </a:lnTo>
                    <a:lnTo>
                      <a:pt x="0" y="106"/>
                    </a:lnTo>
                    <a:close/>
                    <a:moveTo>
                      <a:pt x="0" y="0"/>
                    </a:moveTo>
                    <a:lnTo>
                      <a:pt x="1" y="1"/>
                    </a:lnTo>
                    <a:lnTo>
                      <a:pt x="7" y="5"/>
                    </a:lnTo>
                    <a:lnTo>
                      <a:pt x="10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9" name="Freeform 703"/>
              <p:cNvSpPr>
                <a:spLocks noEditPoints="1"/>
              </p:cNvSpPr>
              <p:nvPr/>
            </p:nvSpPr>
            <p:spPr bwMode="auto">
              <a:xfrm>
                <a:off x="3031" y="1111"/>
                <a:ext cx="0" cy="116"/>
              </a:xfrm>
              <a:custGeom>
                <a:avLst/>
                <a:gdLst>
                  <a:gd name="T0" fmla="*/ 116 h 116"/>
                  <a:gd name="T1" fmla="*/ 116 h 116"/>
                  <a:gd name="T2" fmla="*/ 116 h 116"/>
                  <a:gd name="T3" fmla="*/ 116 h 116"/>
                  <a:gd name="T4" fmla="*/ 0 h 116"/>
                  <a:gd name="T5" fmla="*/ 0 h 116"/>
                  <a:gd name="T6" fmla="*/ 0 h 116"/>
                  <a:gd name="T7" fmla="*/ 0 h 11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</a:cxnLst>
                <a:rect l="0" t="0" r="r" b="b"/>
                <a:pathLst>
                  <a:path h="116">
                    <a:moveTo>
                      <a:pt x="0" y="116"/>
                    </a:moveTo>
                    <a:lnTo>
                      <a:pt x="0" y="116"/>
                    </a:lnTo>
                    <a:lnTo>
                      <a:pt x="0" y="116"/>
                    </a:lnTo>
                    <a:lnTo>
                      <a:pt x="0" y="116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0000"/>
              </a:solidFill>
              <a:ln w="0">
                <a:solidFill>
                  <a:srgbClr val="2D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0" name="Freeform 704"/>
              <p:cNvSpPr>
                <a:spLocks/>
              </p:cNvSpPr>
              <p:nvPr/>
            </p:nvSpPr>
            <p:spPr bwMode="auto">
              <a:xfrm>
                <a:off x="2916" y="1922"/>
                <a:ext cx="80" cy="120"/>
              </a:xfrm>
              <a:custGeom>
                <a:avLst/>
                <a:gdLst>
                  <a:gd name="T0" fmla="*/ 30 w 80"/>
                  <a:gd name="T1" fmla="*/ 0 h 120"/>
                  <a:gd name="T2" fmla="*/ 80 w 80"/>
                  <a:gd name="T3" fmla="*/ 44 h 120"/>
                  <a:gd name="T4" fmla="*/ 56 w 80"/>
                  <a:gd name="T5" fmla="*/ 120 h 120"/>
                  <a:gd name="T6" fmla="*/ 0 w 80"/>
                  <a:gd name="T7" fmla="*/ 72 h 120"/>
                  <a:gd name="T8" fmla="*/ 30 w 80"/>
                  <a:gd name="T9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" h="120">
                    <a:moveTo>
                      <a:pt x="30" y="0"/>
                    </a:moveTo>
                    <a:lnTo>
                      <a:pt x="80" y="44"/>
                    </a:lnTo>
                    <a:lnTo>
                      <a:pt x="56" y="120"/>
                    </a:lnTo>
                    <a:lnTo>
                      <a:pt x="0" y="7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138BA1"/>
              </a:solidFill>
              <a:ln w="0">
                <a:solidFill>
                  <a:srgbClr val="138B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1" name="Freeform 705"/>
              <p:cNvSpPr>
                <a:spLocks/>
              </p:cNvSpPr>
              <p:nvPr/>
            </p:nvSpPr>
            <p:spPr bwMode="auto">
              <a:xfrm>
                <a:off x="3903" y="1351"/>
                <a:ext cx="43" cy="131"/>
              </a:xfrm>
              <a:custGeom>
                <a:avLst/>
                <a:gdLst>
                  <a:gd name="T0" fmla="*/ 9 w 43"/>
                  <a:gd name="T1" fmla="*/ 0 h 131"/>
                  <a:gd name="T2" fmla="*/ 12 w 43"/>
                  <a:gd name="T3" fmla="*/ 0 h 131"/>
                  <a:gd name="T4" fmla="*/ 14 w 43"/>
                  <a:gd name="T5" fmla="*/ 3 h 131"/>
                  <a:gd name="T6" fmla="*/ 17 w 43"/>
                  <a:gd name="T7" fmla="*/ 5 h 131"/>
                  <a:gd name="T8" fmla="*/ 22 w 43"/>
                  <a:gd name="T9" fmla="*/ 12 h 131"/>
                  <a:gd name="T10" fmla="*/ 29 w 43"/>
                  <a:gd name="T11" fmla="*/ 22 h 131"/>
                  <a:gd name="T12" fmla="*/ 35 w 43"/>
                  <a:gd name="T13" fmla="*/ 38 h 131"/>
                  <a:gd name="T14" fmla="*/ 40 w 43"/>
                  <a:gd name="T15" fmla="*/ 55 h 131"/>
                  <a:gd name="T16" fmla="*/ 43 w 43"/>
                  <a:gd name="T17" fmla="*/ 76 h 131"/>
                  <a:gd name="T18" fmla="*/ 40 w 43"/>
                  <a:gd name="T19" fmla="*/ 101 h 131"/>
                  <a:gd name="T20" fmla="*/ 31 w 43"/>
                  <a:gd name="T21" fmla="*/ 127 h 131"/>
                  <a:gd name="T22" fmla="*/ 30 w 43"/>
                  <a:gd name="T23" fmla="*/ 130 h 131"/>
                  <a:gd name="T24" fmla="*/ 27 w 43"/>
                  <a:gd name="T25" fmla="*/ 131 h 131"/>
                  <a:gd name="T26" fmla="*/ 25 w 43"/>
                  <a:gd name="T27" fmla="*/ 131 h 131"/>
                  <a:gd name="T28" fmla="*/ 21 w 43"/>
                  <a:gd name="T29" fmla="*/ 131 h 131"/>
                  <a:gd name="T30" fmla="*/ 18 w 43"/>
                  <a:gd name="T31" fmla="*/ 128 h 131"/>
                  <a:gd name="T32" fmla="*/ 17 w 43"/>
                  <a:gd name="T33" fmla="*/ 126 h 131"/>
                  <a:gd name="T34" fmla="*/ 16 w 43"/>
                  <a:gd name="T35" fmla="*/ 123 h 131"/>
                  <a:gd name="T36" fmla="*/ 17 w 43"/>
                  <a:gd name="T37" fmla="*/ 120 h 131"/>
                  <a:gd name="T38" fmla="*/ 25 w 43"/>
                  <a:gd name="T39" fmla="*/ 97 h 131"/>
                  <a:gd name="T40" fmla="*/ 26 w 43"/>
                  <a:gd name="T41" fmla="*/ 77 h 131"/>
                  <a:gd name="T42" fmla="*/ 25 w 43"/>
                  <a:gd name="T43" fmla="*/ 59 h 131"/>
                  <a:gd name="T44" fmla="*/ 21 w 43"/>
                  <a:gd name="T45" fmla="*/ 43 h 131"/>
                  <a:gd name="T46" fmla="*/ 14 w 43"/>
                  <a:gd name="T47" fmla="*/ 31 h 131"/>
                  <a:gd name="T48" fmla="*/ 9 w 43"/>
                  <a:gd name="T49" fmla="*/ 21 h 131"/>
                  <a:gd name="T50" fmla="*/ 5 w 43"/>
                  <a:gd name="T51" fmla="*/ 16 h 131"/>
                  <a:gd name="T52" fmla="*/ 2 w 43"/>
                  <a:gd name="T53" fmla="*/ 13 h 131"/>
                  <a:gd name="T54" fmla="*/ 1 w 43"/>
                  <a:gd name="T55" fmla="*/ 10 h 131"/>
                  <a:gd name="T56" fmla="*/ 0 w 43"/>
                  <a:gd name="T57" fmla="*/ 8 h 131"/>
                  <a:gd name="T58" fmla="*/ 1 w 43"/>
                  <a:gd name="T59" fmla="*/ 5 h 131"/>
                  <a:gd name="T60" fmla="*/ 2 w 43"/>
                  <a:gd name="T61" fmla="*/ 3 h 131"/>
                  <a:gd name="T62" fmla="*/ 5 w 43"/>
                  <a:gd name="T63" fmla="*/ 0 h 131"/>
                  <a:gd name="T64" fmla="*/ 9 w 43"/>
                  <a:gd name="T65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" h="131">
                    <a:moveTo>
                      <a:pt x="9" y="0"/>
                    </a:moveTo>
                    <a:lnTo>
                      <a:pt x="12" y="0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2"/>
                    </a:lnTo>
                    <a:lnTo>
                      <a:pt x="29" y="22"/>
                    </a:lnTo>
                    <a:lnTo>
                      <a:pt x="35" y="38"/>
                    </a:lnTo>
                    <a:lnTo>
                      <a:pt x="40" y="55"/>
                    </a:lnTo>
                    <a:lnTo>
                      <a:pt x="43" y="76"/>
                    </a:lnTo>
                    <a:lnTo>
                      <a:pt x="40" y="101"/>
                    </a:lnTo>
                    <a:lnTo>
                      <a:pt x="31" y="127"/>
                    </a:lnTo>
                    <a:lnTo>
                      <a:pt x="30" y="130"/>
                    </a:lnTo>
                    <a:lnTo>
                      <a:pt x="27" y="131"/>
                    </a:lnTo>
                    <a:lnTo>
                      <a:pt x="25" y="131"/>
                    </a:lnTo>
                    <a:lnTo>
                      <a:pt x="21" y="131"/>
                    </a:lnTo>
                    <a:lnTo>
                      <a:pt x="18" y="128"/>
                    </a:lnTo>
                    <a:lnTo>
                      <a:pt x="17" y="126"/>
                    </a:lnTo>
                    <a:lnTo>
                      <a:pt x="16" y="123"/>
                    </a:lnTo>
                    <a:lnTo>
                      <a:pt x="17" y="120"/>
                    </a:lnTo>
                    <a:lnTo>
                      <a:pt x="25" y="97"/>
                    </a:lnTo>
                    <a:lnTo>
                      <a:pt x="26" y="77"/>
                    </a:lnTo>
                    <a:lnTo>
                      <a:pt x="25" y="59"/>
                    </a:lnTo>
                    <a:lnTo>
                      <a:pt x="21" y="43"/>
                    </a:lnTo>
                    <a:lnTo>
                      <a:pt x="14" y="31"/>
                    </a:lnTo>
                    <a:lnTo>
                      <a:pt x="9" y="21"/>
                    </a:lnTo>
                    <a:lnTo>
                      <a:pt x="5" y="16"/>
                    </a:lnTo>
                    <a:lnTo>
                      <a:pt x="2" y="13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2" name="Freeform 706"/>
              <p:cNvSpPr>
                <a:spLocks/>
              </p:cNvSpPr>
              <p:nvPr/>
            </p:nvSpPr>
            <p:spPr bwMode="auto">
              <a:xfrm>
                <a:off x="3953" y="1322"/>
                <a:ext cx="52" cy="176"/>
              </a:xfrm>
              <a:custGeom>
                <a:avLst/>
                <a:gdLst>
                  <a:gd name="T0" fmla="*/ 7 w 52"/>
                  <a:gd name="T1" fmla="*/ 0 h 176"/>
                  <a:gd name="T2" fmla="*/ 11 w 52"/>
                  <a:gd name="T3" fmla="*/ 1 h 176"/>
                  <a:gd name="T4" fmla="*/ 14 w 52"/>
                  <a:gd name="T5" fmla="*/ 3 h 176"/>
                  <a:gd name="T6" fmla="*/ 17 w 52"/>
                  <a:gd name="T7" fmla="*/ 5 h 176"/>
                  <a:gd name="T8" fmla="*/ 22 w 52"/>
                  <a:gd name="T9" fmla="*/ 13 h 176"/>
                  <a:gd name="T10" fmla="*/ 30 w 52"/>
                  <a:gd name="T11" fmla="*/ 25 h 176"/>
                  <a:gd name="T12" fmla="*/ 38 w 52"/>
                  <a:gd name="T13" fmla="*/ 41 h 176"/>
                  <a:gd name="T14" fmla="*/ 45 w 52"/>
                  <a:gd name="T15" fmla="*/ 60 h 176"/>
                  <a:gd name="T16" fmla="*/ 51 w 52"/>
                  <a:gd name="T17" fmla="*/ 84 h 176"/>
                  <a:gd name="T18" fmla="*/ 52 w 52"/>
                  <a:gd name="T19" fmla="*/ 110 h 176"/>
                  <a:gd name="T20" fmla="*/ 48 w 52"/>
                  <a:gd name="T21" fmla="*/ 139 h 176"/>
                  <a:gd name="T22" fmla="*/ 38 w 52"/>
                  <a:gd name="T23" fmla="*/ 170 h 176"/>
                  <a:gd name="T24" fmla="*/ 35 w 52"/>
                  <a:gd name="T25" fmla="*/ 173 h 176"/>
                  <a:gd name="T26" fmla="*/ 32 w 52"/>
                  <a:gd name="T27" fmla="*/ 176 h 176"/>
                  <a:gd name="T28" fmla="*/ 30 w 52"/>
                  <a:gd name="T29" fmla="*/ 176 h 176"/>
                  <a:gd name="T30" fmla="*/ 27 w 52"/>
                  <a:gd name="T31" fmla="*/ 176 h 176"/>
                  <a:gd name="T32" fmla="*/ 24 w 52"/>
                  <a:gd name="T33" fmla="*/ 173 h 176"/>
                  <a:gd name="T34" fmla="*/ 22 w 52"/>
                  <a:gd name="T35" fmla="*/ 170 h 176"/>
                  <a:gd name="T36" fmla="*/ 22 w 52"/>
                  <a:gd name="T37" fmla="*/ 168 h 176"/>
                  <a:gd name="T38" fmla="*/ 22 w 52"/>
                  <a:gd name="T39" fmla="*/ 164 h 176"/>
                  <a:gd name="T40" fmla="*/ 32 w 52"/>
                  <a:gd name="T41" fmla="*/ 136 h 176"/>
                  <a:gd name="T42" fmla="*/ 36 w 52"/>
                  <a:gd name="T43" fmla="*/ 110 h 176"/>
                  <a:gd name="T44" fmla="*/ 35 w 52"/>
                  <a:gd name="T45" fmla="*/ 87 h 176"/>
                  <a:gd name="T46" fmla="*/ 31 w 52"/>
                  <a:gd name="T47" fmla="*/ 67 h 176"/>
                  <a:gd name="T48" fmla="*/ 24 w 52"/>
                  <a:gd name="T49" fmla="*/ 49 h 176"/>
                  <a:gd name="T50" fmla="*/ 17 w 52"/>
                  <a:gd name="T51" fmla="*/ 34 h 176"/>
                  <a:gd name="T52" fmla="*/ 10 w 52"/>
                  <a:gd name="T53" fmla="*/ 24 h 176"/>
                  <a:gd name="T54" fmla="*/ 5 w 52"/>
                  <a:gd name="T55" fmla="*/ 17 h 176"/>
                  <a:gd name="T56" fmla="*/ 2 w 52"/>
                  <a:gd name="T57" fmla="*/ 15 h 176"/>
                  <a:gd name="T58" fmla="*/ 1 w 52"/>
                  <a:gd name="T59" fmla="*/ 12 h 176"/>
                  <a:gd name="T60" fmla="*/ 0 w 52"/>
                  <a:gd name="T61" fmla="*/ 8 h 176"/>
                  <a:gd name="T62" fmla="*/ 1 w 52"/>
                  <a:gd name="T63" fmla="*/ 5 h 176"/>
                  <a:gd name="T64" fmla="*/ 2 w 52"/>
                  <a:gd name="T65" fmla="*/ 3 h 176"/>
                  <a:gd name="T66" fmla="*/ 5 w 52"/>
                  <a:gd name="T67" fmla="*/ 1 h 176"/>
                  <a:gd name="T68" fmla="*/ 7 w 52"/>
                  <a:gd name="T6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2" h="176">
                    <a:moveTo>
                      <a:pt x="7" y="0"/>
                    </a:moveTo>
                    <a:lnTo>
                      <a:pt x="11" y="1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2" y="13"/>
                    </a:lnTo>
                    <a:lnTo>
                      <a:pt x="30" y="25"/>
                    </a:lnTo>
                    <a:lnTo>
                      <a:pt x="38" y="41"/>
                    </a:lnTo>
                    <a:lnTo>
                      <a:pt x="45" y="60"/>
                    </a:lnTo>
                    <a:lnTo>
                      <a:pt x="51" y="84"/>
                    </a:lnTo>
                    <a:lnTo>
                      <a:pt x="52" y="110"/>
                    </a:lnTo>
                    <a:lnTo>
                      <a:pt x="48" y="139"/>
                    </a:lnTo>
                    <a:lnTo>
                      <a:pt x="38" y="170"/>
                    </a:lnTo>
                    <a:lnTo>
                      <a:pt x="35" y="173"/>
                    </a:lnTo>
                    <a:lnTo>
                      <a:pt x="32" y="176"/>
                    </a:lnTo>
                    <a:lnTo>
                      <a:pt x="30" y="176"/>
                    </a:lnTo>
                    <a:lnTo>
                      <a:pt x="27" y="176"/>
                    </a:lnTo>
                    <a:lnTo>
                      <a:pt x="24" y="173"/>
                    </a:lnTo>
                    <a:lnTo>
                      <a:pt x="22" y="170"/>
                    </a:lnTo>
                    <a:lnTo>
                      <a:pt x="22" y="168"/>
                    </a:lnTo>
                    <a:lnTo>
                      <a:pt x="22" y="164"/>
                    </a:lnTo>
                    <a:lnTo>
                      <a:pt x="32" y="136"/>
                    </a:lnTo>
                    <a:lnTo>
                      <a:pt x="36" y="110"/>
                    </a:lnTo>
                    <a:lnTo>
                      <a:pt x="35" y="87"/>
                    </a:lnTo>
                    <a:lnTo>
                      <a:pt x="31" y="67"/>
                    </a:lnTo>
                    <a:lnTo>
                      <a:pt x="24" y="49"/>
                    </a:lnTo>
                    <a:lnTo>
                      <a:pt x="17" y="34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2" y="15"/>
                    </a:lnTo>
                    <a:lnTo>
                      <a:pt x="1" y="12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3" name="Freeform 707"/>
              <p:cNvSpPr>
                <a:spLocks/>
              </p:cNvSpPr>
              <p:nvPr/>
            </p:nvSpPr>
            <p:spPr bwMode="auto">
              <a:xfrm>
                <a:off x="4017" y="1276"/>
                <a:ext cx="69" cy="257"/>
              </a:xfrm>
              <a:custGeom>
                <a:avLst/>
                <a:gdLst>
                  <a:gd name="T0" fmla="*/ 8 w 69"/>
                  <a:gd name="T1" fmla="*/ 0 h 257"/>
                  <a:gd name="T2" fmla="*/ 10 w 69"/>
                  <a:gd name="T3" fmla="*/ 0 h 257"/>
                  <a:gd name="T4" fmla="*/ 13 w 69"/>
                  <a:gd name="T5" fmla="*/ 3 h 257"/>
                  <a:gd name="T6" fmla="*/ 15 w 69"/>
                  <a:gd name="T7" fmla="*/ 6 h 257"/>
                  <a:gd name="T8" fmla="*/ 22 w 69"/>
                  <a:gd name="T9" fmla="*/ 12 h 257"/>
                  <a:gd name="T10" fmla="*/ 30 w 69"/>
                  <a:gd name="T11" fmla="*/ 25 h 257"/>
                  <a:gd name="T12" fmla="*/ 40 w 69"/>
                  <a:gd name="T13" fmla="*/ 41 h 257"/>
                  <a:gd name="T14" fmla="*/ 51 w 69"/>
                  <a:gd name="T15" fmla="*/ 62 h 257"/>
                  <a:gd name="T16" fmla="*/ 60 w 69"/>
                  <a:gd name="T17" fmla="*/ 85 h 257"/>
                  <a:gd name="T18" fmla="*/ 66 w 69"/>
                  <a:gd name="T19" fmla="*/ 113 h 257"/>
                  <a:gd name="T20" fmla="*/ 69 w 69"/>
                  <a:gd name="T21" fmla="*/ 143 h 257"/>
                  <a:gd name="T22" fmla="*/ 69 w 69"/>
                  <a:gd name="T23" fmla="*/ 177 h 257"/>
                  <a:gd name="T24" fmla="*/ 61 w 69"/>
                  <a:gd name="T25" fmla="*/ 212 h 257"/>
                  <a:gd name="T26" fmla="*/ 48 w 69"/>
                  <a:gd name="T27" fmla="*/ 252 h 257"/>
                  <a:gd name="T28" fmla="*/ 46 w 69"/>
                  <a:gd name="T29" fmla="*/ 254 h 257"/>
                  <a:gd name="T30" fmla="*/ 44 w 69"/>
                  <a:gd name="T31" fmla="*/ 256 h 257"/>
                  <a:gd name="T32" fmla="*/ 40 w 69"/>
                  <a:gd name="T33" fmla="*/ 257 h 257"/>
                  <a:gd name="T34" fmla="*/ 38 w 69"/>
                  <a:gd name="T35" fmla="*/ 256 h 257"/>
                  <a:gd name="T36" fmla="*/ 35 w 69"/>
                  <a:gd name="T37" fmla="*/ 254 h 257"/>
                  <a:gd name="T38" fmla="*/ 32 w 69"/>
                  <a:gd name="T39" fmla="*/ 252 h 257"/>
                  <a:gd name="T40" fmla="*/ 32 w 69"/>
                  <a:gd name="T41" fmla="*/ 248 h 257"/>
                  <a:gd name="T42" fmla="*/ 34 w 69"/>
                  <a:gd name="T43" fmla="*/ 245 h 257"/>
                  <a:gd name="T44" fmla="*/ 46 w 69"/>
                  <a:gd name="T45" fmla="*/ 210 h 257"/>
                  <a:gd name="T46" fmla="*/ 52 w 69"/>
                  <a:gd name="T47" fmla="*/ 176 h 257"/>
                  <a:gd name="T48" fmla="*/ 53 w 69"/>
                  <a:gd name="T49" fmla="*/ 144 h 257"/>
                  <a:gd name="T50" fmla="*/ 51 w 69"/>
                  <a:gd name="T51" fmla="*/ 117 h 257"/>
                  <a:gd name="T52" fmla="*/ 46 w 69"/>
                  <a:gd name="T53" fmla="*/ 92 h 257"/>
                  <a:gd name="T54" fmla="*/ 38 w 69"/>
                  <a:gd name="T55" fmla="*/ 70 h 257"/>
                  <a:gd name="T56" fmla="*/ 29 w 69"/>
                  <a:gd name="T57" fmla="*/ 51 h 257"/>
                  <a:gd name="T58" fmla="*/ 19 w 69"/>
                  <a:gd name="T59" fmla="*/ 36 h 257"/>
                  <a:gd name="T60" fmla="*/ 10 w 69"/>
                  <a:gd name="T61" fmla="*/ 24 h 257"/>
                  <a:gd name="T62" fmla="*/ 5 w 69"/>
                  <a:gd name="T63" fmla="*/ 17 h 257"/>
                  <a:gd name="T64" fmla="*/ 1 w 69"/>
                  <a:gd name="T65" fmla="*/ 13 h 257"/>
                  <a:gd name="T66" fmla="*/ 0 w 69"/>
                  <a:gd name="T67" fmla="*/ 11 h 257"/>
                  <a:gd name="T68" fmla="*/ 0 w 69"/>
                  <a:gd name="T69" fmla="*/ 8 h 257"/>
                  <a:gd name="T70" fmla="*/ 0 w 69"/>
                  <a:gd name="T71" fmla="*/ 6 h 257"/>
                  <a:gd name="T72" fmla="*/ 2 w 69"/>
                  <a:gd name="T73" fmla="*/ 3 h 257"/>
                  <a:gd name="T74" fmla="*/ 5 w 69"/>
                  <a:gd name="T75" fmla="*/ 0 h 257"/>
                  <a:gd name="T76" fmla="*/ 8 w 69"/>
                  <a:gd name="T77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9" h="257">
                    <a:moveTo>
                      <a:pt x="8" y="0"/>
                    </a:moveTo>
                    <a:lnTo>
                      <a:pt x="10" y="0"/>
                    </a:lnTo>
                    <a:lnTo>
                      <a:pt x="13" y="3"/>
                    </a:lnTo>
                    <a:lnTo>
                      <a:pt x="15" y="6"/>
                    </a:lnTo>
                    <a:lnTo>
                      <a:pt x="22" y="12"/>
                    </a:lnTo>
                    <a:lnTo>
                      <a:pt x="30" y="25"/>
                    </a:lnTo>
                    <a:lnTo>
                      <a:pt x="40" y="41"/>
                    </a:lnTo>
                    <a:lnTo>
                      <a:pt x="51" y="62"/>
                    </a:lnTo>
                    <a:lnTo>
                      <a:pt x="60" y="85"/>
                    </a:lnTo>
                    <a:lnTo>
                      <a:pt x="66" y="113"/>
                    </a:lnTo>
                    <a:lnTo>
                      <a:pt x="69" y="143"/>
                    </a:lnTo>
                    <a:lnTo>
                      <a:pt x="69" y="177"/>
                    </a:lnTo>
                    <a:lnTo>
                      <a:pt x="61" y="212"/>
                    </a:lnTo>
                    <a:lnTo>
                      <a:pt x="48" y="252"/>
                    </a:lnTo>
                    <a:lnTo>
                      <a:pt x="46" y="254"/>
                    </a:lnTo>
                    <a:lnTo>
                      <a:pt x="44" y="256"/>
                    </a:lnTo>
                    <a:lnTo>
                      <a:pt x="40" y="257"/>
                    </a:lnTo>
                    <a:lnTo>
                      <a:pt x="38" y="256"/>
                    </a:lnTo>
                    <a:lnTo>
                      <a:pt x="35" y="254"/>
                    </a:lnTo>
                    <a:lnTo>
                      <a:pt x="32" y="252"/>
                    </a:lnTo>
                    <a:lnTo>
                      <a:pt x="32" y="248"/>
                    </a:lnTo>
                    <a:lnTo>
                      <a:pt x="34" y="245"/>
                    </a:lnTo>
                    <a:lnTo>
                      <a:pt x="46" y="210"/>
                    </a:lnTo>
                    <a:lnTo>
                      <a:pt x="52" y="176"/>
                    </a:lnTo>
                    <a:lnTo>
                      <a:pt x="53" y="144"/>
                    </a:lnTo>
                    <a:lnTo>
                      <a:pt x="51" y="117"/>
                    </a:lnTo>
                    <a:lnTo>
                      <a:pt x="46" y="92"/>
                    </a:lnTo>
                    <a:lnTo>
                      <a:pt x="38" y="70"/>
                    </a:lnTo>
                    <a:lnTo>
                      <a:pt x="29" y="51"/>
                    </a:lnTo>
                    <a:lnTo>
                      <a:pt x="19" y="36"/>
                    </a:lnTo>
                    <a:lnTo>
                      <a:pt x="10" y="24"/>
                    </a:lnTo>
                    <a:lnTo>
                      <a:pt x="5" y="17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4C625F"/>
              </a:solidFill>
              <a:ln w="0">
                <a:solidFill>
                  <a:srgbClr val="4C62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4" name="Freeform 708"/>
              <p:cNvSpPr>
                <a:spLocks/>
              </p:cNvSpPr>
              <p:nvPr/>
            </p:nvSpPr>
            <p:spPr bwMode="auto">
              <a:xfrm>
                <a:off x="3382" y="1382"/>
                <a:ext cx="127" cy="176"/>
              </a:xfrm>
              <a:custGeom>
                <a:avLst/>
                <a:gdLst>
                  <a:gd name="T0" fmla="*/ 105 w 127"/>
                  <a:gd name="T1" fmla="*/ 0 h 176"/>
                  <a:gd name="T2" fmla="*/ 127 w 127"/>
                  <a:gd name="T3" fmla="*/ 161 h 176"/>
                  <a:gd name="T4" fmla="*/ 26 w 127"/>
                  <a:gd name="T5" fmla="*/ 176 h 176"/>
                  <a:gd name="T6" fmla="*/ 0 w 127"/>
                  <a:gd name="T7" fmla="*/ 16 h 176"/>
                  <a:gd name="T8" fmla="*/ 105 w 127"/>
                  <a:gd name="T9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176">
                    <a:moveTo>
                      <a:pt x="105" y="0"/>
                    </a:moveTo>
                    <a:lnTo>
                      <a:pt x="127" y="161"/>
                    </a:lnTo>
                    <a:lnTo>
                      <a:pt x="26" y="176"/>
                    </a:lnTo>
                    <a:lnTo>
                      <a:pt x="0" y="16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9A0000"/>
              </a:solidFill>
              <a:ln w="0">
                <a:solidFill>
                  <a:srgbClr val="9A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5" name="Freeform 709"/>
              <p:cNvSpPr>
                <a:spLocks/>
              </p:cNvSpPr>
              <p:nvPr/>
            </p:nvSpPr>
            <p:spPr bwMode="auto">
              <a:xfrm>
                <a:off x="3479" y="1626"/>
                <a:ext cx="9" cy="102"/>
              </a:xfrm>
              <a:custGeom>
                <a:avLst/>
                <a:gdLst>
                  <a:gd name="T0" fmla="*/ 9 w 9"/>
                  <a:gd name="T1" fmla="*/ 0 h 102"/>
                  <a:gd name="T2" fmla="*/ 9 w 9"/>
                  <a:gd name="T3" fmla="*/ 0 h 102"/>
                  <a:gd name="T4" fmla="*/ 9 w 9"/>
                  <a:gd name="T5" fmla="*/ 102 h 102"/>
                  <a:gd name="T6" fmla="*/ 6 w 9"/>
                  <a:gd name="T7" fmla="*/ 94 h 102"/>
                  <a:gd name="T8" fmla="*/ 2 w 9"/>
                  <a:gd name="T9" fmla="*/ 78 h 102"/>
                  <a:gd name="T10" fmla="*/ 0 w 9"/>
                  <a:gd name="T11" fmla="*/ 61 h 102"/>
                  <a:gd name="T12" fmla="*/ 0 w 9"/>
                  <a:gd name="T13" fmla="*/ 42 h 102"/>
                  <a:gd name="T14" fmla="*/ 2 w 9"/>
                  <a:gd name="T15" fmla="*/ 21 h 102"/>
                  <a:gd name="T16" fmla="*/ 9 w 9"/>
                  <a:gd name="T1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02">
                    <a:moveTo>
                      <a:pt x="9" y="0"/>
                    </a:moveTo>
                    <a:lnTo>
                      <a:pt x="9" y="0"/>
                    </a:lnTo>
                    <a:lnTo>
                      <a:pt x="9" y="102"/>
                    </a:lnTo>
                    <a:lnTo>
                      <a:pt x="6" y="94"/>
                    </a:lnTo>
                    <a:lnTo>
                      <a:pt x="2" y="78"/>
                    </a:lnTo>
                    <a:lnTo>
                      <a:pt x="0" y="61"/>
                    </a:lnTo>
                    <a:lnTo>
                      <a:pt x="0" y="42"/>
                    </a:lnTo>
                    <a:lnTo>
                      <a:pt x="2" y="2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6" name="Freeform 710"/>
              <p:cNvSpPr>
                <a:spLocks/>
              </p:cNvSpPr>
              <p:nvPr/>
            </p:nvSpPr>
            <p:spPr bwMode="auto">
              <a:xfrm>
                <a:off x="3488" y="1626"/>
                <a:ext cx="10" cy="115"/>
              </a:xfrm>
              <a:custGeom>
                <a:avLst/>
                <a:gdLst>
                  <a:gd name="T0" fmla="*/ 0 w 10"/>
                  <a:gd name="T1" fmla="*/ 0 h 115"/>
                  <a:gd name="T2" fmla="*/ 10 w 10"/>
                  <a:gd name="T3" fmla="*/ 0 h 115"/>
                  <a:gd name="T4" fmla="*/ 10 w 10"/>
                  <a:gd name="T5" fmla="*/ 115 h 115"/>
                  <a:gd name="T6" fmla="*/ 5 w 10"/>
                  <a:gd name="T7" fmla="*/ 115 h 115"/>
                  <a:gd name="T8" fmla="*/ 4 w 10"/>
                  <a:gd name="T9" fmla="*/ 112 h 115"/>
                  <a:gd name="T10" fmla="*/ 1 w 10"/>
                  <a:gd name="T11" fmla="*/ 105 h 115"/>
                  <a:gd name="T12" fmla="*/ 0 w 10"/>
                  <a:gd name="T13" fmla="*/ 102 h 115"/>
                  <a:gd name="T14" fmla="*/ 0 w 10"/>
                  <a:gd name="T1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15">
                    <a:moveTo>
                      <a:pt x="0" y="0"/>
                    </a:moveTo>
                    <a:lnTo>
                      <a:pt x="10" y="0"/>
                    </a:lnTo>
                    <a:lnTo>
                      <a:pt x="10" y="115"/>
                    </a:lnTo>
                    <a:lnTo>
                      <a:pt x="5" y="115"/>
                    </a:lnTo>
                    <a:lnTo>
                      <a:pt x="4" y="112"/>
                    </a:lnTo>
                    <a:lnTo>
                      <a:pt x="1" y="105"/>
                    </a:lnTo>
                    <a:lnTo>
                      <a:pt x="0" y="1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7" name="Freeform 711"/>
              <p:cNvSpPr>
                <a:spLocks/>
              </p:cNvSpPr>
              <p:nvPr/>
            </p:nvSpPr>
            <p:spPr bwMode="auto">
              <a:xfrm>
                <a:off x="3498" y="1626"/>
                <a:ext cx="11" cy="116"/>
              </a:xfrm>
              <a:custGeom>
                <a:avLst/>
                <a:gdLst>
                  <a:gd name="T0" fmla="*/ 0 w 11"/>
                  <a:gd name="T1" fmla="*/ 0 h 116"/>
                  <a:gd name="T2" fmla="*/ 11 w 11"/>
                  <a:gd name="T3" fmla="*/ 0 h 116"/>
                  <a:gd name="T4" fmla="*/ 11 w 11"/>
                  <a:gd name="T5" fmla="*/ 116 h 116"/>
                  <a:gd name="T6" fmla="*/ 0 w 11"/>
                  <a:gd name="T7" fmla="*/ 115 h 116"/>
                  <a:gd name="T8" fmla="*/ 0 w 11"/>
                  <a:gd name="T9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16">
                    <a:moveTo>
                      <a:pt x="0" y="0"/>
                    </a:moveTo>
                    <a:lnTo>
                      <a:pt x="11" y="0"/>
                    </a:lnTo>
                    <a:lnTo>
                      <a:pt x="11" y="116"/>
                    </a:lnTo>
                    <a:lnTo>
                      <a:pt x="0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8" name="Freeform 712"/>
              <p:cNvSpPr>
                <a:spLocks/>
              </p:cNvSpPr>
              <p:nvPr/>
            </p:nvSpPr>
            <p:spPr bwMode="auto">
              <a:xfrm>
                <a:off x="3509" y="1626"/>
                <a:ext cx="10" cy="118"/>
              </a:xfrm>
              <a:custGeom>
                <a:avLst/>
                <a:gdLst>
                  <a:gd name="T0" fmla="*/ 0 w 10"/>
                  <a:gd name="T1" fmla="*/ 0 h 118"/>
                  <a:gd name="T2" fmla="*/ 0 w 10"/>
                  <a:gd name="T3" fmla="*/ 0 h 118"/>
                  <a:gd name="T4" fmla="*/ 2 w 10"/>
                  <a:gd name="T5" fmla="*/ 3 h 118"/>
                  <a:gd name="T6" fmla="*/ 6 w 10"/>
                  <a:gd name="T7" fmla="*/ 10 h 118"/>
                  <a:gd name="T8" fmla="*/ 10 w 10"/>
                  <a:gd name="T9" fmla="*/ 18 h 118"/>
                  <a:gd name="T10" fmla="*/ 10 w 10"/>
                  <a:gd name="T11" fmla="*/ 111 h 118"/>
                  <a:gd name="T12" fmla="*/ 6 w 10"/>
                  <a:gd name="T13" fmla="*/ 118 h 118"/>
                  <a:gd name="T14" fmla="*/ 6 w 10"/>
                  <a:gd name="T15" fmla="*/ 118 h 118"/>
                  <a:gd name="T16" fmla="*/ 0 w 10"/>
                  <a:gd name="T17" fmla="*/ 116 h 118"/>
                  <a:gd name="T18" fmla="*/ 0 w 10"/>
                  <a:gd name="T19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118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6" y="10"/>
                    </a:lnTo>
                    <a:lnTo>
                      <a:pt x="10" y="18"/>
                    </a:lnTo>
                    <a:lnTo>
                      <a:pt x="10" y="111"/>
                    </a:lnTo>
                    <a:lnTo>
                      <a:pt x="6" y="118"/>
                    </a:lnTo>
                    <a:lnTo>
                      <a:pt x="6" y="118"/>
                    </a:lnTo>
                    <a:lnTo>
                      <a:pt x="0" y="1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9" name="Freeform 713"/>
              <p:cNvSpPr>
                <a:spLocks/>
              </p:cNvSpPr>
              <p:nvPr/>
            </p:nvSpPr>
            <p:spPr bwMode="auto">
              <a:xfrm>
                <a:off x="3519" y="1644"/>
                <a:ext cx="9" cy="93"/>
              </a:xfrm>
              <a:custGeom>
                <a:avLst/>
                <a:gdLst>
                  <a:gd name="T0" fmla="*/ 0 w 9"/>
                  <a:gd name="T1" fmla="*/ 0 h 93"/>
                  <a:gd name="T2" fmla="*/ 2 w 9"/>
                  <a:gd name="T3" fmla="*/ 5 h 93"/>
                  <a:gd name="T4" fmla="*/ 7 w 9"/>
                  <a:gd name="T5" fmla="*/ 24 h 93"/>
                  <a:gd name="T6" fmla="*/ 9 w 9"/>
                  <a:gd name="T7" fmla="*/ 47 h 93"/>
                  <a:gd name="T8" fmla="*/ 8 w 9"/>
                  <a:gd name="T9" fmla="*/ 74 h 93"/>
                  <a:gd name="T10" fmla="*/ 0 w 9"/>
                  <a:gd name="T11" fmla="*/ 93 h 93"/>
                  <a:gd name="T12" fmla="*/ 0 w 9"/>
                  <a:gd name="T13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93">
                    <a:moveTo>
                      <a:pt x="0" y="0"/>
                    </a:moveTo>
                    <a:lnTo>
                      <a:pt x="2" y="5"/>
                    </a:lnTo>
                    <a:lnTo>
                      <a:pt x="7" y="24"/>
                    </a:lnTo>
                    <a:lnTo>
                      <a:pt x="9" y="47"/>
                    </a:lnTo>
                    <a:lnTo>
                      <a:pt x="8" y="74"/>
                    </a:lnTo>
                    <a:lnTo>
                      <a:pt x="0" y="9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0" name="Freeform 714"/>
              <p:cNvSpPr>
                <a:spLocks/>
              </p:cNvSpPr>
              <p:nvPr/>
            </p:nvSpPr>
            <p:spPr bwMode="auto">
              <a:xfrm>
                <a:off x="2812" y="1185"/>
                <a:ext cx="258" cy="78"/>
              </a:xfrm>
              <a:custGeom>
                <a:avLst/>
                <a:gdLst>
                  <a:gd name="T0" fmla="*/ 49 w 258"/>
                  <a:gd name="T1" fmla="*/ 0 h 78"/>
                  <a:gd name="T2" fmla="*/ 76 w 258"/>
                  <a:gd name="T3" fmla="*/ 0 h 78"/>
                  <a:gd name="T4" fmla="*/ 108 w 258"/>
                  <a:gd name="T5" fmla="*/ 4 h 78"/>
                  <a:gd name="T6" fmla="*/ 142 w 258"/>
                  <a:gd name="T7" fmla="*/ 12 h 78"/>
                  <a:gd name="T8" fmla="*/ 178 w 258"/>
                  <a:gd name="T9" fmla="*/ 25 h 78"/>
                  <a:gd name="T10" fmla="*/ 219 w 258"/>
                  <a:gd name="T11" fmla="*/ 42 h 78"/>
                  <a:gd name="T12" fmla="*/ 222 w 258"/>
                  <a:gd name="T13" fmla="*/ 44 h 78"/>
                  <a:gd name="T14" fmla="*/ 228 w 258"/>
                  <a:gd name="T15" fmla="*/ 51 h 78"/>
                  <a:gd name="T16" fmla="*/ 239 w 258"/>
                  <a:gd name="T17" fmla="*/ 60 h 78"/>
                  <a:gd name="T18" fmla="*/ 252 w 258"/>
                  <a:gd name="T19" fmla="*/ 73 h 78"/>
                  <a:gd name="T20" fmla="*/ 258 w 258"/>
                  <a:gd name="T21" fmla="*/ 78 h 78"/>
                  <a:gd name="T22" fmla="*/ 0 w 258"/>
                  <a:gd name="T23" fmla="*/ 6 h 78"/>
                  <a:gd name="T24" fmla="*/ 4 w 258"/>
                  <a:gd name="T25" fmla="*/ 5 h 78"/>
                  <a:gd name="T26" fmla="*/ 25 w 258"/>
                  <a:gd name="T27" fmla="*/ 1 h 78"/>
                  <a:gd name="T28" fmla="*/ 49 w 258"/>
                  <a:gd name="T2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58" h="78">
                    <a:moveTo>
                      <a:pt x="49" y="0"/>
                    </a:moveTo>
                    <a:lnTo>
                      <a:pt x="76" y="0"/>
                    </a:lnTo>
                    <a:lnTo>
                      <a:pt x="108" y="4"/>
                    </a:lnTo>
                    <a:lnTo>
                      <a:pt x="142" y="12"/>
                    </a:lnTo>
                    <a:lnTo>
                      <a:pt x="178" y="25"/>
                    </a:lnTo>
                    <a:lnTo>
                      <a:pt x="219" y="42"/>
                    </a:lnTo>
                    <a:lnTo>
                      <a:pt x="222" y="44"/>
                    </a:lnTo>
                    <a:lnTo>
                      <a:pt x="228" y="51"/>
                    </a:lnTo>
                    <a:lnTo>
                      <a:pt x="239" y="60"/>
                    </a:lnTo>
                    <a:lnTo>
                      <a:pt x="252" y="73"/>
                    </a:lnTo>
                    <a:lnTo>
                      <a:pt x="258" y="78"/>
                    </a:lnTo>
                    <a:lnTo>
                      <a:pt x="0" y="6"/>
                    </a:lnTo>
                    <a:lnTo>
                      <a:pt x="4" y="5"/>
                    </a:lnTo>
                    <a:lnTo>
                      <a:pt x="25" y="1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1" name="Freeform 715"/>
              <p:cNvSpPr>
                <a:spLocks/>
              </p:cNvSpPr>
              <p:nvPr/>
            </p:nvSpPr>
            <p:spPr bwMode="auto">
              <a:xfrm>
                <a:off x="2794" y="1191"/>
                <a:ext cx="292" cy="88"/>
              </a:xfrm>
              <a:custGeom>
                <a:avLst/>
                <a:gdLst>
                  <a:gd name="T0" fmla="*/ 18 w 292"/>
                  <a:gd name="T1" fmla="*/ 0 h 88"/>
                  <a:gd name="T2" fmla="*/ 276 w 292"/>
                  <a:gd name="T3" fmla="*/ 72 h 88"/>
                  <a:gd name="T4" fmla="*/ 285 w 292"/>
                  <a:gd name="T5" fmla="*/ 81 h 88"/>
                  <a:gd name="T6" fmla="*/ 292 w 292"/>
                  <a:gd name="T7" fmla="*/ 88 h 88"/>
                  <a:gd name="T8" fmla="*/ 0 w 292"/>
                  <a:gd name="T9" fmla="*/ 7 h 88"/>
                  <a:gd name="T10" fmla="*/ 5 w 292"/>
                  <a:gd name="T11" fmla="*/ 4 h 88"/>
                  <a:gd name="T12" fmla="*/ 18 w 292"/>
                  <a:gd name="T13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2" h="88">
                    <a:moveTo>
                      <a:pt x="18" y="0"/>
                    </a:moveTo>
                    <a:lnTo>
                      <a:pt x="276" y="72"/>
                    </a:lnTo>
                    <a:lnTo>
                      <a:pt x="285" y="81"/>
                    </a:lnTo>
                    <a:lnTo>
                      <a:pt x="292" y="88"/>
                    </a:lnTo>
                    <a:lnTo>
                      <a:pt x="0" y="7"/>
                    </a:lnTo>
                    <a:lnTo>
                      <a:pt x="5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2" name="Freeform 716"/>
              <p:cNvSpPr>
                <a:spLocks/>
              </p:cNvSpPr>
              <p:nvPr/>
            </p:nvSpPr>
            <p:spPr bwMode="auto">
              <a:xfrm>
                <a:off x="2778" y="1198"/>
                <a:ext cx="322" cy="97"/>
              </a:xfrm>
              <a:custGeom>
                <a:avLst/>
                <a:gdLst>
                  <a:gd name="T0" fmla="*/ 16 w 322"/>
                  <a:gd name="T1" fmla="*/ 0 h 97"/>
                  <a:gd name="T2" fmla="*/ 308 w 322"/>
                  <a:gd name="T3" fmla="*/ 81 h 97"/>
                  <a:gd name="T4" fmla="*/ 317 w 322"/>
                  <a:gd name="T5" fmla="*/ 90 h 97"/>
                  <a:gd name="T6" fmla="*/ 322 w 322"/>
                  <a:gd name="T7" fmla="*/ 97 h 97"/>
                  <a:gd name="T8" fmla="*/ 0 w 322"/>
                  <a:gd name="T9" fmla="*/ 6 h 97"/>
                  <a:gd name="T10" fmla="*/ 7 w 322"/>
                  <a:gd name="T11" fmla="*/ 2 h 97"/>
                  <a:gd name="T12" fmla="*/ 16 w 322"/>
                  <a:gd name="T13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2" h="97">
                    <a:moveTo>
                      <a:pt x="16" y="0"/>
                    </a:moveTo>
                    <a:lnTo>
                      <a:pt x="308" y="81"/>
                    </a:lnTo>
                    <a:lnTo>
                      <a:pt x="317" y="90"/>
                    </a:lnTo>
                    <a:lnTo>
                      <a:pt x="322" y="9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3" name="Freeform 717"/>
              <p:cNvSpPr>
                <a:spLocks/>
              </p:cNvSpPr>
              <p:nvPr/>
            </p:nvSpPr>
            <p:spPr bwMode="auto">
              <a:xfrm>
                <a:off x="2765" y="1204"/>
                <a:ext cx="350" cy="105"/>
              </a:xfrm>
              <a:custGeom>
                <a:avLst/>
                <a:gdLst>
                  <a:gd name="T0" fmla="*/ 13 w 350"/>
                  <a:gd name="T1" fmla="*/ 0 h 105"/>
                  <a:gd name="T2" fmla="*/ 335 w 350"/>
                  <a:gd name="T3" fmla="*/ 91 h 105"/>
                  <a:gd name="T4" fmla="*/ 346 w 350"/>
                  <a:gd name="T5" fmla="*/ 101 h 105"/>
                  <a:gd name="T6" fmla="*/ 350 w 350"/>
                  <a:gd name="T7" fmla="*/ 105 h 105"/>
                  <a:gd name="T8" fmla="*/ 0 w 350"/>
                  <a:gd name="T9" fmla="*/ 8 h 105"/>
                  <a:gd name="T10" fmla="*/ 0 w 350"/>
                  <a:gd name="T11" fmla="*/ 7 h 105"/>
                  <a:gd name="T12" fmla="*/ 8 w 350"/>
                  <a:gd name="T13" fmla="*/ 3 h 105"/>
                  <a:gd name="T14" fmla="*/ 13 w 350"/>
                  <a:gd name="T15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0" h="105">
                    <a:moveTo>
                      <a:pt x="13" y="0"/>
                    </a:moveTo>
                    <a:lnTo>
                      <a:pt x="335" y="91"/>
                    </a:lnTo>
                    <a:lnTo>
                      <a:pt x="346" y="101"/>
                    </a:lnTo>
                    <a:lnTo>
                      <a:pt x="350" y="105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8" y="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4" name="Freeform 718"/>
              <p:cNvSpPr>
                <a:spLocks/>
              </p:cNvSpPr>
              <p:nvPr/>
            </p:nvSpPr>
            <p:spPr bwMode="auto">
              <a:xfrm>
                <a:off x="2753" y="1212"/>
                <a:ext cx="374" cy="113"/>
              </a:xfrm>
              <a:custGeom>
                <a:avLst/>
                <a:gdLst>
                  <a:gd name="T0" fmla="*/ 12 w 374"/>
                  <a:gd name="T1" fmla="*/ 0 h 113"/>
                  <a:gd name="T2" fmla="*/ 362 w 374"/>
                  <a:gd name="T3" fmla="*/ 97 h 113"/>
                  <a:gd name="T4" fmla="*/ 372 w 374"/>
                  <a:gd name="T5" fmla="*/ 109 h 113"/>
                  <a:gd name="T6" fmla="*/ 374 w 374"/>
                  <a:gd name="T7" fmla="*/ 113 h 113"/>
                  <a:gd name="T8" fmla="*/ 0 w 374"/>
                  <a:gd name="T9" fmla="*/ 8 h 113"/>
                  <a:gd name="T10" fmla="*/ 6 w 374"/>
                  <a:gd name="T11" fmla="*/ 4 h 113"/>
                  <a:gd name="T12" fmla="*/ 7 w 374"/>
                  <a:gd name="T13" fmla="*/ 3 h 113"/>
                  <a:gd name="T14" fmla="*/ 12 w 374"/>
                  <a:gd name="T1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4" h="113">
                    <a:moveTo>
                      <a:pt x="12" y="0"/>
                    </a:moveTo>
                    <a:lnTo>
                      <a:pt x="362" y="97"/>
                    </a:lnTo>
                    <a:lnTo>
                      <a:pt x="372" y="109"/>
                    </a:lnTo>
                    <a:lnTo>
                      <a:pt x="374" y="113"/>
                    </a:lnTo>
                    <a:lnTo>
                      <a:pt x="0" y="8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E0AD"/>
              </a:solidFill>
              <a:ln w="0">
                <a:solidFill>
                  <a:srgbClr val="FFE0A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5" name="Freeform 719"/>
              <p:cNvSpPr>
                <a:spLocks/>
              </p:cNvSpPr>
              <p:nvPr/>
            </p:nvSpPr>
            <p:spPr bwMode="auto">
              <a:xfrm>
                <a:off x="2743" y="1220"/>
                <a:ext cx="478" cy="141"/>
              </a:xfrm>
              <a:custGeom>
                <a:avLst/>
                <a:gdLst>
                  <a:gd name="T0" fmla="*/ 10 w 478"/>
                  <a:gd name="T1" fmla="*/ 0 h 141"/>
                  <a:gd name="T2" fmla="*/ 384 w 478"/>
                  <a:gd name="T3" fmla="*/ 105 h 141"/>
                  <a:gd name="T4" fmla="*/ 394 w 478"/>
                  <a:gd name="T5" fmla="*/ 118 h 141"/>
                  <a:gd name="T6" fmla="*/ 397 w 478"/>
                  <a:gd name="T7" fmla="*/ 118 h 141"/>
                  <a:gd name="T8" fmla="*/ 403 w 478"/>
                  <a:gd name="T9" fmla="*/ 119 h 141"/>
                  <a:gd name="T10" fmla="*/ 414 w 478"/>
                  <a:gd name="T11" fmla="*/ 122 h 141"/>
                  <a:gd name="T12" fmla="*/ 427 w 478"/>
                  <a:gd name="T13" fmla="*/ 124 h 141"/>
                  <a:gd name="T14" fmla="*/ 442 w 478"/>
                  <a:gd name="T15" fmla="*/ 128 h 141"/>
                  <a:gd name="T16" fmla="*/ 457 w 478"/>
                  <a:gd name="T17" fmla="*/ 134 h 141"/>
                  <a:gd name="T18" fmla="*/ 473 w 478"/>
                  <a:gd name="T19" fmla="*/ 139 h 141"/>
                  <a:gd name="T20" fmla="*/ 478 w 478"/>
                  <a:gd name="T21" fmla="*/ 141 h 141"/>
                  <a:gd name="T22" fmla="*/ 0 w 478"/>
                  <a:gd name="T23" fmla="*/ 8 h 141"/>
                  <a:gd name="T24" fmla="*/ 10 w 478"/>
                  <a:gd name="T25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8" h="141">
                    <a:moveTo>
                      <a:pt x="10" y="0"/>
                    </a:moveTo>
                    <a:lnTo>
                      <a:pt x="384" y="105"/>
                    </a:lnTo>
                    <a:lnTo>
                      <a:pt x="394" y="118"/>
                    </a:lnTo>
                    <a:lnTo>
                      <a:pt x="397" y="118"/>
                    </a:lnTo>
                    <a:lnTo>
                      <a:pt x="403" y="119"/>
                    </a:lnTo>
                    <a:lnTo>
                      <a:pt x="414" y="122"/>
                    </a:lnTo>
                    <a:lnTo>
                      <a:pt x="427" y="124"/>
                    </a:lnTo>
                    <a:lnTo>
                      <a:pt x="442" y="128"/>
                    </a:lnTo>
                    <a:lnTo>
                      <a:pt x="457" y="134"/>
                    </a:lnTo>
                    <a:lnTo>
                      <a:pt x="473" y="139"/>
                    </a:lnTo>
                    <a:lnTo>
                      <a:pt x="478" y="141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6" name="Freeform 720"/>
              <p:cNvSpPr>
                <a:spLocks/>
              </p:cNvSpPr>
              <p:nvPr/>
            </p:nvSpPr>
            <p:spPr bwMode="auto">
              <a:xfrm>
                <a:off x="2733" y="1228"/>
                <a:ext cx="514" cy="153"/>
              </a:xfrm>
              <a:custGeom>
                <a:avLst/>
                <a:gdLst>
                  <a:gd name="T0" fmla="*/ 10 w 514"/>
                  <a:gd name="T1" fmla="*/ 0 h 153"/>
                  <a:gd name="T2" fmla="*/ 488 w 514"/>
                  <a:gd name="T3" fmla="*/ 133 h 153"/>
                  <a:gd name="T4" fmla="*/ 497 w 514"/>
                  <a:gd name="T5" fmla="*/ 139 h 153"/>
                  <a:gd name="T6" fmla="*/ 509 w 514"/>
                  <a:gd name="T7" fmla="*/ 147 h 153"/>
                  <a:gd name="T8" fmla="*/ 514 w 514"/>
                  <a:gd name="T9" fmla="*/ 153 h 153"/>
                  <a:gd name="T10" fmla="*/ 0 w 514"/>
                  <a:gd name="T11" fmla="*/ 8 h 153"/>
                  <a:gd name="T12" fmla="*/ 10 w 514"/>
                  <a:gd name="T1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4" h="153">
                    <a:moveTo>
                      <a:pt x="10" y="0"/>
                    </a:moveTo>
                    <a:lnTo>
                      <a:pt x="488" y="133"/>
                    </a:lnTo>
                    <a:lnTo>
                      <a:pt x="497" y="139"/>
                    </a:lnTo>
                    <a:lnTo>
                      <a:pt x="509" y="147"/>
                    </a:lnTo>
                    <a:lnTo>
                      <a:pt x="514" y="153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FAC"/>
              </a:solidFill>
              <a:ln w="0">
                <a:solidFill>
                  <a:srgbClr val="FFDFA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7" name="Freeform 721"/>
              <p:cNvSpPr>
                <a:spLocks/>
              </p:cNvSpPr>
              <p:nvPr/>
            </p:nvSpPr>
            <p:spPr bwMode="auto">
              <a:xfrm>
                <a:off x="2721" y="1236"/>
                <a:ext cx="534" cy="158"/>
              </a:xfrm>
              <a:custGeom>
                <a:avLst/>
                <a:gdLst>
                  <a:gd name="T0" fmla="*/ 12 w 534"/>
                  <a:gd name="T1" fmla="*/ 0 h 158"/>
                  <a:gd name="T2" fmla="*/ 526 w 534"/>
                  <a:gd name="T3" fmla="*/ 145 h 158"/>
                  <a:gd name="T4" fmla="*/ 530 w 534"/>
                  <a:gd name="T5" fmla="*/ 148 h 158"/>
                  <a:gd name="T6" fmla="*/ 534 w 534"/>
                  <a:gd name="T7" fmla="*/ 158 h 158"/>
                  <a:gd name="T8" fmla="*/ 534 w 534"/>
                  <a:gd name="T9" fmla="*/ 158 h 158"/>
                  <a:gd name="T10" fmla="*/ 0 w 534"/>
                  <a:gd name="T11" fmla="*/ 8 h 158"/>
                  <a:gd name="T12" fmla="*/ 4 w 534"/>
                  <a:gd name="T13" fmla="*/ 6 h 158"/>
                  <a:gd name="T14" fmla="*/ 12 w 534"/>
                  <a:gd name="T15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4" h="158">
                    <a:moveTo>
                      <a:pt x="12" y="0"/>
                    </a:moveTo>
                    <a:lnTo>
                      <a:pt x="526" y="145"/>
                    </a:lnTo>
                    <a:lnTo>
                      <a:pt x="530" y="148"/>
                    </a:lnTo>
                    <a:lnTo>
                      <a:pt x="534" y="158"/>
                    </a:lnTo>
                    <a:lnTo>
                      <a:pt x="534" y="158"/>
                    </a:lnTo>
                    <a:lnTo>
                      <a:pt x="0" y="8"/>
                    </a:lnTo>
                    <a:lnTo>
                      <a:pt x="4" y="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8" name="Freeform 722"/>
              <p:cNvSpPr>
                <a:spLocks/>
              </p:cNvSpPr>
              <p:nvPr/>
            </p:nvSpPr>
            <p:spPr bwMode="auto">
              <a:xfrm>
                <a:off x="2709" y="1244"/>
                <a:ext cx="546" cy="161"/>
              </a:xfrm>
              <a:custGeom>
                <a:avLst/>
                <a:gdLst>
                  <a:gd name="T0" fmla="*/ 12 w 546"/>
                  <a:gd name="T1" fmla="*/ 0 h 161"/>
                  <a:gd name="T2" fmla="*/ 546 w 546"/>
                  <a:gd name="T3" fmla="*/ 150 h 161"/>
                  <a:gd name="T4" fmla="*/ 546 w 546"/>
                  <a:gd name="T5" fmla="*/ 161 h 161"/>
                  <a:gd name="T6" fmla="*/ 546 w 546"/>
                  <a:gd name="T7" fmla="*/ 161 h 161"/>
                  <a:gd name="T8" fmla="*/ 0 w 546"/>
                  <a:gd name="T9" fmla="*/ 7 h 161"/>
                  <a:gd name="T10" fmla="*/ 12 w 546"/>
                  <a:gd name="T11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1">
                    <a:moveTo>
                      <a:pt x="12" y="0"/>
                    </a:moveTo>
                    <a:lnTo>
                      <a:pt x="546" y="150"/>
                    </a:lnTo>
                    <a:lnTo>
                      <a:pt x="546" y="161"/>
                    </a:lnTo>
                    <a:lnTo>
                      <a:pt x="546" y="161"/>
                    </a:lnTo>
                    <a:lnTo>
                      <a:pt x="0" y="7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FAB"/>
              </a:solidFill>
              <a:ln w="0">
                <a:solidFill>
                  <a:srgbClr val="FFDFA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9" name="Freeform 723"/>
              <p:cNvSpPr>
                <a:spLocks/>
              </p:cNvSpPr>
              <p:nvPr/>
            </p:nvSpPr>
            <p:spPr bwMode="auto">
              <a:xfrm>
                <a:off x="2697" y="1251"/>
                <a:ext cx="558" cy="164"/>
              </a:xfrm>
              <a:custGeom>
                <a:avLst/>
                <a:gdLst>
                  <a:gd name="T0" fmla="*/ 12 w 558"/>
                  <a:gd name="T1" fmla="*/ 0 h 164"/>
                  <a:gd name="T2" fmla="*/ 558 w 558"/>
                  <a:gd name="T3" fmla="*/ 154 h 164"/>
                  <a:gd name="T4" fmla="*/ 553 w 558"/>
                  <a:gd name="T5" fmla="*/ 164 h 164"/>
                  <a:gd name="T6" fmla="*/ 0 w 558"/>
                  <a:gd name="T7" fmla="*/ 8 h 164"/>
                  <a:gd name="T8" fmla="*/ 12 w 558"/>
                  <a:gd name="T9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8" h="164">
                    <a:moveTo>
                      <a:pt x="12" y="0"/>
                    </a:moveTo>
                    <a:lnTo>
                      <a:pt x="558" y="154"/>
                    </a:lnTo>
                    <a:lnTo>
                      <a:pt x="553" y="164"/>
                    </a:lnTo>
                    <a:lnTo>
                      <a:pt x="0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0" name="Freeform 724"/>
              <p:cNvSpPr>
                <a:spLocks/>
              </p:cNvSpPr>
              <p:nvPr/>
            </p:nvSpPr>
            <p:spPr bwMode="auto">
              <a:xfrm>
                <a:off x="2684" y="1259"/>
                <a:ext cx="566" cy="165"/>
              </a:xfrm>
              <a:custGeom>
                <a:avLst/>
                <a:gdLst>
                  <a:gd name="T0" fmla="*/ 13 w 566"/>
                  <a:gd name="T1" fmla="*/ 0 h 165"/>
                  <a:gd name="T2" fmla="*/ 566 w 566"/>
                  <a:gd name="T3" fmla="*/ 156 h 165"/>
                  <a:gd name="T4" fmla="*/ 564 w 566"/>
                  <a:gd name="T5" fmla="*/ 159 h 165"/>
                  <a:gd name="T6" fmla="*/ 559 w 566"/>
                  <a:gd name="T7" fmla="*/ 165 h 165"/>
                  <a:gd name="T8" fmla="*/ 0 w 566"/>
                  <a:gd name="T9" fmla="*/ 8 h 165"/>
                  <a:gd name="T10" fmla="*/ 5 w 566"/>
                  <a:gd name="T11" fmla="*/ 6 h 165"/>
                  <a:gd name="T12" fmla="*/ 13 w 566"/>
                  <a:gd name="T13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6" h="165">
                    <a:moveTo>
                      <a:pt x="13" y="0"/>
                    </a:moveTo>
                    <a:lnTo>
                      <a:pt x="566" y="156"/>
                    </a:lnTo>
                    <a:lnTo>
                      <a:pt x="564" y="159"/>
                    </a:lnTo>
                    <a:lnTo>
                      <a:pt x="559" y="165"/>
                    </a:lnTo>
                    <a:lnTo>
                      <a:pt x="0" y="8"/>
                    </a:lnTo>
                    <a:lnTo>
                      <a:pt x="5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A"/>
              </a:solidFill>
              <a:ln w="0">
                <a:solidFill>
                  <a:srgbClr val="FFDEA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1" name="Freeform 725"/>
              <p:cNvSpPr>
                <a:spLocks/>
              </p:cNvSpPr>
              <p:nvPr/>
            </p:nvSpPr>
            <p:spPr bwMode="auto">
              <a:xfrm>
                <a:off x="2671" y="1267"/>
                <a:ext cx="572" cy="166"/>
              </a:xfrm>
              <a:custGeom>
                <a:avLst/>
                <a:gdLst>
                  <a:gd name="T0" fmla="*/ 13 w 572"/>
                  <a:gd name="T1" fmla="*/ 0 h 166"/>
                  <a:gd name="T2" fmla="*/ 572 w 572"/>
                  <a:gd name="T3" fmla="*/ 157 h 166"/>
                  <a:gd name="T4" fmla="*/ 564 w 572"/>
                  <a:gd name="T5" fmla="*/ 164 h 166"/>
                  <a:gd name="T6" fmla="*/ 563 w 572"/>
                  <a:gd name="T7" fmla="*/ 166 h 166"/>
                  <a:gd name="T8" fmla="*/ 0 w 572"/>
                  <a:gd name="T9" fmla="*/ 8 h 166"/>
                  <a:gd name="T10" fmla="*/ 13 w 572"/>
                  <a:gd name="T11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2" h="166">
                    <a:moveTo>
                      <a:pt x="13" y="0"/>
                    </a:moveTo>
                    <a:lnTo>
                      <a:pt x="572" y="157"/>
                    </a:lnTo>
                    <a:lnTo>
                      <a:pt x="564" y="164"/>
                    </a:lnTo>
                    <a:lnTo>
                      <a:pt x="563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EA9"/>
              </a:solidFill>
              <a:ln w="0">
                <a:solidFill>
                  <a:srgbClr val="FFDE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2" name="Freeform 726"/>
              <p:cNvSpPr>
                <a:spLocks/>
              </p:cNvSpPr>
              <p:nvPr/>
            </p:nvSpPr>
            <p:spPr bwMode="auto">
              <a:xfrm>
                <a:off x="2658" y="1275"/>
                <a:ext cx="576" cy="166"/>
              </a:xfrm>
              <a:custGeom>
                <a:avLst/>
                <a:gdLst>
                  <a:gd name="T0" fmla="*/ 13 w 576"/>
                  <a:gd name="T1" fmla="*/ 0 h 166"/>
                  <a:gd name="T2" fmla="*/ 576 w 576"/>
                  <a:gd name="T3" fmla="*/ 158 h 166"/>
                  <a:gd name="T4" fmla="*/ 564 w 576"/>
                  <a:gd name="T5" fmla="*/ 166 h 166"/>
                  <a:gd name="T6" fmla="*/ 0 w 576"/>
                  <a:gd name="T7" fmla="*/ 8 h 166"/>
                  <a:gd name="T8" fmla="*/ 13 w 576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6" h="166">
                    <a:moveTo>
                      <a:pt x="13" y="0"/>
                    </a:moveTo>
                    <a:lnTo>
                      <a:pt x="576" y="158"/>
                    </a:lnTo>
                    <a:lnTo>
                      <a:pt x="564" y="166"/>
                    </a:lnTo>
                    <a:lnTo>
                      <a:pt x="0" y="8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DA9"/>
              </a:solidFill>
              <a:ln w="0">
                <a:solidFill>
                  <a:srgbClr val="FFDDA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3" name="Freeform 727"/>
              <p:cNvSpPr>
                <a:spLocks/>
              </p:cNvSpPr>
              <p:nvPr/>
            </p:nvSpPr>
            <p:spPr bwMode="auto">
              <a:xfrm>
                <a:off x="2643" y="1283"/>
                <a:ext cx="579" cy="167"/>
              </a:xfrm>
              <a:custGeom>
                <a:avLst/>
                <a:gdLst>
                  <a:gd name="T0" fmla="*/ 15 w 579"/>
                  <a:gd name="T1" fmla="*/ 0 h 167"/>
                  <a:gd name="T2" fmla="*/ 579 w 579"/>
                  <a:gd name="T3" fmla="*/ 158 h 167"/>
                  <a:gd name="T4" fmla="*/ 573 w 579"/>
                  <a:gd name="T5" fmla="*/ 164 h 167"/>
                  <a:gd name="T6" fmla="*/ 573 w 579"/>
                  <a:gd name="T7" fmla="*/ 165 h 167"/>
                  <a:gd name="T8" fmla="*/ 574 w 579"/>
                  <a:gd name="T9" fmla="*/ 167 h 167"/>
                  <a:gd name="T10" fmla="*/ 0 w 579"/>
                  <a:gd name="T11" fmla="*/ 8 h 167"/>
                  <a:gd name="T12" fmla="*/ 14 w 579"/>
                  <a:gd name="T13" fmla="*/ 1 h 167"/>
                  <a:gd name="T14" fmla="*/ 15 w 579"/>
                  <a:gd name="T15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9" h="167">
                    <a:moveTo>
                      <a:pt x="15" y="0"/>
                    </a:moveTo>
                    <a:lnTo>
                      <a:pt x="579" y="158"/>
                    </a:lnTo>
                    <a:lnTo>
                      <a:pt x="573" y="164"/>
                    </a:lnTo>
                    <a:lnTo>
                      <a:pt x="573" y="165"/>
                    </a:lnTo>
                    <a:lnTo>
                      <a:pt x="574" y="167"/>
                    </a:lnTo>
                    <a:lnTo>
                      <a:pt x="0" y="8"/>
                    </a:lnTo>
                    <a:lnTo>
                      <a:pt x="14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DA8"/>
              </a:solidFill>
              <a:ln w="0">
                <a:solidFill>
                  <a:srgbClr val="FFDD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4" name="Freeform 728"/>
              <p:cNvSpPr>
                <a:spLocks/>
              </p:cNvSpPr>
              <p:nvPr/>
            </p:nvSpPr>
            <p:spPr bwMode="auto">
              <a:xfrm>
                <a:off x="2630" y="1291"/>
                <a:ext cx="589" cy="171"/>
              </a:xfrm>
              <a:custGeom>
                <a:avLst/>
                <a:gdLst>
                  <a:gd name="T0" fmla="*/ 13 w 589"/>
                  <a:gd name="T1" fmla="*/ 0 h 171"/>
                  <a:gd name="T2" fmla="*/ 587 w 589"/>
                  <a:gd name="T3" fmla="*/ 159 h 171"/>
                  <a:gd name="T4" fmla="*/ 587 w 589"/>
                  <a:gd name="T5" fmla="*/ 162 h 171"/>
                  <a:gd name="T6" fmla="*/ 589 w 589"/>
                  <a:gd name="T7" fmla="*/ 171 h 171"/>
                  <a:gd name="T8" fmla="*/ 0 w 589"/>
                  <a:gd name="T9" fmla="*/ 6 h 171"/>
                  <a:gd name="T10" fmla="*/ 13 w 589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9" h="171">
                    <a:moveTo>
                      <a:pt x="13" y="0"/>
                    </a:moveTo>
                    <a:lnTo>
                      <a:pt x="587" y="159"/>
                    </a:lnTo>
                    <a:lnTo>
                      <a:pt x="587" y="162"/>
                    </a:lnTo>
                    <a:lnTo>
                      <a:pt x="589" y="171"/>
                    </a:lnTo>
                    <a:lnTo>
                      <a:pt x="0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5" name="Freeform 729"/>
              <p:cNvSpPr>
                <a:spLocks/>
              </p:cNvSpPr>
              <p:nvPr/>
            </p:nvSpPr>
            <p:spPr bwMode="auto">
              <a:xfrm>
                <a:off x="2615" y="1297"/>
                <a:ext cx="607" cy="177"/>
              </a:xfrm>
              <a:custGeom>
                <a:avLst/>
                <a:gdLst>
                  <a:gd name="T0" fmla="*/ 15 w 607"/>
                  <a:gd name="T1" fmla="*/ 0 h 177"/>
                  <a:gd name="T2" fmla="*/ 604 w 607"/>
                  <a:gd name="T3" fmla="*/ 165 h 177"/>
                  <a:gd name="T4" fmla="*/ 604 w 607"/>
                  <a:gd name="T5" fmla="*/ 165 h 177"/>
                  <a:gd name="T6" fmla="*/ 607 w 607"/>
                  <a:gd name="T7" fmla="*/ 177 h 177"/>
                  <a:gd name="T8" fmla="*/ 0 w 607"/>
                  <a:gd name="T9" fmla="*/ 8 h 177"/>
                  <a:gd name="T10" fmla="*/ 10 w 607"/>
                  <a:gd name="T11" fmla="*/ 3 h 177"/>
                  <a:gd name="T12" fmla="*/ 15 w 607"/>
                  <a:gd name="T13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7" h="177">
                    <a:moveTo>
                      <a:pt x="15" y="0"/>
                    </a:moveTo>
                    <a:lnTo>
                      <a:pt x="604" y="165"/>
                    </a:lnTo>
                    <a:lnTo>
                      <a:pt x="604" y="165"/>
                    </a:lnTo>
                    <a:lnTo>
                      <a:pt x="607" y="177"/>
                    </a:lnTo>
                    <a:lnTo>
                      <a:pt x="0" y="8"/>
                    </a:lnTo>
                    <a:lnTo>
                      <a:pt x="10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6" name="Freeform 730"/>
              <p:cNvSpPr>
                <a:spLocks/>
              </p:cNvSpPr>
              <p:nvPr/>
            </p:nvSpPr>
            <p:spPr bwMode="auto">
              <a:xfrm>
                <a:off x="2600" y="1305"/>
                <a:ext cx="625" cy="182"/>
              </a:xfrm>
              <a:custGeom>
                <a:avLst/>
                <a:gdLst>
                  <a:gd name="T0" fmla="*/ 15 w 625"/>
                  <a:gd name="T1" fmla="*/ 0 h 182"/>
                  <a:gd name="T2" fmla="*/ 622 w 625"/>
                  <a:gd name="T3" fmla="*/ 169 h 182"/>
                  <a:gd name="T4" fmla="*/ 622 w 625"/>
                  <a:gd name="T5" fmla="*/ 170 h 182"/>
                  <a:gd name="T6" fmla="*/ 625 w 625"/>
                  <a:gd name="T7" fmla="*/ 182 h 182"/>
                  <a:gd name="T8" fmla="*/ 0 w 625"/>
                  <a:gd name="T9" fmla="*/ 7 h 182"/>
                  <a:gd name="T10" fmla="*/ 15 w 625"/>
                  <a:gd name="T11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5" h="182">
                    <a:moveTo>
                      <a:pt x="15" y="0"/>
                    </a:moveTo>
                    <a:lnTo>
                      <a:pt x="622" y="169"/>
                    </a:lnTo>
                    <a:lnTo>
                      <a:pt x="622" y="170"/>
                    </a:lnTo>
                    <a:lnTo>
                      <a:pt x="625" y="182"/>
                    </a:lnTo>
                    <a:lnTo>
                      <a:pt x="0" y="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7" name="Freeform 731"/>
              <p:cNvSpPr>
                <a:spLocks/>
              </p:cNvSpPr>
              <p:nvPr/>
            </p:nvSpPr>
            <p:spPr bwMode="auto">
              <a:xfrm>
                <a:off x="2585" y="1312"/>
                <a:ext cx="641" cy="187"/>
              </a:xfrm>
              <a:custGeom>
                <a:avLst/>
                <a:gdLst>
                  <a:gd name="T0" fmla="*/ 15 w 641"/>
                  <a:gd name="T1" fmla="*/ 0 h 187"/>
                  <a:gd name="T2" fmla="*/ 640 w 641"/>
                  <a:gd name="T3" fmla="*/ 175 h 187"/>
                  <a:gd name="T4" fmla="*/ 640 w 641"/>
                  <a:gd name="T5" fmla="*/ 178 h 187"/>
                  <a:gd name="T6" fmla="*/ 641 w 641"/>
                  <a:gd name="T7" fmla="*/ 187 h 187"/>
                  <a:gd name="T8" fmla="*/ 0 w 641"/>
                  <a:gd name="T9" fmla="*/ 6 h 187"/>
                  <a:gd name="T10" fmla="*/ 11 w 641"/>
                  <a:gd name="T11" fmla="*/ 1 h 187"/>
                  <a:gd name="T12" fmla="*/ 15 w 641"/>
                  <a:gd name="T13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1" h="187">
                    <a:moveTo>
                      <a:pt x="15" y="0"/>
                    </a:moveTo>
                    <a:lnTo>
                      <a:pt x="640" y="175"/>
                    </a:lnTo>
                    <a:lnTo>
                      <a:pt x="640" y="178"/>
                    </a:lnTo>
                    <a:lnTo>
                      <a:pt x="641" y="187"/>
                    </a:lnTo>
                    <a:lnTo>
                      <a:pt x="0" y="6"/>
                    </a:lnTo>
                    <a:lnTo>
                      <a:pt x="11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CA7"/>
              </a:solidFill>
              <a:ln w="0">
                <a:solidFill>
                  <a:srgbClr val="FFDCA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8" name="Freeform 732"/>
              <p:cNvSpPr>
                <a:spLocks/>
              </p:cNvSpPr>
              <p:nvPr/>
            </p:nvSpPr>
            <p:spPr bwMode="auto">
              <a:xfrm>
                <a:off x="2568" y="1318"/>
                <a:ext cx="661" cy="193"/>
              </a:xfrm>
              <a:custGeom>
                <a:avLst/>
                <a:gdLst>
                  <a:gd name="T0" fmla="*/ 17 w 661"/>
                  <a:gd name="T1" fmla="*/ 0 h 193"/>
                  <a:gd name="T2" fmla="*/ 658 w 661"/>
                  <a:gd name="T3" fmla="*/ 181 h 193"/>
                  <a:gd name="T4" fmla="*/ 659 w 661"/>
                  <a:gd name="T5" fmla="*/ 189 h 193"/>
                  <a:gd name="T6" fmla="*/ 661 w 661"/>
                  <a:gd name="T7" fmla="*/ 193 h 193"/>
                  <a:gd name="T8" fmla="*/ 0 w 661"/>
                  <a:gd name="T9" fmla="*/ 7 h 193"/>
                  <a:gd name="T10" fmla="*/ 2 w 661"/>
                  <a:gd name="T11" fmla="*/ 5 h 193"/>
                  <a:gd name="T12" fmla="*/ 17 w 661"/>
                  <a:gd name="T13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1" h="193">
                    <a:moveTo>
                      <a:pt x="17" y="0"/>
                    </a:moveTo>
                    <a:lnTo>
                      <a:pt x="658" y="181"/>
                    </a:lnTo>
                    <a:lnTo>
                      <a:pt x="659" y="189"/>
                    </a:lnTo>
                    <a:lnTo>
                      <a:pt x="661" y="193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9" name="Freeform 733"/>
              <p:cNvSpPr>
                <a:spLocks/>
              </p:cNvSpPr>
              <p:nvPr/>
            </p:nvSpPr>
            <p:spPr bwMode="auto">
              <a:xfrm>
                <a:off x="2551" y="1325"/>
                <a:ext cx="679" cy="196"/>
              </a:xfrm>
              <a:custGeom>
                <a:avLst/>
                <a:gdLst>
                  <a:gd name="T0" fmla="*/ 17 w 679"/>
                  <a:gd name="T1" fmla="*/ 0 h 196"/>
                  <a:gd name="T2" fmla="*/ 678 w 679"/>
                  <a:gd name="T3" fmla="*/ 186 h 196"/>
                  <a:gd name="T4" fmla="*/ 679 w 679"/>
                  <a:gd name="T5" fmla="*/ 196 h 196"/>
                  <a:gd name="T6" fmla="*/ 0 w 679"/>
                  <a:gd name="T7" fmla="*/ 6 h 196"/>
                  <a:gd name="T8" fmla="*/ 17 w 679"/>
                  <a:gd name="T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9" h="196">
                    <a:moveTo>
                      <a:pt x="17" y="0"/>
                    </a:moveTo>
                    <a:lnTo>
                      <a:pt x="678" y="186"/>
                    </a:lnTo>
                    <a:lnTo>
                      <a:pt x="679" y="196"/>
                    </a:lnTo>
                    <a:lnTo>
                      <a:pt x="0" y="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0" name="Freeform 734"/>
              <p:cNvSpPr>
                <a:spLocks/>
              </p:cNvSpPr>
              <p:nvPr/>
            </p:nvSpPr>
            <p:spPr bwMode="auto">
              <a:xfrm>
                <a:off x="2534" y="1331"/>
                <a:ext cx="697" cy="202"/>
              </a:xfrm>
              <a:custGeom>
                <a:avLst/>
                <a:gdLst>
                  <a:gd name="T0" fmla="*/ 17 w 697"/>
                  <a:gd name="T1" fmla="*/ 0 h 202"/>
                  <a:gd name="T2" fmla="*/ 696 w 697"/>
                  <a:gd name="T3" fmla="*/ 190 h 202"/>
                  <a:gd name="T4" fmla="*/ 697 w 697"/>
                  <a:gd name="T5" fmla="*/ 195 h 202"/>
                  <a:gd name="T6" fmla="*/ 697 w 697"/>
                  <a:gd name="T7" fmla="*/ 202 h 202"/>
                  <a:gd name="T8" fmla="*/ 0 w 697"/>
                  <a:gd name="T9" fmla="*/ 7 h 202"/>
                  <a:gd name="T10" fmla="*/ 0 w 697"/>
                  <a:gd name="T11" fmla="*/ 7 h 202"/>
                  <a:gd name="T12" fmla="*/ 15 w 697"/>
                  <a:gd name="T13" fmla="*/ 2 h 202"/>
                  <a:gd name="T14" fmla="*/ 17 w 697"/>
                  <a:gd name="T15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7" h="202">
                    <a:moveTo>
                      <a:pt x="17" y="0"/>
                    </a:moveTo>
                    <a:lnTo>
                      <a:pt x="696" y="190"/>
                    </a:lnTo>
                    <a:lnTo>
                      <a:pt x="697" y="195"/>
                    </a:lnTo>
                    <a:lnTo>
                      <a:pt x="697" y="202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5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DBA6"/>
              </a:solidFill>
              <a:ln w="0">
                <a:solidFill>
                  <a:srgbClr val="FFDB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1" name="Freeform 735"/>
              <p:cNvSpPr>
                <a:spLocks/>
              </p:cNvSpPr>
              <p:nvPr/>
            </p:nvSpPr>
            <p:spPr bwMode="auto">
              <a:xfrm>
                <a:off x="2519" y="1338"/>
                <a:ext cx="714" cy="207"/>
              </a:xfrm>
              <a:custGeom>
                <a:avLst/>
                <a:gdLst>
                  <a:gd name="T0" fmla="*/ 15 w 714"/>
                  <a:gd name="T1" fmla="*/ 0 h 207"/>
                  <a:gd name="T2" fmla="*/ 712 w 714"/>
                  <a:gd name="T3" fmla="*/ 195 h 207"/>
                  <a:gd name="T4" fmla="*/ 714 w 714"/>
                  <a:gd name="T5" fmla="*/ 207 h 207"/>
                  <a:gd name="T6" fmla="*/ 5 w 714"/>
                  <a:gd name="T7" fmla="*/ 9 h 207"/>
                  <a:gd name="T8" fmla="*/ 0 w 714"/>
                  <a:gd name="T9" fmla="*/ 4 h 207"/>
                  <a:gd name="T10" fmla="*/ 4 w 714"/>
                  <a:gd name="T11" fmla="*/ 3 h 207"/>
                  <a:gd name="T12" fmla="*/ 15 w 714"/>
                  <a:gd name="T13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4" h="207">
                    <a:moveTo>
                      <a:pt x="15" y="0"/>
                    </a:moveTo>
                    <a:lnTo>
                      <a:pt x="712" y="195"/>
                    </a:lnTo>
                    <a:lnTo>
                      <a:pt x="714" y="207"/>
                    </a:lnTo>
                    <a:lnTo>
                      <a:pt x="5" y="9"/>
                    </a:lnTo>
                    <a:lnTo>
                      <a:pt x="0" y="4"/>
                    </a:lnTo>
                    <a:lnTo>
                      <a:pt x="4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2" name="Freeform 736"/>
              <p:cNvSpPr>
                <a:spLocks/>
              </p:cNvSpPr>
              <p:nvPr/>
            </p:nvSpPr>
            <p:spPr bwMode="auto">
              <a:xfrm>
                <a:off x="2524" y="1347"/>
                <a:ext cx="710" cy="210"/>
              </a:xfrm>
              <a:custGeom>
                <a:avLst/>
                <a:gdLst>
                  <a:gd name="T0" fmla="*/ 0 w 710"/>
                  <a:gd name="T1" fmla="*/ 0 h 210"/>
                  <a:gd name="T2" fmla="*/ 709 w 710"/>
                  <a:gd name="T3" fmla="*/ 198 h 210"/>
                  <a:gd name="T4" fmla="*/ 709 w 710"/>
                  <a:gd name="T5" fmla="*/ 202 h 210"/>
                  <a:gd name="T6" fmla="*/ 710 w 710"/>
                  <a:gd name="T7" fmla="*/ 210 h 210"/>
                  <a:gd name="T8" fmla="*/ 17 w 710"/>
                  <a:gd name="T9" fmla="*/ 16 h 210"/>
                  <a:gd name="T10" fmla="*/ 15 w 710"/>
                  <a:gd name="T11" fmla="*/ 13 h 210"/>
                  <a:gd name="T12" fmla="*/ 0 w 710"/>
                  <a:gd name="T13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0" h="210">
                    <a:moveTo>
                      <a:pt x="0" y="0"/>
                    </a:moveTo>
                    <a:lnTo>
                      <a:pt x="709" y="198"/>
                    </a:lnTo>
                    <a:lnTo>
                      <a:pt x="709" y="202"/>
                    </a:lnTo>
                    <a:lnTo>
                      <a:pt x="710" y="210"/>
                    </a:lnTo>
                    <a:lnTo>
                      <a:pt x="17" y="16"/>
                    </a:lnTo>
                    <a:lnTo>
                      <a:pt x="15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5"/>
              </a:solidFill>
              <a:ln w="0">
                <a:solidFill>
                  <a:srgbClr val="FFDAA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3" name="Freeform 737"/>
              <p:cNvSpPr>
                <a:spLocks/>
              </p:cNvSpPr>
              <p:nvPr/>
            </p:nvSpPr>
            <p:spPr bwMode="auto">
              <a:xfrm>
                <a:off x="2541" y="1363"/>
                <a:ext cx="693" cy="205"/>
              </a:xfrm>
              <a:custGeom>
                <a:avLst/>
                <a:gdLst>
                  <a:gd name="T0" fmla="*/ 0 w 693"/>
                  <a:gd name="T1" fmla="*/ 0 h 205"/>
                  <a:gd name="T2" fmla="*/ 693 w 693"/>
                  <a:gd name="T3" fmla="*/ 194 h 205"/>
                  <a:gd name="T4" fmla="*/ 693 w 693"/>
                  <a:gd name="T5" fmla="*/ 205 h 205"/>
                  <a:gd name="T6" fmla="*/ 12 w 693"/>
                  <a:gd name="T7" fmla="*/ 14 h 205"/>
                  <a:gd name="T8" fmla="*/ 0 w 693"/>
                  <a:gd name="T9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3" h="205">
                    <a:moveTo>
                      <a:pt x="0" y="0"/>
                    </a:moveTo>
                    <a:lnTo>
                      <a:pt x="693" y="194"/>
                    </a:lnTo>
                    <a:lnTo>
                      <a:pt x="693" y="205"/>
                    </a:lnTo>
                    <a:lnTo>
                      <a:pt x="12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AA4"/>
              </a:solidFill>
              <a:ln w="0">
                <a:solidFill>
                  <a:srgbClr val="FFDA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4" name="Freeform 738"/>
              <p:cNvSpPr>
                <a:spLocks/>
              </p:cNvSpPr>
              <p:nvPr/>
            </p:nvSpPr>
            <p:spPr bwMode="auto">
              <a:xfrm>
                <a:off x="2553" y="1377"/>
                <a:ext cx="682" cy="202"/>
              </a:xfrm>
              <a:custGeom>
                <a:avLst/>
                <a:gdLst>
                  <a:gd name="T0" fmla="*/ 0 w 682"/>
                  <a:gd name="T1" fmla="*/ 0 h 202"/>
                  <a:gd name="T2" fmla="*/ 681 w 682"/>
                  <a:gd name="T3" fmla="*/ 191 h 202"/>
                  <a:gd name="T4" fmla="*/ 682 w 682"/>
                  <a:gd name="T5" fmla="*/ 195 h 202"/>
                  <a:gd name="T6" fmla="*/ 682 w 682"/>
                  <a:gd name="T7" fmla="*/ 202 h 202"/>
                  <a:gd name="T8" fmla="*/ 12 w 682"/>
                  <a:gd name="T9" fmla="*/ 15 h 202"/>
                  <a:gd name="T10" fmla="*/ 4 w 682"/>
                  <a:gd name="T11" fmla="*/ 4 h 202"/>
                  <a:gd name="T12" fmla="*/ 0 w 682"/>
                  <a:gd name="T13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2" h="202">
                    <a:moveTo>
                      <a:pt x="0" y="0"/>
                    </a:moveTo>
                    <a:lnTo>
                      <a:pt x="681" y="191"/>
                    </a:lnTo>
                    <a:lnTo>
                      <a:pt x="682" y="195"/>
                    </a:lnTo>
                    <a:lnTo>
                      <a:pt x="682" y="202"/>
                    </a:lnTo>
                    <a:lnTo>
                      <a:pt x="12" y="15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4"/>
              </a:solidFill>
              <a:ln w="0">
                <a:solidFill>
                  <a:srgbClr val="FFD9A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5" name="Freeform 739"/>
              <p:cNvSpPr>
                <a:spLocks/>
              </p:cNvSpPr>
              <p:nvPr/>
            </p:nvSpPr>
            <p:spPr bwMode="auto">
              <a:xfrm>
                <a:off x="2565" y="1392"/>
                <a:ext cx="670" cy="199"/>
              </a:xfrm>
              <a:custGeom>
                <a:avLst/>
                <a:gdLst>
                  <a:gd name="T0" fmla="*/ 0 w 670"/>
                  <a:gd name="T1" fmla="*/ 0 h 199"/>
                  <a:gd name="T2" fmla="*/ 670 w 670"/>
                  <a:gd name="T3" fmla="*/ 187 h 199"/>
                  <a:gd name="T4" fmla="*/ 670 w 670"/>
                  <a:gd name="T5" fmla="*/ 199 h 199"/>
                  <a:gd name="T6" fmla="*/ 9 w 670"/>
                  <a:gd name="T7" fmla="*/ 14 h 199"/>
                  <a:gd name="T8" fmla="*/ 9 w 670"/>
                  <a:gd name="T9" fmla="*/ 13 h 199"/>
                  <a:gd name="T10" fmla="*/ 0 w 670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0" h="199">
                    <a:moveTo>
                      <a:pt x="0" y="0"/>
                    </a:moveTo>
                    <a:lnTo>
                      <a:pt x="670" y="187"/>
                    </a:lnTo>
                    <a:lnTo>
                      <a:pt x="670" y="199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6" name="Freeform 740"/>
              <p:cNvSpPr>
                <a:spLocks/>
              </p:cNvSpPr>
              <p:nvPr/>
            </p:nvSpPr>
            <p:spPr bwMode="auto">
              <a:xfrm>
                <a:off x="2574" y="1406"/>
                <a:ext cx="661" cy="196"/>
              </a:xfrm>
              <a:custGeom>
                <a:avLst/>
                <a:gdLst>
                  <a:gd name="T0" fmla="*/ 0 w 661"/>
                  <a:gd name="T1" fmla="*/ 0 h 196"/>
                  <a:gd name="T2" fmla="*/ 661 w 661"/>
                  <a:gd name="T3" fmla="*/ 185 h 196"/>
                  <a:gd name="T4" fmla="*/ 661 w 661"/>
                  <a:gd name="T5" fmla="*/ 191 h 196"/>
                  <a:gd name="T6" fmla="*/ 661 w 661"/>
                  <a:gd name="T7" fmla="*/ 196 h 196"/>
                  <a:gd name="T8" fmla="*/ 9 w 661"/>
                  <a:gd name="T9" fmla="*/ 13 h 196"/>
                  <a:gd name="T10" fmla="*/ 0 w 661"/>
                  <a:gd name="T11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1" h="196">
                    <a:moveTo>
                      <a:pt x="0" y="0"/>
                    </a:moveTo>
                    <a:lnTo>
                      <a:pt x="661" y="185"/>
                    </a:lnTo>
                    <a:lnTo>
                      <a:pt x="661" y="191"/>
                    </a:lnTo>
                    <a:lnTo>
                      <a:pt x="661" y="196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A3"/>
              </a:solidFill>
              <a:ln w="0">
                <a:solidFill>
                  <a:srgbClr val="FFD9A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7" name="Freeform 741"/>
              <p:cNvSpPr>
                <a:spLocks/>
              </p:cNvSpPr>
              <p:nvPr/>
            </p:nvSpPr>
            <p:spPr bwMode="auto">
              <a:xfrm>
                <a:off x="2583" y="1419"/>
                <a:ext cx="652" cy="194"/>
              </a:xfrm>
              <a:custGeom>
                <a:avLst/>
                <a:gdLst>
                  <a:gd name="T0" fmla="*/ 0 w 652"/>
                  <a:gd name="T1" fmla="*/ 0 h 194"/>
                  <a:gd name="T2" fmla="*/ 652 w 652"/>
                  <a:gd name="T3" fmla="*/ 183 h 194"/>
                  <a:gd name="T4" fmla="*/ 652 w 652"/>
                  <a:gd name="T5" fmla="*/ 194 h 194"/>
                  <a:gd name="T6" fmla="*/ 8 w 652"/>
                  <a:gd name="T7" fmla="*/ 14 h 194"/>
                  <a:gd name="T8" fmla="*/ 7 w 652"/>
                  <a:gd name="T9" fmla="*/ 12 h 194"/>
                  <a:gd name="T10" fmla="*/ 0 w 652"/>
                  <a:gd name="T11" fmla="*/ 0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2" h="194">
                    <a:moveTo>
                      <a:pt x="0" y="0"/>
                    </a:moveTo>
                    <a:lnTo>
                      <a:pt x="652" y="183"/>
                    </a:lnTo>
                    <a:lnTo>
                      <a:pt x="652" y="194"/>
                    </a:lnTo>
                    <a:lnTo>
                      <a:pt x="8" y="14"/>
                    </a:lnTo>
                    <a:lnTo>
                      <a:pt x="7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8" name="Freeform 742"/>
              <p:cNvSpPr>
                <a:spLocks/>
              </p:cNvSpPr>
              <p:nvPr/>
            </p:nvSpPr>
            <p:spPr bwMode="auto">
              <a:xfrm>
                <a:off x="2591" y="1433"/>
                <a:ext cx="644" cy="192"/>
              </a:xfrm>
              <a:custGeom>
                <a:avLst/>
                <a:gdLst>
                  <a:gd name="T0" fmla="*/ 0 w 644"/>
                  <a:gd name="T1" fmla="*/ 0 h 192"/>
                  <a:gd name="T2" fmla="*/ 644 w 644"/>
                  <a:gd name="T3" fmla="*/ 180 h 192"/>
                  <a:gd name="T4" fmla="*/ 644 w 644"/>
                  <a:gd name="T5" fmla="*/ 190 h 192"/>
                  <a:gd name="T6" fmla="*/ 644 w 644"/>
                  <a:gd name="T7" fmla="*/ 192 h 192"/>
                  <a:gd name="T8" fmla="*/ 8 w 644"/>
                  <a:gd name="T9" fmla="*/ 14 h 192"/>
                  <a:gd name="T10" fmla="*/ 0 w 644"/>
                  <a:gd name="T1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4" h="192">
                    <a:moveTo>
                      <a:pt x="0" y="0"/>
                    </a:moveTo>
                    <a:lnTo>
                      <a:pt x="644" y="180"/>
                    </a:lnTo>
                    <a:lnTo>
                      <a:pt x="644" y="190"/>
                    </a:lnTo>
                    <a:lnTo>
                      <a:pt x="644" y="192"/>
                    </a:lnTo>
                    <a:lnTo>
                      <a:pt x="8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2"/>
              </a:solidFill>
              <a:ln w="0">
                <a:solidFill>
                  <a:srgbClr val="FFD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9" name="Freeform 743"/>
              <p:cNvSpPr>
                <a:spLocks/>
              </p:cNvSpPr>
              <p:nvPr/>
            </p:nvSpPr>
            <p:spPr bwMode="auto">
              <a:xfrm>
                <a:off x="2599" y="1447"/>
                <a:ext cx="636" cy="188"/>
              </a:xfrm>
              <a:custGeom>
                <a:avLst/>
                <a:gdLst>
                  <a:gd name="T0" fmla="*/ 0 w 636"/>
                  <a:gd name="T1" fmla="*/ 0 h 188"/>
                  <a:gd name="T2" fmla="*/ 636 w 636"/>
                  <a:gd name="T3" fmla="*/ 178 h 188"/>
                  <a:gd name="T4" fmla="*/ 635 w 636"/>
                  <a:gd name="T5" fmla="*/ 188 h 188"/>
                  <a:gd name="T6" fmla="*/ 8 w 636"/>
                  <a:gd name="T7" fmla="*/ 13 h 188"/>
                  <a:gd name="T8" fmla="*/ 5 w 636"/>
                  <a:gd name="T9" fmla="*/ 9 h 188"/>
                  <a:gd name="T10" fmla="*/ 0 w 636"/>
                  <a:gd name="T1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6" h="188">
                    <a:moveTo>
                      <a:pt x="0" y="0"/>
                    </a:moveTo>
                    <a:lnTo>
                      <a:pt x="636" y="178"/>
                    </a:lnTo>
                    <a:lnTo>
                      <a:pt x="635" y="188"/>
                    </a:lnTo>
                    <a:lnTo>
                      <a:pt x="8" y="13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0" name="Freeform 744"/>
              <p:cNvSpPr>
                <a:spLocks/>
              </p:cNvSpPr>
              <p:nvPr/>
            </p:nvSpPr>
            <p:spPr bwMode="auto">
              <a:xfrm>
                <a:off x="2607" y="1460"/>
                <a:ext cx="627" cy="187"/>
              </a:xfrm>
              <a:custGeom>
                <a:avLst/>
                <a:gdLst>
                  <a:gd name="T0" fmla="*/ 0 w 627"/>
                  <a:gd name="T1" fmla="*/ 0 h 187"/>
                  <a:gd name="T2" fmla="*/ 627 w 627"/>
                  <a:gd name="T3" fmla="*/ 175 h 187"/>
                  <a:gd name="T4" fmla="*/ 627 w 627"/>
                  <a:gd name="T5" fmla="*/ 187 h 187"/>
                  <a:gd name="T6" fmla="*/ 6 w 627"/>
                  <a:gd name="T7" fmla="*/ 13 h 187"/>
                  <a:gd name="T8" fmla="*/ 0 w 62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187">
                    <a:moveTo>
                      <a:pt x="0" y="0"/>
                    </a:moveTo>
                    <a:lnTo>
                      <a:pt x="627" y="175"/>
                    </a:lnTo>
                    <a:lnTo>
                      <a:pt x="627" y="18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1" name="Freeform 745"/>
              <p:cNvSpPr>
                <a:spLocks/>
              </p:cNvSpPr>
              <p:nvPr/>
            </p:nvSpPr>
            <p:spPr bwMode="auto">
              <a:xfrm>
                <a:off x="2613" y="1473"/>
                <a:ext cx="621" cy="184"/>
              </a:xfrm>
              <a:custGeom>
                <a:avLst/>
                <a:gdLst>
                  <a:gd name="T0" fmla="*/ 0 w 621"/>
                  <a:gd name="T1" fmla="*/ 0 h 184"/>
                  <a:gd name="T2" fmla="*/ 621 w 621"/>
                  <a:gd name="T3" fmla="*/ 174 h 184"/>
                  <a:gd name="T4" fmla="*/ 620 w 621"/>
                  <a:gd name="T5" fmla="*/ 176 h 184"/>
                  <a:gd name="T6" fmla="*/ 620 w 621"/>
                  <a:gd name="T7" fmla="*/ 184 h 184"/>
                  <a:gd name="T8" fmla="*/ 7 w 621"/>
                  <a:gd name="T9" fmla="*/ 13 h 184"/>
                  <a:gd name="T10" fmla="*/ 4 w 621"/>
                  <a:gd name="T11" fmla="*/ 8 h 184"/>
                  <a:gd name="T12" fmla="*/ 0 w 621"/>
                  <a:gd name="T13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1" h="184">
                    <a:moveTo>
                      <a:pt x="0" y="0"/>
                    </a:moveTo>
                    <a:lnTo>
                      <a:pt x="621" y="174"/>
                    </a:lnTo>
                    <a:lnTo>
                      <a:pt x="620" y="176"/>
                    </a:lnTo>
                    <a:lnTo>
                      <a:pt x="620" y="184"/>
                    </a:lnTo>
                    <a:lnTo>
                      <a:pt x="7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2" name="Freeform 746"/>
              <p:cNvSpPr>
                <a:spLocks/>
              </p:cNvSpPr>
              <p:nvPr/>
            </p:nvSpPr>
            <p:spPr bwMode="auto">
              <a:xfrm>
                <a:off x="2620" y="1486"/>
                <a:ext cx="613" cy="182"/>
              </a:xfrm>
              <a:custGeom>
                <a:avLst/>
                <a:gdLst>
                  <a:gd name="T0" fmla="*/ 0 w 613"/>
                  <a:gd name="T1" fmla="*/ 0 h 182"/>
                  <a:gd name="T2" fmla="*/ 613 w 613"/>
                  <a:gd name="T3" fmla="*/ 171 h 182"/>
                  <a:gd name="T4" fmla="*/ 611 w 613"/>
                  <a:gd name="T5" fmla="*/ 182 h 182"/>
                  <a:gd name="T6" fmla="*/ 6 w 613"/>
                  <a:gd name="T7" fmla="*/ 13 h 182"/>
                  <a:gd name="T8" fmla="*/ 0 w 613"/>
                  <a:gd name="T9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3" h="182">
                    <a:moveTo>
                      <a:pt x="0" y="0"/>
                    </a:moveTo>
                    <a:lnTo>
                      <a:pt x="613" y="171"/>
                    </a:lnTo>
                    <a:lnTo>
                      <a:pt x="611" y="182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A0"/>
              </a:solidFill>
              <a:ln w="0">
                <a:solidFill>
                  <a:srgbClr val="FFD7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3" name="Freeform 747"/>
              <p:cNvSpPr>
                <a:spLocks/>
              </p:cNvSpPr>
              <p:nvPr/>
            </p:nvSpPr>
            <p:spPr bwMode="auto">
              <a:xfrm>
                <a:off x="2626" y="1499"/>
                <a:ext cx="605" cy="181"/>
              </a:xfrm>
              <a:custGeom>
                <a:avLst/>
                <a:gdLst>
                  <a:gd name="T0" fmla="*/ 0 w 605"/>
                  <a:gd name="T1" fmla="*/ 0 h 181"/>
                  <a:gd name="T2" fmla="*/ 605 w 605"/>
                  <a:gd name="T3" fmla="*/ 169 h 181"/>
                  <a:gd name="T4" fmla="*/ 604 w 605"/>
                  <a:gd name="T5" fmla="*/ 178 h 181"/>
                  <a:gd name="T6" fmla="*/ 603 w 605"/>
                  <a:gd name="T7" fmla="*/ 181 h 181"/>
                  <a:gd name="T8" fmla="*/ 6 w 605"/>
                  <a:gd name="T9" fmla="*/ 13 h 181"/>
                  <a:gd name="T10" fmla="*/ 3 w 605"/>
                  <a:gd name="T11" fmla="*/ 5 h 181"/>
                  <a:gd name="T12" fmla="*/ 0 w 605"/>
                  <a:gd name="T1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5" h="181">
                    <a:moveTo>
                      <a:pt x="0" y="0"/>
                    </a:moveTo>
                    <a:lnTo>
                      <a:pt x="605" y="169"/>
                    </a:lnTo>
                    <a:lnTo>
                      <a:pt x="604" y="178"/>
                    </a:lnTo>
                    <a:lnTo>
                      <a:pt x="603" y="181"/>
                    </a:lnTo>
                    <a:lnTo>
                      <a:pt x="6" y="13"/>
                    </a:lnTo>
                    <a:lnTo>
                      <a:pt x="3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79F"/>
              </a:solidFill>
              <a:ln w="0">
                <a:solidFill>
                  <a:srgbClr val="FFD7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4" name="Freeform 748"/>
              <p:cNvSpPr>
                <a:spLocks/>
              </p:cNvSpPr>
              <p:nvPr/>
            </p:nvSpPr>
            <p:spPr bwMode="auto">
              <a:xfrm>
                <a:off x="2632" y="1512"/>
                <a:ext cx="597" cy="178"/>
              </a:xfrm>
              <a:custGeom>
                <a:avLst/>
                <a:gdLst>
                  <a:gd name="T0" fmla="*/ 0 w 597"/>
                  <a:gd name="T1" fmla="*/ 0 h 178"/>
                  <a:gd name="T2" fmla="*/ 597 w 597"/>
                  <a:gd name="T3" fmla="*/ 168 h 178"/>
                  <a:gd name="T4" fmla="*/ 595 w 597"/>
                  <a:gd name="T5" fmla="*/ 178 h 178"/>
                  <a:gd name="T6" fmla="*/ 5 w 597"/>
                  <a:gd name="T7" fmla="*/ 12 h 178"/>
                  <a:gd name="T8" fmla="*/ 0 w 597"/>
                  <a:gd name="T9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7" h="178">
                    <a:moveTo>
                      <a:pt x="0" y="0"/>
                    </a:moveTo>
                    <a:lnTo>
                      <a:pt x="597" y="168"/>
                    </a:lnTo>
                    <a:lnTo>
                      <a:pt x="595" y="178"/>
                    </a:lnTo>
                    <a:lnTo>
                      <a:pt x="5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F"/>
              </a:solidFill>
              <a:ln w="0">
                <a:solidFill>
                  <a:srgbClr val="FFD69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5" name="Freeform 749"/>
              <p:cNvSpPr>
                <a:spLocks/>
              </p:cNvSpPr>
              <p:nvPr/>
            </p:nvSpPr>
            <p:spPr bwMode="auto">
              <a:xfrm>
                <a:off x="2637" y="1524"/>
                <a:ext cx="590" cy="177"/>
              </a:xfrm>
              <a:custGeom>
                <a:avLst/>
                <a:gdLst>
                  <a:gd name="T0" fmla="*/ 0 w 590"/>
                  <a:gd name="T1" fmla="*/ 0 h 177"/>
                  <a:gd name="T2" fmla="*/ 590 w 590"/>
                  <a:gd name="T3" fmla="*/ 166 h 177"/>
                  <a:gd name="T4" fmla="*/ 588 w 590"/>
                  <a:gd name="T5" fmla="*/ 177 h 177"/>
                  <a:gd name="T6" fmla="*/ 5 w 590"/>
                  <a:gd name="T7" fmla="*/ 13 h 177"/>
                  <a:gd name="T8" fmla="*/ 1 w 590"/>
                  <a:gd name="T9" fmla="*/ 2 h 177"/>
                  <a:gd name="T10" fmla="*/ 0 w 590"/>
                  <a:gd name="T11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0" h="177">
                    <a:moveTo>
                      <a:pt x="0" y="0"/>
                    </a:moveTo>
                    <a:lnTo>
                      <a:pt x="590" y="166"/>
                    </a:lnTo>
                    <a:lnTo>
                      <a:pt x="588" y="177"/>
                    </a:lnTo>
                    <a:lnTo>
                      <a:pt x="5" y="13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6" name="Freeform 750"/>
              <p:cNvSpPr>
                <a:spLocks/>
              </p:cNvSpPr>
              <p:nvPr/>
            </p:nvSpPr>
            <p:spPr bwMode="auto">
              <a:xfrm>
                <a:off x="2642" y="1537"/>
                <a:ext cx="583" cy="174"/>
              </a:xfrm>
              <a:custGeom>
                <a:avLst/>
                <a:gdLst>
                  <a:gd name="T0" fmla="*/ 0 w 583"/>
                  <a:gd name="T1" fmla="*/ 0 h 174"/>
                  <a:gd name="T2" fmla="*/ 583 w 583"/>
                  <a:gd name="T3" fmla="*/ 164 h 174"/>
                  <a:gd name="T4" fmla="*/ 583 w 583"/>
                  <a:gd name="T5" fmla="*/ 167 h 174"/>
                  <a:gd name="T6" fmla="*/ 580 w 583"/>
                  <a:gd name="T7" fmla="*/ 174 h 174"/>
                  <a:gd name="T8" fmla="*/ 5 w 583"/>
                  <a:gd name="T9" fmla="*/ 13 h 174"/>
                  <a:gd name="T10" fmla="*/ 4 w 583"/>
                  <a:gd name="T11" fmla="*/ 8 h 174"/>
                  <a:gd name="T12" fmla="*/ 0 w 583"/>
                  <a:gd name="T1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3" h="174">
                    <a:moveTo>
                      <a:pt x="0" y="0"/>
                    </a:moveTo>
                    <a:lnTo>
                      <a:pt x="583" y="164"/>
                    </a:lnTo>
                    <a:lnTo>
                      <a:pt x="583" y="167"/>
                    </a:lnTo>
                    <a:lnTo>
                      <a:pt x="580" y="174"/>
                    </a:lnTo>
                    <a:lnTo>
                      <a:pt x="5" y="13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69E"/>
              </a:solidFill>
              <a:ln w="0">
                <a:solidFill>
                  <a:srgbClr val="FFD6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7" name="Freeform 751"/>
              <p:cNvSpPr>
                <a:spLocks/>
              </p:cNvSpPr>
              <p:nvPr/>
            </p:nvSpPr>
            <p:spPr bwMode="auto">
              <a:xfrm>
                <a:off x="2647" y="1550"/>
                <a:ext cx="575" cy="171"/>
              </a:xfrm>
              <a:custGeom>
                <a:avLst/>
                <a:gdLst>
                  <a:gd name="T0" fmla="*/ 0 w 575"/>
                  <a:gd name="T1" fmla="*/ 0 h 171"/>
                  <a:gd name="T2" fmla="*/ 575 w 575"/>
                  <a:gd name="T3" fmla="*/ 161 h 171"/>
                  <a:gd name="T4" fmla="*/ 572 w 575"/>
                  <a:gd name="T5" fmla="*/ 171 h 171"/>
                  <a:gd name="T6" fmla="*/ 6 w 575"/>
                  <a:gd name="T7" fmla="*/ 12 h 171"/>
                  <a:gd name="T8" fmla="*/ 4 w 575"/>
                  <a:gd name="T9" fmla="*/ 9 h 171"/>
                  <a:gd name="T10" fmla="*/ 0 w 575"/>
                  <a:gd name="T11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5" h="171">
                    <a:moveTo>
                      <a:pt x="0" y="0"/>
                    </a:moveTo>
                    <a:lnTo>
                      <a:pt x="575" y="161"/>
                    </a:lnTo>
                    <a:lnTo>
                      <a:pt x="572" y="171"/>
                    </a:lnTo>
                    <a:lnTo>
                      <a:pt x="6" y="12"/>
                    </a:lnTo>
                    <a:lnTo>
                      <a:pt x="4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D"/>
              </a:solidFill>
              <a:ln w="0">
                <a:solidFill>
                  <a:srgbClr val="FFD59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8" name="Freeform 752"/>
              <p:cNvSpPr>
                <a:spLocks/>
              </p:cNvSpPr>
              <p:nvPr/>
            </p:nvSpPr>
            <p:spPr bwMode="auto">
              <a:xfrm>
                <a:off x="2653" y="1562"/>
                <a:ext cx="566" cy="170"/>
              </a:xfrm>
              <a:custGeom>
                <a:avLst/>
                <a:gdLst>
                  <a:gd name="T0" fmla="*/ 0 w 566"/>
                  <a:gd name="T1" fmla="*/ 0 h 170"/>
                  <a:gd name="T2" fmla="*/ 566 w 566"/>
                  <a:gd name="T3" fmla="*/ 159 h 170"/>
                  <a:gd name="T4" fmla="*/ 564 w 566"/>
                  <a:gd name="T5" fmla="*/ 170 h 170"/>
                  <a:gd name="T6" fmla="*/ 564 w 566"/>
                  <a:gd name="T7" fmla="*/ 170 h 170"/>
                  <a:gd name="T8" fmla="*/ 4 w 566"/>
                  <a:gd name="T9" fmla="*/ 13 h 170"/>
                  <a:gd name="T10" fmla="*/ 2 w 566"/>
                  <a:gd name="T11" fmla="*/ 9 h 170"/>
                  <a:gd name="T12" fmla="*/ 1 w 566"/>
                  <a:gd name="T13" fmla="*/ 6 h 170"/>
                  <a:gd name="T14" fmla="*/ 0 w 566"/>
                  <a:gd name="T15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6" h="170">
                    <a:moveTo>
                      <a:pt x="0" y="0"/>
                    </a:moveTo>
                    <a:lnTo>
                      <a:pt x="566" y="159"/>
                    </a:lnTo>
                    <a:lnTo>
                      <a:pt x="564" y="170"/>
                    </a:lnTo>
                    <a:lnTo>
                      <a:pt x="564" y="170"/>
                    </a:lnTo>
                    <a:lnTo>
                      <a:pt x="4" y="13"/>
                    </a:lnTo>
                    <a:lnTo>
                      <a:pt x="2" y="9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9" name="Freeform 753"/>
              <p:cNvSpPr>
                <a:spLocks/>
              </p:cNvSpPr>
              <p:nvPr/>
            </p:nvSpPr>
            <p:spPr bwMode="auto">
              <a:xfrm>
                <a:off x="2657" y="1575"/>
                <a:ext cx="560" cy="167"/>
              </a:xfrm>
              <a:custGeom>
                <a:avLst/>
                <a:gdLst>
                  <a:gd name="T0" fmla="*/ 0 w 560"/>
                  <a:gd name="T1" fmla="*/ 0 h 167"/>
                  <a:gd name="T2" fmla="*/ 560 w 560"/>
                  <a:gd name="T3" fmla="*/ 157 h 167"/>
                  <a:gd name="T4" fmla="*/ 556 w 560"/>
                  <a:gd name="T5" fmla="*/ 167 h 167"/>
                  <a:gd name="T6" fmla="*/ 4 w 560"/>
                  <a:gd name="T7" fmla="*/ 12 h 167"/>
                  <a:gd name="T8" fmla="*/ 0 w 560"/>
                  <a:gd name="T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0" h="167">
                    <a:moveTo>
                      <a:pt x="0" y="0"/>
                    </a:moveTo>
                    <a:lnTo>
                      <a:pt x="560" y="157"/>
                    </a:lnTo>
                    <a:lnTo>
                      <a:pt x="556" y="167"/>
                    </a:lnTo>
                    <a:lnTo>
                      <a:pt x="4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0" name="Freeform 754"/>
              <p:cNvSpPr>
                <a:spLocks/>
              </p:cNvSpPr>
              <p:nvPr/>
            </p:nvSpPr>
            <p:spPr bwMode="auto">
              <a:xfrm>
                <a:off x="2661" y="1587"/>
                <a:ext cx="552" cy="165"/>
              </a:xfrm>
              <a:custGeom>
                <a:avLst/>
                <a:gdLst>
                  <a:gd name="T0" fmla="*/ 0 w 552"/>
                  <a:gd name="T1" fmla="*/ 0 h 165"/>
                  <a:gd name="T2" fmla="*/ 552 w 552"/>
                  <a:gd name="T3" fmla="*/ 155 h 165"/>
                  <a:gd name="T4" fmla="*/ 549 w 552"/>
                  <a:gd name="T5" fmla="*/ 165 h 165"/>
                  <a:gd name="T6" fmla="*/ 3 w 552"/>
                  <a:gd name="T7" fmla="*/ 13 h 165"/>
                  <a:gd name="T8" fmla="*/ 2 w 552"/>
                  <a:gd name="T9" fmla="*/ 9 h 165"/>
                  <a:gd name="T10" fmla="*/ 0 w 552"/>
                  <a:gd name="T1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2" h="165">
                    <a:moveTo>
                      <a:pt x="0" y="0"/>
                    </a:moveTo>
                    <a:lnTo>
                      <a:pt x="552" y="155"/>
                    </a:lnTo>
                    <a:lnTo>
                      <a:pt x="549" y="165"/>
                    </a:lnTo>
                    <a:lnTo>
                      <a:pt x="3" y="13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59C"/>
              </a:solidFill>
              <a:ln w="0">
                <a:solidFill>
                  <a:srgbClr val="FFD59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1" name="Freeform 755"/>
              <p:cNvSpPr>
                <a:spLocks/>
              </p:cNvSpPr>
              <p:nvPr/>
            </p:nvSpPr>
            <p:spPr bwMode="auto">
              <a:xfrm>
                <a:off x="2664" y="1600"/>
                <a:ext cx="546" cy="162"/>
              </a:xfrm>
              <a:custGeom>
                <a:avLst/>
                <a:gdLst>
                  <a:gd name="T0" fmla="*/ 0 w 546"/>
                  <a:gd name="T1" fmla="*/ 0 h 162"/>
                  <a:gd name="T2" fmla="*/ 546 w 546"/>
                  <a:gd name="T3" fmla="*/ 152 h 162"/>
                  <a:gd name="T4" fmla="*/ 544 w 546"/>
                  <a:gd name="T5" fmla="*/ 158 h 162"/>
                  <a:gd name="T6" fmla="*/ 542 w 546"/>
                  <a:gd name="T7" fmla="*/ 162 h 162"/>
                  <a:gd name="T8" fmla="*/ 2 w 546"/>
                  <a:gd name="T9" fmla="*/ 11 h 162"/>
                  <a:gd name="T10" fmla="*/ 0 w 546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6" h="162">
                    <a:moveTo>
                      <a:pt x="0" y="0"/>
                    </a:moveTo>
                    <a:lnTo>
                      <a:pt x="546" y="152"/>
                    </a:lnTo>
                    <a:lnTo>
                      <a:pt x="544" y="158"/>
                    </a:lnTo>
                    <a:lnTo>
                      <a:pt x="542" y="162"/>
                    </a:lnTo>
                    <a:lnTo>
                      <a:pt x="2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2" name="Freeform 756"/>
              <p:cNvSpPr>
                <a:spLocks/>
              </p:cNvSpPr>
              <p:nvPr/>
            </p:nvSpPr>
            <p:spPr bwMode="auto">
              <a:xfrm>
                <a:off x="2666" y="1611"/>
                <a:ext cx="540" cy="162"/>
              </a:xfrm>
              <a:custGeom>
                <a:avLst/>
                <a:gdLst>
                  <a:gd name="T0" fmla="*/ 0 w 540"/>
                  <a:gd name="T1" fmla="*/ 0 h 162"/>
                  <a:gd name="T2" fmla="*/ 540 w 540"/>
                  <a:gd name="T3" fmla="*/ 151 h 162"/>
                  <a:gd name="T4" fmla="*/ 535 w 540"/>
                  <a:gd name="T5" fmla="*/ 162 h 162"/>
                  <a:gd name="T6" fmla="*/ 1 w 540"/>
                  <a:gd name="T7" fmla="*/ 12 h 162"/>
                  <a:gd name="T8" fmla="*/ 1 w 540"/>
                  <a:gd name="T9" fmla="*/ 6 h 162"/>
                  <a:gd name="T10" fmla="*/ 0 w 540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0" h="162">
                    <a:moveTo>
                      <a:pt x="0" y="0"/>
                    </a:moveTo>
                    <a:lnTo>
                      <a:pt x="540" y="151"/>
                    </a:lnTo>
                    <a:lnTo>
                      <a:pt x="535" y="162"/>
                    </a:lnTo>
                    <a:lnTo>
                      <a:pt x="1" y="12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3" name="Freeform 757"/>
              <p:cNvSpPr>
                <a:spLocks/>
              </p:cNvSpPr>
              <p:nvPr/>
            </p:nvSpPr>
            <p:spPr bwMode="auto">
              <a:xfrm>
                <a:off x="2667" y="1623"/>
                <a:ext cx="534" cy="159"/>
              </a:xfrm>
              <a:custGeom>
                <a:avLst/>
                <a:gdLst>
                  <a:gd name="T0" fmla="*/ 0 w 534"/>
                  <a:gd name="T1" fmla="*/ 0 h 159"/>
                  <a:gd name="T2" fmla="*/ 534 w 534"/>
                  <a:gd name="T3" fmla="*/ 150 h 159"/>
                  <a:gd name="T4" fmla="*/ 530 w 534"/>
                  <a:gd name="T5" fmla="*/ 159 h 159"/>
                  <a:gd name="T6" fmla="*/ 0 w 534"/>
                  <a:gd name="T7" fmla="*/ 11 h 159"/>
                  <a:gd name="T8" fmla="*/ 0 w 534"/>
                  <a:gd name="T9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4" h="159">
                    <a:moveTo>
                      <a:pt x="0" y="0"/>
                    </a:moveTo>
                    <a:lnTo>
                      <a:pt x="534" y="150"/>
                    </a:lnTo>
                    <a:lnTo>
                      <a:pt x="530" y="15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49A"/>
              </a:solidFill>
              <a:ln w="0">
                <a:solidFill>
                  <a:srgbClr val="FFD4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4" name="Freeform 758"/>
              <p:cNvSpPr>
                <a:spLocks/>
              </p:cNvSpPr>
              <p:nvPr/>
            </p:nvSpPr>
            <p:spPr bwMode="auto">
              <a:xfrm>
                <a:off x="2666" y="1634"/>
                <a:ext cx="531" cy="158"/>
              </a:xfrm>
              <a:custGeom>
                <a:avLst/>
                <a:gdLst>
                  <a:gd name="T0" fmla="*/ 1 w 531"/>
                  <a:gd name="T1" fmla="*/ 0 h 158"/>
                  <a:gd name="T2" fmla="*/ 531 w 531"/>
                  <a:gd name="T3" fmla="*/ 148 h 158"/>
                  <a:gd name="T4" fmla="*/ 530 w 531"/>
                  <a:gd name="T5" fmla="*/ 152 h 158"/>
                  <a:gd name="T6" fmla="*/ 525 w 531"/>
                  <a:gd name="T7" fmla="*/ 158 h 158"/>
                  <a:gd name="T8" fmla="*/ 0 w 531"/>
                  <a:gd name="T9" fmla="*/ 10 h 158"/>
                  <a:gd name="T10" fmla="*/ 1 w 531"/>
                  <a:gd name="T11" fmla="*/ 1 h 158"/>
                  <a:gd name="T12" fmla="*/ 1 w 531"/>
                  <a:gd name="T13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8">
                    <a:moveTo>
                      <a:pt x="1" y="0"/>
                    </a:moveTo>
                    <a:lnTo>
                      <a:pt x="531" y="148"/>
                    </a:lnTo>
                    <a:lnTo>
                      <a:pt x="530" y="152"/>
                    </a:lnTo>
                    <a:lnTo>
                      <a:pt x="525" y="158"/>
                    </a:lnTo>
                    <a:lnTo>
                      <a:pt x="0" y="10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D39A"/>
              </a:solidFill>
              <a:ln w="0">
                <a:solidFill>
                  <a:srgbClr val="FFD39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5" name="Freeform 759"/>
              <p:cNvSpPr>
                <a:spLocks/>
              </p:cNvSpPr>
              <p:nvPr/>
            </p:nvSpPr>
            <p:spPr bwMode="auto">
              <a:xfrm>
                <a:off x="2663" y="1644"/>
                <a:ext cx="528" cy="157"/>
              </a:xfrm>
              <a:custGeom>
                <a:avLst/>
                <a:gdLst>
                  <a:gd name="T0" fmla="*/ 3 w 528"/>
                  <a:gd name="T1" fmla="*/ 0 h 157"/>
                  <a:gd name="T2" fmla="*/ 528 w 528"/>
                  <a:gd name="T3" fmla="*/ 148 h 157"/>
                  <a:gd name="T4" fmla="*/ 522 w 528"/>
                  <a:gd name="T5" fmla="*/ 157 h 157"/>
                  <a:gd name="T6" fmla="*/ 0 w 528"/>
                  <a:gd name="T7" fmla="*/ 11 h 157"/>
                  <a:gd name="T8" fmla="*/ 1 w 528"/>
                  <a:gd name="T9" fmla="*/ 5 h 157"/>
                  <a:gd name="T10" fmla="*/ 3 w 528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8" h="157">
                    <a:moveTo>
                      <a:pt x="3" y="0"/>
                    </a:moveTo>
                    <a:lnTo>
                      <a:pt x="528" y="148"/>
                    </a:lnTo>
                    <a:lnTo>
                      <a:pt x="522" y="157"/>
                    </a:lnTo>
                    <a:lnTo>
                      <a:pt x="0" y="11"/>
                    </a:lnTo>
                    <a:lnTo>
                      <a:pt x="1" y="5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6" name="Freeform 760"/>
              <p:cNvSpPr>
                <a:spLocks/>
              </p:cNvSpPr>
              <p:nvPr/>
            </p:nvSpPr>
            <p:spPr bwMode="auto">
              <a:xfrm>
                <a:off x="2659" y="1655"/>
                <a:ext cx="526" cy="157"/>
              </a:xfrm>
              <a:custGeom>
                <a:avLst/>
                <a:gdLst>
                  <a:gd name="T0" fmla="*/ 4 w 526"/>
                  <a:gd name="T1" fmla="*/ 0 h 157"/>
                  <a:gd name="T2" fmla="*/ 526 w 526"/>
                  <a:gd name="T3" fmla="*/ 146 h 157"/>
                  <a:gd name="T4" fmla="*/ 521 w 526"/>
                  <a:gd name="T5" fmla="*/ 155 h 157"/>
                  <a:gd name="T6" fmla="*/ 521 w 526"/>
                  <a:gd name="T7" fmla="*/ 157 h 157"/>
                  <a:gd name="T8" fmla="*/ 0 w 526"/>
                  <a:gd name="T9" fmla="*/ 10 h 157"/>
                  <a:gd name="T10" fmla="*/ 2 w 526"/>
                  <a:gd name="T11" fmla="*/ 6 h 157"/>
                  <a:gd name="T12" fmla="*/ 4 w 526"/>
                  <a:gd name="T13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6" h="157">
                    <a:moveTo>
                      <a:pt x="4" y="0"/>
                    </a:moveTo>
                    <a:lnTo>
                      <a:pt x="526" y="146"/>
                    </a:lnTo>
                    <a:lnTo>
                      <a:pt x="521" y="155"/>
                    </a:lnTo>
                    <a:lnTo>
                      <a:pt x="521" y="157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399"/>
              </a:solidFill>
              <a:ln w="0">
                <a:solidFill>
                  <a:srgbClr val="FFD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7" name="Freeform 761"/>
              <p:cNvSpPr>
                <a:spLocks/>
              </p:cNvSpPr>
              <p:nvPr/>
            </p:nvSpPr>
            <p:spPr bwMode="auto">
              <a:xfrm>
                <a:off x="2654" y="1665"/>
                <a:ext cx="526" cy="156"/>
              </a:xfrm>
              <a:custGeom>
                <a:avLst/>
                <a:gdLst>
                  <a:gd name="T0" fmla="*/ 5 w 526"/>
                  <a:gd name="T1" fmla="*/ 0 h 156"/>
                  <a:gd name="T2" fmla="*/ 526 w 526"/>
                  <a:gd name="T3" fmla="*/ 147 h 156"/>
                  <a:gd name="T4" fmla="*/ 520 w 526"/>
                  <a:gd name="T5" fmla="*/ 156 h 156"/>
                  <a:gd name="T6" fmla="*/ 0 w 526"/>
                  <a:gd name="T7" fmla="*/ 11 h 156"/>
                  <a:gd name="T8" fmla="*/ 3 w 526"/>
                  <a:gd name="T9" fmla="*/ 5 h 156"/>
                  <a:gd name="T10" fmla="*/ 5 w 526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6" h="156">
                    <a:moveTo>
                      <a:pt x="5" y="0"/>
                    </a:moveTo>
                    <a:lnTo>
                      <a:pt x="526" y="147"/>
                    </a:lnTo>
                    <a:lnTo>
                      <a:pt x="520" y="156"/>
                    </a:lnTo>
                    <a:lnTo>
                      <a:pt x="0" y="11"/>
                    </a:lnTo>
                    <a:lnTo>
                      <a:pt x="3" y="5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8" name="Freeform 762"/>
              <p:cNvSpPr>
                <a:spLocks/>
              </p:cNvSpPr>
              <p:nvPr/>
            </p:nvSpPr>
            <p:spPr bwMode="auto">
              <a:xfrm>
                <a:off x="2643" y="1676"/>
                <a:ext cx="531" cy="154"/>
              </a:xfrm>
              <a:custGeom>
                <a:avLst/>
                <a:gdLst>
                  <a:gd name="T0" fmla="*/ 11 w 531"/>
                  <a:gd name="T1" fmla="*/ 0 h 154"/>
                  <a:gd name="T2" fmla="*/ 531 w 531"/>
                  <a:gd name="T3" fmla="*/ 145 h 154"/>
                  <a:gd name="T4" fmla="*/ 523 w 531"/>
                  <a:gd name="T5" fmla="*/ 154 h 154"/>
                  <a:gd name="T6" fmla="*/ 0 w 531"/>
                  <a:gd name="T7" fmla="*/ 7 h 154"/>
                  <a:gd name="T8" fmla="*/ 10 w 531"/>
                  <a:gd name="T9" fmla="*/ 1 h 154"/>
                  <a:gd name="T10" fmla="*/ 11 w 531"/>
                  <a:gd name="T11" fmla="*/ 0 h 154"/>
                  <a:gd name="T12" fmla="*/ 11 w 531"/>
                  <a:gd name="T13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1" h="154">
                    <a:moveTo>
                      <a:pt x="11" y="0"/>
                    </a:moveTo>
                    <a:lnTo>
                      <a:pt x="531" y="145"/>
                    </a:lnTo>
                    <a:lnTo>
                      <a:pt x="523" y="154"/>
                    </a:lnTo>
                    <a:lnTo>
                      <a:pt x="0" y="7"/>
                    </a:lnTo>
                    <a:lnTo>
                      <a:pt x="10" y="1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8"/>
              </a:solidFill>
              <a:ln w="0">
                <a:solidFill>
                  <a:srgbClr val="FFD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9" name="Freeform 763"/>
              <p:cNvSpPr>
                <a:spLocks/>
              </p:cNvSpPr>
              <p:nvPr/>
            </p:nvSpPr>
            <p:spPr bwMode="auto">
              <a:xfrm>
                <a:off x="2632" y="1683"/>
                <a:ext cx="534" cy="156"/>
              </a:xfrm>
              <a:custGeom>
                <a:avLst/>
                <a:gdLst>
                  <a:gd name="T0" fmla="*/ 11 w 534"/>
                  <a:gd name="T1" fmla="*/ 0 h 156"/>
                  <a:gd name="T2" fmla="*/ 534 w 534"/>
                  <a:gd name="T3" fmla="*/ 147 h 156"/>
                  <a:gd name="T4" fmla="*/ 530 w 534"/>
                  <a:gd name="T5" fmla="*/ 152 h 156"/>
                  <a:gd name="T6" fmla="*/ 527 w 534"/>
                  <a:gd name="T7" fmla="*/ 156 h 156"/>
                  <a:gd name="T8" fmla="*/ 0 w 534"/>
                  <a:gd name="T9" fmla="*/ 8 h 156"/>
                  <a:gd name="T10" fmla="*/ 11 w 534"/>
                  <a:gd name="T11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6">
                    <a:moveTo>
                      <a:pt x="11" y="0"/>
                    </a:moveTo>
                    <a:lnTo>
                      <a:pt x="534" y="147"/>
                    </a:lnTo>
                    <a:lnTo>
                      <a:pt x="530" y="152"/>
                    </a:lnTo>
                    <a:lnTo>
                      <a:pt x="527" y="156"/>
                    </a:lnTo>
                    <a:lnTo>
                      <a:pt x="0" y="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0" name="Freeform 764"/>
              <p:cNvSpPr>
                <a:spLocks/>
              </p:cNvSpPr>
              <p:nvPr/>
            </p:nvSpPr>
            <p:spPr bwMode="auto">
              <a:xfrm>
                <a:off x="2623" y="1691"/>
                <a:ext cx="536" cy="157"/>
              </a:xfrm>
              <a:custGeom>
                <a:avLst/>
                <a:gdLst>
                  <a:gd name="T0" fmla="*/ 9 w 536"/>
                  <a:gd name="T1" fmla="*/ 0 h 157"/>
                  <a:gd name="T2" fmla="*/ 536 w 536"/>
                  <a:gd name="T3" fmla="*/ 148 h 157"/>
                  <a:gd name="T4" fmla="*/ 527 w 536"/>
                  <a:gd name="T5" fmla="*/ 157 h 157"/>
                  <a:gd name="T6" fmla="*/ 0 w 536"/>
                  <a:gd name="T7" fmla="*/ 10 h 157"/>
                  <a:gd name="T8" fmla="*/ 7 w 536"/>
                  <a:gd name="T9" fmla="*/ 0 h 157"/>
                  <a:gd name="T10" fmla="*/ 9 w 536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6" h="157">
                    <a:moveTo>
                      <a:pt x="9" y="0"/>
                    </a:moveTo>
                    <a:lnTo>
                      <a:pt x="536" y="148"/>
                    </a:lnTo>
                    <a:lnTo>
                      <a:pt x="527" y="157"/>
                    </a:lnTo>
                    <a:lnTo>
                      <a:pt x="0" y="10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297"/>
              </a:solidFill>
              <a:ln w="0">
                <a:solidFill>
                  <a:srgbClr val="FFD29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1" name="Freeform 765"/>
              <p:cNvSpPr>
                <a:spLocks/>
              </p:cNvSpPr>
              <p:nvPr/>
            </p:nvSpPr>
            <p:spPr bwMode="auto">
              <a:xfrm>
                <a:off x="2616" y="1701"/>
                <a:ext cx="534" cy="157"/>
              </a:xfrm>
              <a:custGeom>
                <a:avLst/>
                <a:gdLst>
                  <a:gd name="T0" fmla="*/ 7 w 534"/>
                  <a:gd name="T1" fmla="*/ 0 h 157"/>
                  <a:gd name="T2" fmla="*/ 534 w 534"/>
                  <a:gd name="T3" fmla="*/ 147 h 157"/>
                  <a:gd name="T4" fmla="*/ 526 w 534"/>
                  <a:gd name="T5" fmla="*/ 157 h 157"/>
                  <a:gd name="T6" fmla="*/ 0 w 534"/>
                  <a:gd name="T7" fmla="*/ 9 h 157"/>
                  <a:gd name="T8" fmla="*/ 1 w 534"/>
                  <a:gd name="T9" fmla="*/ 5 h 157"/>
                  <a:gd name="T10" fmla="*/ 7 w 534"/>
                  <a:gd name="T11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4" h="157">
                    <a:moveTo>
                      <a:pt x="7" y="0"/>
                    </a:moveTo>
                    <a:lnTo>
                      <a:pt x="534" y="147"/>
                    </a:lnTo>
                    <a:lnTo>
                      <a:pt x="526" y="157"/>
                    </a:lnTo>
                    <a:lnTo>
                      <a:pt x="0" y="9"/>
                    </a:lnTo>
                    <a:lnTo>
                      <a:pt x="1" y="5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2" name="Freeform 766"/>
              <p:cNvSpPr>
                <a:spLocks/>
              </p:cNvSpPr>
              <p:nvPr/>
            </p:nvSpPr>
            <p:spPr bwMode="auto">
              <a:xfrm>
                <a:off x="2612" y="1710"/>
                <a:ext cx="530" cy="155"/>
              </a:xfrm>
              <a:custGeom>
                <a:avLst/>
                <a:gdLst>
                  <a:gd name="T0" fmla="*/ 4 w 530"/>
                  <a:gd name="T1" fmla="*/ 0 h 155"/>
                  <a:gd name="T2" fmla="*/ 530 w 530"/>
                  <a:gd name="T3" fmla="*/ 148 h 155"/>
                  <a:gd name="T4" fmla="*/ 529 w 530"/>
                  <a:gd name="T5" fmla="*/ 148 h 155"/>
                  <a:gd name="T6" fmla="*/ 521 w 530"/>
                  <a:gd name="T7" fmla="*/ 155 h 155"/>
                  <a:gd name="T8" fmla="*/ 0 w 530"/>
                  <a:gd name="T9" fmla="*/ 10 h 155"/>
                  <a:gd name="T10" fmla="*/ 4 w 530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0" h="155">
                    <a:moveTo>
                      <a:pt x="4" y="0"/>
                    </a:moveTo>
                    <a:lnTo>
                      <a:pt x="530" y="148"/>
                    </a:lnTo>
                    <a:lnTo>
                      <a:pt x="529" y="148"/>
                    </a:lnTo>
                    <a:lnTo>
                      <a:pt x="521" y="155"/>
                    </a:lnTo>
                    <a:lnTo>
                      <a:pt x="0" y="1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3" name="Freeform 767"/>
              <p:cNvSpPr>
                <a:spLocks/>
              </p:cNvSpPr>
              <p:nvPr/>
            </p:nvSpPr>
            <p:spPr bwMode="auto">
              <a:xfrm>
                <a:off x="2612" y="1720"/>
                <a:ext cx="521" cy="155"/>
              </a:xfrm>
              <a:custGeom>
                <a:avLst/>
                <a:gdLst>
                  <a:gd name="T0" fmla="*/ 0 w 521"/>
                  <a:gd name="T1" fmla="*/ 0 h 155"/>
                  <a:gd name="T2" fmla="*/ 521 w 521"/>
                  <a:gd name="T3" fmla="*/ 145 h 155"/>
                  <a:gd name="T4" fmla="*/ 511 w 521"/>
                  <a:gd name="T5" fmla="*/ 155 h 155"/>
                  <a:gd name="T6" fmla="*/ 0 w 521"/>
                  <a:gd name="T7" fmla="*/ 11 h 155"/>
                  <a:gd name="T8" fmla="*/ 0 w 521"/>
                  <a:gd name="T9" fmla="*/ 0 h 155"/>
                  <a:gd name="T10" fmla="*/ 0 w 521"/>
                  <a:gd name="T11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1" h="155">
                    <a:moveTo>
                      <a:pt x="0" y="0"/>
                    </a:moveTo>
                    <a:lnTo>
                      <a:pt x="521" y="145"/>
                    </a:lnTo>
                    <a:lnTo>
                      <a:pt x="511" y="155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6"/>
              </a:solidFill>
              <a:ln w="0">
                <a:solidFill>
                  <a:srgbClr val="FFD19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4" name="Freeform 768"/>
              <p:cNvSpPr>
                <a:spLocks/>
              </p:cNvSpPr>
              <p:nvPr/>
            </p:nvSpPr>
            <p:spPr bwMode="auto">
              <a:xfrm>
                <a:off x="2612" y="1731"/>
                <a:ext cx="511" cy="151"/>
              </a:xfrm>
              <a:custGeom>
                <a:avLst/>
                <a:gdLst>
                  <a:gd name="T0" fmla="*/ 0 w 511"/>
                  <a:gd name="T1" fmla="*/ 0 h 151"/>
                  <a:gd name="T2" fmla="*/ 511 w 511"/>
                  <a:gd name="T3" fmla="*/ 144 h 151"/>
                  <a:gd name="T4" fmla="*/ 504 w 511"/>
                  <a:gd name="T5" fmla="*/ 149 h 151"/>
                  <a:gd name="T6" fmla="*/ 500 w 511"/>
                  <a:gd name="T7" fmla="*/ 151 h 151"/>
                  <a:gd name="T8" fmla="*/ 3 w 511"/>
                  <a:gd name="T9" fmla="*/ 11 h 151"/>
                  <a:gd name="T10" fmla="*/ 0 w 511"/>
                  <a:gd name="T11" fmla="*/ 4 h 151"/>
                  <a:gd name="T12" fmla="*/ 0 w 511"/>
                  <a:gd name="T1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1" h="151">
                    <a:moveTo>
                      <a:pt x="0" y="0"/>
                    </a:moveTo>
                    <a:lnTo>
                      <a:pt x="511" y="144"/>
                    </a:lnTo>
                    <a:lnTo>
                      <a:pt x="504" y="149"/>
                    </a:lnTo>
                    <a:lnTo>
                      <a:pt x="500" y="151"/>
                    </a:lnTo>
                    <a:lnTo>
                      <a:pt x="3" y="11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195"/>
              </a:solidFill>
              <a:ln w="0">
                <a:solidFill>
                  <a:srgbClr val="FFD1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5" name="Freeform 769"/>
              <p:cNvSpPr>
                <a:spLocks/>
              </p:cNvSpPr>
              <p:nvPr/>
            </p:nvSpPr>
            <p:spPr bwMode="auto">
              <a:xfrm>
                <a:off x="2615" y="1742"/>
                <a:ext cx="497" cy="148"/>
              </a:xfrm>
              <a:custGeom>
                <a:avLst/>
                <a:gdLst>
                  <a:gd name="T0" fmla="*/ 0 w 497"/>
                  <a:gd name="T1" fmla="*/ 0 h 148"/>
                  <a:gd name="T2" fmla="*/ 497 w 497"/>
                  <a:gd name="T3" fmla="*/ 140 h 148"/>
                  <a:gd name="T4" fmla="*/ 485 w 497"/>
                  <a:gd name="T5" fmla="*/ 148 h 148"/>
                  <a:gd name="T6" fmla="*/ 8 w 497"/>
                  <a:gd name="T7" fmla="*/ 13 h 148"/>
                  <a:gd name="T8" fmla="*/ 1 w 497"/>
                  <a:gd name="T9" fmla="*/ 4 h 148"/>
                  <a:gd name="T10" fmla="*/ 0 w 497"/>
                  <a:gd name="T11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" h="148">
                    <a:moveTo>
                      <a:pt x="0" y="0"/>
                    </a:moveTo>
                    <a:lnTo>
                      <a:pt x="497" y="140"/>
                    </a:lnTo>
                    <a:lnTo>
                      <a:pt x="485" y="148"/>
                    </a:lnTo>
                    <a:lnTo>
                      <a:pt x="8" y="13"/>
                    </a:lnTo>
                    <a:lnTo>
                      <a:pt x="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6" name="Freeform 770"/>
              <p:cNvSpPr>
                <a:spLocks/>
              </p:cNvSpPr>
              <p:nvPr/>
            </p:nvSpPr>
            <p:spPr bwMode="auto">
              <a:xfrm>
                <a:off x="2623" y="1755"/>
                <a:ext cx="477" cy="143"/>
              </a:xfrm>
              <a:custGeom>
                <a:avLst/>
                <a:gdLst>
                  <a:gd name="T0" fmla="*/ 0 w 477"/>
                  <a:gd name="T1" fmla="*/ 0 h 143"/>
                  <a:gd name="T2" fmla="*/ 477 w 477"/>
                  <a:gd name="T3" fmla="*/ 135 h 143"/>
                  <a:gd name="T4" fmla="*/ 466 w 477"/>
                  <a:gd name="T5" fmla="*/ 143 h 143"/>
                  <a:gd name="T6" fmla="*/ 13 w 477"/>
                  <a:gd name="T7" fmla="*/ 16 h 143"/>
                  <a:gd name="T8" fmla="*/ 9 w 477"/>
                  <a:gd name="T9" fmla="*/ 14 h 143"/>
                  <a:gd name="T10" fmla="*/ 0 w 477"/>
                  <a:gd name="T11" fmla="*/ 3 h 143"/>
                  <a:gd name="T12" fmla="*/ 0 w 477"/>
                  <a:gd name="T13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7" h="143">
                    <a:moveTo>
                      <a:pt x="0" y="0"/>
                    </a:moveTo>
                    <a:lnTo>
                      <a:pt x="477" y="135"/>
                    </a:lnTo>
                    <a:lnTo>
                      <a:pt x="466" y="143"/>
                    </a:lnTo>
                    <a:lnTo>
                      <a:pt x="13" y="16"/>
                    </a:lnTo>
                    <a:lnTo>
                      <a:pt x="9" y="1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7" name="Freeform 771"/>
              <p:cNvSpPr>
                <a:spLocks/>
              </p:cNvSpPr>
              <p:nvPr/>
            </p:nvSpPr>
            <p:spPr bwMode="auto">
              <a:xfrm>
                <a:off x="2636" y="1771"/>
                <a:ext cx="453" cy="135"/>
              </a:xfrm>
              <a:custGeom>
                <a:avLst/>
                <a:gdLst>
                  <a:gd name="T0" fmla="*/ 0 w 453"/>
                  <a:gd name="T1" fmla="*/ 0 h 135"/>
                  <a:gd name="T2" fmla="*/ 453 w 453"/>
                  <a:gd name="T3" fmla="*/ 127 h 135"/>
                  <a:gd name="T4" fmla="*/ 453 w 453"/>
                  <a:gd name="T5" fmla="*/ 127 h 135"/>
                  <a:gd name="T6" fmla="*/ 439 w 453"/>
                  <a:gd name="T7" fmla="*/ 135 h 135"/>
                  <a:gd name="T8" fmla="*/ 26 w 453"/>
                  <a:gd name="T9" fmla="*/ 19 h 135"/>
                  <a:gd name="T10" fmla="*/ 23 w 453"/>
                  <a:gd name="T11" fmla="*/ 17 h 135"/>
                  <a:gd name="T12" fmla="*/ 21 w 453"/>
                  <a:gd name="T13" fmla="*/ 16 h 135"/>
                  <a:gd name="T14" fmla="*/ 14 w 453"/>
                  <a:gd name="T15" fmla="*/ 12 h 135"/>
                  <a:gd name="T16" fmla="*/ 6 w 453"/>
                  <a:gd name="T17" fmla="*/ 5 h 135"/>
                  <a:gd name="T18" fmla="*/ 0 w 453"/>
                  <a:gd name="T19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3" h="135">
                    <a:moveTo>
                      <a:pt x="0" y="0"/>
                    </a:moveTo>
                    <a:lnTo>
                      <a:pt x="453" y="127"/>
                    </a:lnTo>
                    <a:lnTo>
                      <a:pt x="453" y="127"/>
                    </a:lnTo>
                    <a:lnTo>
                      <a:pt x="439" y="135"/>
                    </a:lnTo>
                    <a:lnTo>
                      <a:pt x="26" y="19"/>
                    </a:lnTo>
                    <a:lnTo>
                      <a:pt x="23" y="17"/>
                    </a:lnTo>
                    <a:lnTo>
                      <a:pt x="21" y="16"/>
                    </a:lnTo>
                    <a:lnTo>
                      <a:pt x="14" y="12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094"/>
              </a:solidFill>
              <a:ln w="0">
                <a:solidFill>
                  <a:srgbClr val="FFD0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8" name="Freeform 772"/>
              <p:cNvSpPr>
                <a:spLocks/>
              </p:cNvSpPr>
              <p:nvPr/>
            </p:nvSpPr>
            <p:spPr bwMode="auto">
              <a:xfrm>
                <a:off x="2662" y="1790"/>
                <a:ext cx="413" cy="123"/>
              </a:xfrm>
              <a:custGeom>
                <a:avLst/>
                <a:gdLst>
                  <a:gd name="T0" fmla="*/ 0 w 413"/>
                  <a:gd name="T1" fmla="*/ 0 h 123"/>
                  <a:gd name="T2" fmla="*/ 413 w 413"/>
                  <a:gd name="T3" fmla="*/ 116 h 123"/>
                  <a:gd name="T4" fmla="*/ 399 w 413"/>
                  <a:gd name="T5" fmla="*/ 123 h 123"/>
                  <a:gd name="T6" fmla="*/ 21 w 413"/>
                  <a:gd name="T7" fmla="*/ 17 h 123"/>
                  <a:gd name="T8" fmla="*/ 13 w 413"/>
                  <a:gd name="T9" fmla="*/ 7 h 123"/>
                  <a:gd name="T10" fmla="*/ 0 w 413"/>
                  <a:gd name="T11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3" h="123">
                    <a:moveTo>
                      <a:pt x="0" y="0"/>
                    </a:moveTo>
                    <a:lnTo>
                      <a:pt x="413" y="116"/>
                    </a:lnTo>
                    <a:lnTo>
                      <a:pt x="399" y="123"/>
                    </a:lnTo>
                    <a:lnTo>
                      <a:pt x="21" y="17"/>
                    </a:lnTo>
                    <a:lnTo>
                      <a:pt x="13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4"/>
              </a:solidFill>
              <a:ln w="0">
                <a:solidFill>
                  <a:srgbClr val="FFCF9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9" name="Freeform 773"/>
              <p:cNvSpPr>
                <a:spLocks/>
              </p:cNvSpPr>
              <p:nvPr/>
            </p:nvSpPr>
            <p:spPr bwMode="auto">
              <a:xfrm>
                <a:off x="2683" y="1807"/>
                <a:ext cx="378" cy="112"/>
              </a:xfrm>
              <a:custGeom>
                <a:avLst/>
                <a:gdLst>
                  <a:gd name="T0" fmla="*/ 0 w 378"/>
                  <a:gd name="T1" fmla="*/ 0 h 112"/>
                  <a:gd name="T2" fmla="*/ 378 w 378"/>
                  <a:gd name="T3" fmla="*/ 106 h 112"/>
                  <a:gd name="T4" fmla="*/ 373 w 378"/>
                  <a:gd name="T5" fmla="*/ 108 h 112"/>
                  <a:gd name="T6" fmla="*/ 362 w 378"/>
                  <a:gd name="T7" fmla="*/ 112 h 112"/>
                  <a:gd name="T8" fmla="*/ 9 w 378"/>
                  <a:gd name="T9" fmla="*/ 14 h 112"/>
                  <a:gd name="T10" fmla="*/ 4 w 378"/>
                  <a:gd name="T11" fmla="*/ 3 h 112"/>
                  <a:gd name="T12" fmla="*/ 0 w 378"/>
                  <a:gd name="T13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8" h="112">
                    <a:moveTo>
                      <a:pt x="0" y="0"/>
                    </a:moveTo>
                    <a:lnTo>
                      <a:pt x="378" y="106"/>
                    </a:lnTo>
                    <a:lnTo>
                      <a:pt x="373" y="108"/>
                    </a:lnTo>
                    <a:lnTo>
                      <a:pt x="362" y="112"/>
                    </a:lnTo>
                    <a:lnTo>
                      <a:pt x="9" y="14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0" name="Freeform 774"/>
              <p:cNvSpPr>
                <a:spLocks/>
              </p:cNvSpPr>
              <p:nvPr/>
            </p:nvSpPr>
            <p:spPr bwMode="auto">
              <a:xfrm>
                <a:off x="2692" y="1821"/>
                <a:ext cx="353" cy="105"/>
              </a:xfrm>
              <a:custGeom>
                <a:avLst/>
                <a:gdLst>
                  <a:gd name="T0" fmla="*/ 0 w 353"/>
                  <a:gd name="T1" fmla="*/ 0 h 105"/>
                  <a:gd name="T2" fmla="*/ 353 w 353"/>
                  <a:gd name="T3" fmla="*/ 98 h 105"/>
                  <a:gd name="T4" fmla="*/ 336 w 353"/>
                  <a:gd name="T5" fmla="*/ 105 h 105"/>
                  <a:gd name="T6" fmla="*/ 5 w 353"/>
                  <a:gd name="T7" fmla="*/ 12 h 105"/>
                  <a:gd name="T8" fmla="*/ 3 w 353"/>
                  <a:gd name="T9" fmla="*/ 6 h 105"/>
                  <a:gd name="T10" fmla="*/ 0 w 353"/>
                  <a:gd name="T1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3" h="105">
                    <a:moveTo>
                      <a:pt x="0" y="0"/>
                    </a:moveTo>
                    <a:lnTo>
                      <a:pt x="353" y="98"/>
                    </a:lnTo>
                    <a:lnTo>
                      <a:pt x="336" y="105"/>
                    </a:lnTo>
                    <a:lnTo>
                      <a:pt x="5" y="12"/>
                    </a:lnTo>
                    <a:lnTo>
                      <a:pt x="3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F93"/>
              </a:solidFill>
              <a:ln w="0">
                <a:solidFill>
                  <a:srgbClr val="FFCF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1" name="Freeform 775"/>
              <p:cNvSpPr>
                <a:spLocks/>
              </p:cNvSpPr>
              <p:nvPr/>
            </p:nvSpPr>
            <p:spPr bwMode="auto">
              <a:xfrm>
                <a:off x="2697" y="1833"/>
                <a:ext cx="331" cy="99"/>
              </a:xfrm>
              <a:custGeom>
                <a:avLst/>
                <a:gdLst>
                  <a:gd name="T0" fmla="*/ 0 w 331"/>
                  <a:gd name="T1" fmla="*/ 0 h 99"/>
                  <a:gd name="T2" fmla="*/ 331 w 331"/>
                  <a:gd name="T3" fmla="*/ 93 h 99"/>
                  <a:gd name="T4" fmla="*/ 322 w 331"/>
                  <a:gd name="T5" fmla="*/ 97 h 99"/>
                  <a:gd name="T6" fmla="*/ 313 w 331"/>
                  <a:gd name="T7" fmla="*/ 99 h 99"/>
                  <a:gd name="T8" fmla="*/ 3 w 331"/>
                  <a:gd name="T9" fmla="*/ 13 h 99"/>
                  <a:gd name="T10" fmla="*/ 0 w 331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1" h="99">
                    <a:moveTo>
                      <a:pt x="0" y="0"/>
                    </a:moveTo>
                    <a:lnTo>
                      <a:pt x="331" y="93"/>
                    </a:lnTo>
                    <a:lnTo>
                      <a:pt x="322" y="97"/>
                    </a:lnTo>
                    <a:lnTo>
                      <a:pt x="313" y="99"/>
                    </a:lnTo>
                    <a:lnTo>
                      <a:pt x="3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2"/>
              </a:solidFill>
              <a:ln w="0">
                <a:solidFill>
                  <a:srgbClr val="FFCE9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2" name="Freeform 776"/>
              <p:cNvSpPr>
                <a:spLocks/>
              </p:cNvSpPr>
              <p:nvPr/>
            </p:nvSpPr>
            <p:spPr bwMode="auto">
              <a:xfrm>
                <a:off x="2700" y="1846"/>
                <a:ext cx="310" cy="91"/>
              </a:xfrm>
              <a:custGeom>
                <a:avLst/>
                <a:gdLst>
                  <a:gd name="T0" fmla="*/ 0 w 310"/>
                  <a:gd name="T1" fmla="*/ 0 h 91"/>
                  <a:gd name="T2" fmla="*/ 310 w 310"/>
                  <a:gd name="T3" fmla="*/ 86 h 91"/>
                  <a:gd name="T4" fmla="*/ 289 w 310"/>
                  <a:gd name="T5" fmla="*/ 91 h 91"/>
                  <a:gd name="T6" fmla="*/ 2 w 310"/>
                  <a:gd name="T7" fmla="*/ 12 h 91"/>
                  <a:gd name="T8" fmla="*/ 0 w 310"/>
                  <a:gd name="T9" fmla="*/ 0 h 91"/>
                  <a:gd name="T10" fmla="*/ 0 w 310"/>
                  <a:gd name="T11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0" h="91">
                    <a:moveTo>
                      <a:pt x="0" y="0"/>
                    </a:moveTo>
                    <a:lnTo>
                      <a:pt x="310" y="86"/>
                    </a:lnTo>
                    <a:lnTo>
                      <a:pt x="289" y="91"/>
                    </a:lnTo>
                    <a:lnTo>
                      <a:pt x="2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3" name="Freeform 777"/>
              <p:cNvSpPr>
                <a:spLocks/>
              </p:cNvSpPr>
              <p:nvPr/>
            </p:nvSpPr>
            <p:spPr bwMode="auto">
              <a:xfrm>
                <a:off x="2702" y="1858"/>
                <a:ext cx="287" cy="85"/>
              </a:xfrm>
              <a:custGeom>
                <a:avLst/>
                <a:gdLst>
                  <a:gd name="T0" fmla="*/ 0 w 287"/>
                  <a:gd name="T1" fmla="*/ 0 h 85"/>
                  <a:gd name="T2" fmla="*/ 287 w 287"/>
                  <a:gd name="T3" fmla="*/ 79 h 85"/>
                  <a:gd name="T4" fmla="*/ 277 w 287"/>
                  <a:gd name="T5" fmla="*/ 83 h 85"/>
                  <a:gd name="T6" fmla="*/ 266 w 287"/>
                  <a:gd name="T7" fmla="*/ 85 h 85"/>
                  <a:gd name="T8" fmla="*/ 2 w 287"/>
                  <a:gd name="T9" fmla="*/ 11 h 85"/>
                  <a:gd name="T10" fmla="*/ 2 w 287"/>
                  <a:gd name="T11" fmla="*/ 7 h 85"/>
                  <a:gd name="T12" fmla="*/ 0 w 287"/>
                  <a:gd name="T1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5">
                    <a:moveTo>
                      <a:pt x="0" y="0"/>
                    </a:moveTo>
                    <a:lnTo>
                      <a:pt x="287" y="79"/>
                    </a:lnTo>
                    <a:lnTo>
                      <a:pt x="277" y="83"/>
                    </a:lnTo>
                    <a:lnTo>
                      <a:pt x="266" y="85"/>
                    </a:lnTo>
                    <a:lnTo>
                      <a:pt x="2" y="11"/>
                    </a:lnTo>
                    <a:lnTo>
                      <a:pt x="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E91"/>
              </a:solidFill>
              <a:ln w="0">
                <a:solidFill>
                  <a:srgbClr val="FFCE9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4" name="Freeform 778"/>
              <p:cNvSpPr>
                <a:spLocks/>
              </p:cNvSpPr>
              <p:nvPr/>
            </p:nvSpPr>
            <p:spPr bwMode="auto">
              <a:xfrm>
                <a:off x="2704" y="1869"/>
                <a:ext cx="264" cy="79"/>
              </a:xfrm>
              <a:custGeom>
                <a:avLst/>
                <a:gdLst>
                  <a:gd name="T0" fmla="*/ 0 w 264"/>
                  <a:gd name="T1" fmla="*/ 0 h 79"/>
                  <a:gd name="T2" fmla="*/ 264 w 264"/>
                  <a:gd name="T3" fmla="*/ 74 h 79"/>
                  <a:gd name="T4" fmla="*/ 239 w 264"/>
                  <a:gd name="T5" fmla="*/ 79 h 79"/>
                  <a:gd name="T6" fmla="*/ 0 w 264"/>
                  <a:gd name="T7" fmla="*/ 11 h 79"/>
                  <a:gd name="T8" fmla="*/ 0 w 264"/>
                  <a:gd name="T9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4" h="79">
                    <a:moveTo>
                      <a:pt x="0" y="0"/>
                    </a:moveTo>
                    <a:lnTo>
                      <a:pt x="264" y="74"/>
                    </a:lnTo>
                    <a:lnTo>
                      <a:pt x="239" y="79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5" name="Freeform 779"/>
              <p:cNvSpPr>
                <a:spLocks/>
              </p:cNvSpPr>
              <p:nvPr/>
            </p:nvSpPr>
            <p:spPr bwMode="auto">
              <a:xfrm>
                <a:off x="2704" y="1880"/>
                <a:ext cx="239" cy="71"/>
              </a:xfrm>
              <a:custGeom>
                <a:avLst/>
                <a:gdLst>
                  <a:gd name="T0" fmla="*/ 0 w 239"/>
                  <a:gd name="T1" fmla="*/ 0 h 71"/>
                  <a:gd name="T2" fmla="*/ 239 w 239"/>
                  <a:gd name="T3" fmla="*/ 68 h 71"/>
                  <a:gd name="T4" fmla="*/ 229 w 239"/>
                  <a:gd name="T5" fmla="*/ 69 h 71"/>
                  <a:gd name="T6" fmla="*/ 212 w 239"/>
                  <a:gd name="T7" fmla="*/ 71 h 71"/>
                  <a:gd name="T8" fmla="*/ 1 w 239"/>
                  <a:gd name="T9" fmla="*/ 12 h 71"/>
                  <a:gd name="T10" fmla="*/ 1 w 239"/>
                  <a:gd name="T11" fmla="*/ 5 h 71"/>
                  <a:gd name="T12" fmla="*/ 0 w 239"/>
                  <a:gd name="T13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9" h="71">
                    <a:moveTo>
                      <a:pt x="0" y="0"/>
                    </a:moveTo>
                    <a:lnTo>
                      <a:pt x="239" y="68"/>
                    </a:lnTo>
                    <a:lnTo>
                      <a:pt x="229" y="69"/>
                    </a:lnTo>
                    <a:lnTo>
                      <a:pt x="212" y="71"/>
                    </a:lnTo>
                    <a:lnTo>
                      <a:pt x="1" y="12"/>
                    </a:lnTo>
                    <a:lnTo>
                      <a:pt x="1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0"/>
              </a:solidFill>
              <a:ln w="0">
                <a:solidFill>
                  <a:srgbClr val="FFCD9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6" name="Freeform 780"/>
              <p:cNvSpPr>
                <a:spLocks/>
              </p:cNvSpPr>
              <p:nvPr/>
            </p:nvSpPr>
            <p:spPr bwMode="auto">
              <a:xfrm>
                <a:off x="2705" y="1892"/>
                <a:ext cx="211" cy="61"/>
              </a:xfrm>
              <a:custGeom>
                <a:avLst/>
                <a:gdLst>
                  <a:gd name="T0" fmla="*/ 0 w 211"/>
                  <a:gd name="T1" fmla="*/ 0 h 61"/>
                  <a:gd name="T2" fmla="*/ 211 w 211"/>
                  <a:gd name="T3" fmla="*/ 59 h 61"/>
                  <a:gd name="T4" fmla="*/ 181 w 211"/>
                  <a:gd name="T5" fmla="*/ 61 h 61"/>
                  <a:gd name="T6" fmla="*/ 0 w 211"/>
                  <a:gd name="T7" fmla="*/ 11 h 61"/>
                  <a:gd name="T8" fmla="*/ 0 w 211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" h="61">
                    <a:moveTo>
                      <a:pt x="0" y="0"/>
                    </a:moveTo>
                    <a:lnTo>
                      <a:pt x="211" y="59"/>
                    </a:lnTo>
                    <a:lnTo>
                      <a:pt x="181" y="6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8F"/>
              </a:solidFill>
              <a:ln w="0">
                <a:solidFill>
                  <a:srgbClr val="FFCD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7" name="Freeform 781"/>
              <p:cNvSpPr>
                <a:spLocks/>
              </p:cNvSpPr>
              <p:nvPr/>
            </p:nvSpPr>
            <p:spPr bwMode="auto">
              <a:xfrm>
                <a:off x="2704" y="1903"/>
                <a:ext cx="182" cy="51"/>
              </a:xfrm>
              <a:custGeom>
                <a:avLst/>
                <a:gdLst>
                  <a:gd name="T0" fmla="*/ 1 w 182"/>
                  <a:gd name="T1" fmla="*/ 0 h 51"/>
                  <a:gd name="T2" fmla="*/ 182 w 182"/>
                  <a:gd name="T3" fmla="*/ 50 h 51"/>
                  <a:gd name="T4" fmla="*/ 179 w 182"/>
                  <a:gd name="T5" fmla="*/ 50 h 51"/>
                  <a:gd name="T6" fmla="*/ 144 w 182"/>
                  <a:gd name="T7" fmla="*/ 51 h 51"/>
                  <a:gd name="T8" fmla="*/ 0 w 182"/>
                  <a:gd name="T9" fmla="*/ 11 h 51"/>
                  <a:gd name="T10" fmla="*/ 1 w 182"/>
                  <a:gd name="T11" fmla="*/ 0 h 51"/>
                  <a:gd name="T12" fmla="*/ 1 w 182"/>
                  <a:gd name="T1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2" h="51">
                    <a:moveTo>
                      <a:pt x="1" y="0"/>
                    </a:moveTo>
                    <a:lnTo>
                      <a:pt x="182" y="50"/>
                    </a:lnTo>
                    <a:lnTo>
                      <a:pt x="179" y="50"/>
                    </a:lnTo>
                    <a:lnTo>
                      <a:pt x="144" y="51"/>
                    </a:lnTo>
                    <a:lnTo>
                      <a:pt x="0" y="11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8" name="Freeform 782"/>
              <p:cNvSpPr>
                <a:spLocks/>
              </p:cNvSpPr>
              <p:nvPr/>
            </p:nvSpPr>
            <p:spPr bwMode="auto">
              <a:xfrm>
                <a:off x="2702" y="1914"/>
                <a:ext cx="146" cy="40"/>
              </a:xfrm>
              <a:custGeom>
                <a:avLst/>
                <a:gdLst>
                  <a:gd name="T0" fmla="*/ 2 w 146"/>
                  <a:gd name="T1" fmla="*/ 0 h 40"/>
                  <a:gd name="T2" fmla="*/ 146 w 146"/>
                  <a:gd name="T3" fmla="*/ 40 h 40"/>
                  <a:gd name="T4" fmla="*/ 126 w 146"/>
                  <a:gd name="T5" fmla="*/ 40 h 40"/>
                  <a:gd name="T6" fmla="*/ 103 w 146"/>
                  <a:gd name="T7" fmla="*/ 39 h 40"/>
                  <a:gd name="T8" fmla="*/ 0 w 146"/>
                  <a:gd name="T9" fmla="*/ 10 h 40"/>
                  <a:gd name="T10" fmla="*/ 2 w 146"/>
                  <a:gd name="T11" fmla="*/ 5 h 40"/>
                  <a:gd name="T12" fmla="*/ 2 w 146"/>
                  <a:gd name="T1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6" h="40">
                    <a:moveTo>
                      <a:pt x="2" y="0"/>
                    </a:moveTo>
                    <a:lnTo>
                      <a:pt x="146" y="40"/>
                    </a:lnTo>
                    <a:lnTo>
                      <a:pt x="126" y="40"/>
                    </a:lnTo>
                    <a:lnTo>
                      <a:pt x="103" y="39"/>
                    </a:lnTo>
                    <a:lnTo>
                      <a:pt x="0" y="10"/>
                    </a:lnTo>
                    <a:lnTo>
                      <a:pt x="2" y="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9" name="Freeform 783"/>
              <p:cNvSpPr>
                <a:spLocks/>
              </p:cNvSpPr>
              <p:nvPr/>
            </p:nvSpPr>
            <p:spPr bwMode="auto">
              <a:xfrm>
                <a:off x="2701" y="1924"/>
                <a:ext cx="104" cy="29"/>
              </a:xfrm>
              <a:custGeom>
                <a:avLst/>
                <a:gdLst>
                  <a:gd name="T0" fmla="*/ 1 w 104"/>
                  <a:gd name="T1" fmla="*/ 0 h 29"/>
                  <a:gd name="T2" fmla="*/ 104 w 104"/>
                  <a:gd name="T3" fmla="*/ 29 h 29"/>
                  <a:gd name="T4" fmla="*/ 66 w 104"/>
                  <a:gd name="T5" fmla="*/ 28 h 29"/>
                  <a:gd name="T6" fmla="*/ 0 w 104"/>
                  <a:gd name="T7" fmla="*/ 20 h 29"/>
                  <a:gd name="T8" fmla="*/ 0 w 104"/>
                  <a:gd name="T9" fmla="*/ 17 h 29"/>
                  <a:gd name="T10" fmla="*/ 1 w 104"/>
                  <a:gd name="T11" fmla="*/ 8 h 29"/>
                  <a:gd name="T12" fmla="*/ 1 w 104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9">
                    <a:moveTo>
                      <a:pt x="1" y="0"/>
                    </a:moveTo>
                    <a:lnTo>
                      <a:pt x="104" y="29"/>
                    </a:lnTo>
                    <a:lnTo>
                      <a:pt x="66" y="28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1" y="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CC8F"/>
              </a:solidFill>
              <a:ln w="0">
                <a:solidFill>
                  <a:srgbClr val="FFCC8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0" name="Freeform 784"/>
              <p:cNvSpPr>
                <a:spLocks/>
              </p:cNvSpPr>
              <p:nvPr/>
            </p:nvSpPr>
            <p:spPr bwMode="auto">
              <a:xfrm>
                <a:off x="3174" y="1460"/>
                <a:ext cx="10" cy="18"/>
              </a:xfrm>
              <a:custGeom>
                <a:avLst/>
                <a:gdLst>
                  <a:gd name="T0" fmla="*/ 10 w 10"/>
                  <a:gd name="T1" fmla="*/ 0 h 18"/>
                  <a:gd name="T2" fmla="*/ 10 w 10"/>
                  <a:gd name="T3" fmla="*/ 18 h 18"/>
                  <a:gd name="T4" fmla="*/ 8 w 10"/>
                  <a:gd name="T5" fmla="*/ 15 h 18"/>
                  <a:gd name="T6" fmla="*/ 4 w 10"/>
                  <a:gd name="T7" fmla="*/ 10 h 18"/>
                  <a:gd name="T8" fmla="*/ 1 w 10"/>
                  <a:gd name="T9" fmla="*/ 5 h 18"/>
                  <a:gd name="T10" fmla="*/ 0 w 10"/>
                  <a:gd name="T11" fmla="*/ 4 h 18"/>
                  <a:gd name="T12" fmla="*/ 10 w 10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8">
                    <a:moveTo>
                      <a:pt x="10" y="0"/>
                    </a:moveTo>
                    <a:lnTo>
                      <a:pt x="10" y="18"/>
                    </a:lnTo>
                    <a:lnTo>
                      <a:pt x="8" y="15"/>
                    </a:lnTo>
                    <a:lnTo>
                      <a:pt x="4" y="10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1" name="Freeform 785"/>
              <p:cNvSpPr>
                <a:spLocks/>
              </p:cNvSpPr>
              <p:nvPr/>
            </p:nvSpPr>
            <p:spPr bwMode="auto">
              <a:xfrm>
                <a:off x="3184" y="1456"/>
                <a:ext cx="11" cy="30"/>
              </a:xfrm>
              <a:custGeom>
                <a:avLst/>
                <a:gdLst>
                  <a:gd name="T0" fmla="*/ 11 w 11"/>
                  <a:gd name="T1" fmla="*/ 0 h 30"/>
                  <a:gd name="T2" fmla="*/ 11 w 11"/>
                  <a:gd name="T3" fmla="*/ 30 h 30"/>
                  <a:gd name="T4" fmla="*/ 4 w 11"/>
                  <a:gd name="T5" fmla="*/ 26 h 30"/>
                  <a:gd name="T6" fmla="*/ 0 w 11"/>
                  <a:gd name="T7" fmla="*/ 22 h 30"/>
                  <a:gd name="T8" fmla="*/ 0 w 11"/>
                  <a:gd name="T9" fmla="*/ 4 h 30"/>
                  <a:gd name="T10" fmla="*/ 1 w 11"/>
                  <a:gd name="T11" fmla="*/ 4 h 30"/>
                  <a:gd name="T12" fmla="*/ 11 w 11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0">
                    <a:moveTo>
                      <a:pt x="11" y="0"/>
                    </a:moveTo>
                    <a:lnTo>
                      <a:pt x="11" y="30"/>
                    </a:lnTo>
                    <a:lnTo>
                      <a:pt x="4" y="26"/>
                    </a:lnTo>
                    <a:lnTo>
                      <a:pt x="0" y="22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solidFill>
                  <a:srgbClr val="FFDCA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2" name="Freeform 786"/>
              <p:cNvSpPr>
                <a:spLocks/>
              </p:cNvSpPr>
              <p:nvPr/>
            </p:nvSpPr>
            <p:spPr bwMode="auto">
              <a:xfrm>
                <a:off x="3195" y="1452"/>
                <a:ext cx="10" cy="36"/>
              </a:xfrm>
              <a:custGeom>
                <a:avLst/>
                <a:gdLst>
                  <a:gd name="T0" fmla="*/ 10 w 10"/>
                  <a:gd name="T1" fmla="*/ 0 h 36"/>
                  <a:gd name="T2" fmla="*/ 10 w 10"/>
                  <a:gd name="T3" fmla="*/ 36 h 36"/>
                  <a:gd name="T4" fmla="*/ 2 w 10"/>
                  <a:gd name="T5" fmla="*/ 35 h 36"/>
                  <a:gd name="T6" fmla="*/ 0 w 10"/>
                  <a:gd name="T7" fmla="*/ 34 h 36"/>
                  <a:gd name="T8" fmla="*/ 0 w 10"/>
                  <a:gd name="T9" fmla="*/ 4 h 36"/>
                  <a:gd name="T10" fmla="*/ 1 w 10"/>
                  <a:gd name="T11" fmla="*/ 4 h 36"/>
                  <a:gd name="T12" fmla="*/ 10 w 10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6">
                    <a:moveTo>
                      <a:pt x="10" y="0"/>
                    </a:moveTo>
                    <a:lnTo>
                      <a:pt x="10" y="36"/>
                    </a:lnTo>
                    <a:lnTo>
                      <a:pt x="2" y="35"/>
                    </a:lnTo>
                    <a:lnTo>
                      <a:pt x="0" y="3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8A1"/>
              </a:solidFill>
              <a:ln w="0">
                <a:solidFill>
                  <a:srgbClr val="FFD8A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3" name="Freeform 787"/>
              <p:cNvSpPr>
                <a:spLocks/>
              </p:cNvSpPr>
              <p:nvPr/>
            </p:nvSpPr>
            <p:spPr bwMode="auto">
              <a:xfrm>
                <a:off x="3205" y="1447"/>
                <a:ext cx="9" cy="43"/>
              </a:xfrm>
              <a:custGeom>
                <a:avLst/>
                <a:gdLst>
                  <a:gd name="T0" fmla="*/ 9 w 9"/>
                  <a:gd name="T1" fmla="*/ 0 h 43"/>
                  <a:gd name="T2" fmla="*/ 9 w 9"/>
                  <a:gd name="T3" fmla="*/ 43 h 43"/>
                  <a:gd name="T4" fmla="*/ 4 w 9"/>
                  <a:gd name="T5" fmla="*/ 43 h 43"/>
                  <a:gd name="T6" fmla="*/ 0 w 9"/>
                  <a:gd name="T7" fmla="*/ 41 h 43"/>
                  <a:gd name="T8" fmla="*/ 0 w 9"/>
                  <a:gd name="T9" fmla="*/ 5 h 43"/>
                  <a:gd name="T10" fmla="*/ 1 w 9"/>
                  <a:gd name="T11" fmla="*/ 3 h 43"/>
                  <a:gd name="T12" fmla="*/ 8 w 9"/>
                  <a:gd name="T13" fmla="*/ 1 h 43"/>
                  <a:gd name="T14" fmla="*/ 9 w 9"/>
                  <a:gd name="T15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43">
                    <a:moveTo>
                      <a:pt x="9" y="0"/>
                    </a:moveTo>
                    <a:lnTo>
                      <a:pt x="9" y="43"/>
                    </a:lnTo>
                    <a:lnTo>
                      <a:pt x="4" y="43"/>
                    </a:lnTo>
                    <a:lnTo>
                      <a:pt x="0" y="41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8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D49B"/>
              </a:solidFill>
              <a:ln w="0">
                <a:solidFill>
                  <a:srgbClr val="FFD49B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4" name="Freeform 788"/>
              <p:cNvSpPr>
                <a:spLocks/>
              </p:cNvSpPr>
              <p:nvPr/>
            </p:nvSpPr>
            <p:spPr bwMode="auto">
              <a:xfrm>
                <a:off x="3214" y="1447"/>
                <a:ext cx="11" cy="43"/>
              </a:xfrm>
              <a:custGeom>
                <a:avLst/>
                <a:gdLst>
                  <a:gd name="T0" fmla="*/ 2 w 11"/>
                  <a:gd name="T1" fmla="*/ 0 h 43"/>
                  <a:gd name="T2" fmla="*/ 2 w 11"/>
                  <a:gd name="T3" fmla="*/ 2 h 43"/>
                  <a:gd name="T4" fmla="*/ 4 w 11"/>
                  <a:gd name="T5" fmla="*/ 11 h 43"/>
                  <a:gd name="T6" fmla="*/ 7 w 11"/>
                  <a:gd name="T7" fmla="*/ 24 h 43"/>
                  <a:gd name="T8" fmla="*/ 11 w 11"/>
                  <a:gd name="T9" fmla="*/ 43 h 43"/>
                  <a:gd name="T10" fmla="*/ 11 w 11"/>
                  <a:gd name="T11" fmla="*/ 43 h 43"/>
                  <a:gd name="T12" fmla="*/ 0 w 11"/>
                  <a:gd name="T13" fmla="*/ 43 h 43"/>
                  <a:gd name="T14" fmla="*/ 0 w 11"/>
                  <a:gd name="T15" fmla="*/ 0 h 43"/>
                  <a:gd name="T16" fmla="*/ 2 w 11"/>
                  <a:gd name="T17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3">
                    <a:moveTo>
                      <a:pt x="2" y="0"/>
                    </a:moveTo>
                    <a:lnTo>
                      <a:pt x="2" y="2"/>
                    </a:lnTo>
                    <a:lnTo>
                      <a:pt x="4" y="11"/>
                    </a:lnTo>
                    <a:lnTo>
                      <a:pt x="7" y="24"/>
                    </a:lnTo>
                    <a:lnTo>
                      <a:pt x="11" y="43"/>
                    </a:lnTo>
                    <a:lnTo>
                      <a:pt x="11" y="43"/>
                    </a:lnTo>
                    <a:lnTo>
                      <a:pt x="0" y="4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D095"/>
              </a:solidFill>
              <a:ln w="0">
                <a:solidFill>
                  <a:srgbClr val="FFD09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5" name="Freeform 789"/>
              <p:cNvSpPr>
                <a:spLocks/>
              </p:cNvSpPr>
              <p:nvPr/>
            </p:nvSpPr>
            <p:spPr bwMode="auto">
              <a:xfrm>
                <a:off x="3128" y="1664"/>
                <a:ext cx="40" cy="12"/>
              </a:xfrm>
              <a:custGeom>
                <a:avLst/>
                <a:gdLst>
                  <a:gd name="T0" fmla="*/ 40 w 40"/>
                  <a:gd name="T1" fmla="*/ 0 h 12"/>
                  <a:gd name="T2" fmla="*/ 19 w 40"/>
                  <a:gd name="T3" fmla="*/ 8 h 12"/>
                  <a:gd name="T4" fmla="*/ 0 w 40"/>
                  <a:gd name="T5" fmla="*/ 12 h 12"/>
                  <a:gd name="T6" fmla="*/ 40 w 40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12">
                    <a:moveTo>
                      <a:pt x="40" y="0"/>
                    </a:moveTo>
                    <a:lnTo>
                      <a:pt x="19" y="8"/>
                    </a:lnTo>
                    <a:lnTo>
                      <a:pt x="0" y="1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6" name="Freeform 790"/>
              <p:cNvSpPr>
                <a:spLocks/>
              </p:cNvSpPr>
              <p:nvPr/>
            </p:nvSpPr>
            <p:spPr bwMode="auto">
              <a:xfrm>
                <a:off x="3083" y="1648"/>
                <a:ext cx="106" cy="29"/>
              </a:xfrm>
              <a:custGeom>
                <a:avLst/>
                <a:gdLst>
                  <a:gd name="T0" fmla="*/ 106 w 106"/>
                  <a:gd name="T1" fmla="*/ 0 h 29"/>
                  <a:gd name="T2" fmla="*/ 102 w 106"/>
                  <a:gd name="T3" fmla="*/ 4 h 29"/>
                  <a:gd name="T4" fmla="*/ 85 w 106"/>
                  <a:gd name="T5" fmla="*/ 16 h 29"/>
                  <a:gd name="T6" fmla="*/ 85 w 106"/>
                  <a:gd name="T7" fmla="*/ 16 h 29"/>
                  <a:gd name="T8" fmla="*/ 45 w 106"/>
                  <a:gd name="T9" fmla="*/ 28 h 29"/>
                  <a:gd name="T10" fmla="*/ 34 w 106"/>
                  <a:gd name="T11" fmla="*/ 29 h 29"/>
                  <a:gd name="T12" fmla="*/ 2 w 106"/>
                  <a:gd name="T13" fmla="*/ 29 h 29"/>
                  <a:gd name="T14" fmla="*/ 0 w 106"/>
                  <a:gd name="T15" fmla="*/ 29 h 29"/>
                  <a:gd name="T16" fmla="*/ 106 w 106"/>
                  <a:gd name="T1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6" h="29">
                    <a:moveTo>
                      <a:pt x="106" y="0"/>
                    </a:moveTo>
                    <a:lnTo>
                      <a:pt x="102" y="4"/>
                    </a:lnTo>
                    <a:lnTo>
                      <a:pt x="85" y="16"/>
                    </a:lnTo>
                    <a:lnTo>
                      <a:pt x="85" y="16"/>
                    </a:lnTo>
                    <a:lnTo>
                      <a:pt x="45" y="28"/>
                    </a:lnTo>
                    <a:lnTo>
                      <a:pt x="34" y="29"/>
                    </a:lnTo>
                    <a:lnTo>
                      <a:pt x="2" y="29"/>
                    </a:lnTo>
                    <a:lnTo>
                      <a:pt x="0" y="29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9599"/>
              </a:solidFill>
              <a:ln w="0">
                <a:solidFill>
                  <a:srgbClr val="FF95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7" name="Freeform 791"/>
              <p:cNvSpPr>
                <a:spLocks/>
              </p:cNvSpPr>
              <p:nvPr/>
            </p:nvSpPr>
            <p:spPr bwMode="auto">
              <a:xfrm>
                <a:off x="3060" y="1634"/>
                <a:ext cx="140" cy="43"/>
              </a:xfrm>
              <a:custGeom>
                <a:avLst/>
                <a:gdLst>
                  <a:gd name="T0" fmla="*/ 140 w 140"/>
                  <a:gd name="T1" fmla="*/ 0 h 43"/>
                  <a:gd name="T2" fmla="*/ 137 w 140"/>
                  <a:gd name="T3" fmla="*/ 4 h 43"/>
                  <a:gd name="T4" fmla="*/ 129 w 140"/>
                  <a:gd name="T5" fmla="*/ 14 h 43"/>
                  <a:gd name="T6" fmla="*/ 23 w 140"/>
                  <a:gd name="T7" fmla="*/ 43 h 43"/>
                  <a:gd name="T8" fmla="*/ 0 w 140"/>
                  <a:gd name="T9" fmla="*/ 39 h 43"/>
                  <a:gd name="T10" fmla="*/ 140 w 140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" h="43">
                    <a:moveTo>
                      <a:pt x="140" y="0"/>
                    </a:moveTo>
                    <a:lnTo>
                      <a:pt x="137" y="4"/>
                    </a:lnTo>
                    <a:lnTo>
                      <a:pt x="129" y="14"/>
                    </a:lnTo>
                    <a:lnTo>
                      <a:pt x="23" y="43"/>
                    </a:lnTo>
                    <a:lnTo>
                      <a:pt x="0" y="39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FF9093"/>
              </a:solidFill>
              <a:ln w="0">
                <a:solidFill>
                  <a:srgbClr val="FF909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8" name="Freeform 792"/>
              <p:cNvSpPr>
                <a:spLocks/>
              </p:cNvSpPr>
              <p:nvPr/>
            </p:nvSpPr>
            <p:spPr bwMode="auto">
              <a:xfrm>
                <a:off x="3039" y="1621"/>
                <a:ext cx="167" cy="52"/>
              </a:xfrm>
              <a:custGeom>
                <a:avLst/>
                <a:gdLst>
                  <a:gd name="T0" fmla="*/ 167 w 167"/>
                  <a:gd name="T1" fmla="*/ 0 h 52"/>
                  <a:gd name="T2" fmla="*/ 161 w 167"/>
                  <a:gd name="T3" fmla="*/ 13 h 52"/>
                  <a:gd name="T4" fmla="*/ 21 w 167"/>
                  <a:gd name="T5" fmla="*/ 52 h 52"/>
                  <a:gd name="T6" fmla="*/ 13 w 167"/>
                  <a:gd name="T7" fmla="*/ 51 h 52"/>
                  <a:gd name="T8" fmla="*/ 0 w 167"/>
                  <a:gd name="T9" fmla="*/ 47 h 52"/>
                  <a:gd name="T10" fmla="*/ 167 w 167"/>
                  <a:gd name="T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7" h="52">
                    <a:moveTo>
                      <a:pt x="167" y="0"/>
                    </a:moveTo>
                    <a:lnTo>
                      <a:pt x="161" y="13"/>
                    </a:lnTo>
                    <a:lnTo>
                      <a:pt x="21" y="52"/>
                    </a:lnTo>
                    <a:lnTo>
                      <a:pt x="13" y="51"/>
                    </a:lnTo>
                    <a:lnTo>
                      <a:pt x="0" y="47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FF8A8D"/>
              </a:solidFill>
              <a:ln w="0">
                <a:solidFill>
                  <a:srgbClr val="FF8A8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9" name="Freeform 793"/>
              <p:cNvSpPr>
                <a:spLocks/>
              </p:cNvSpPr>
              <p:nvPr/>
            </p:nvSpPr>
            <p:spPr bwMode="auto">
              <a:xfrm>
                <a:off x="3022" y="1609"/>
                <a:ext cx="188" cy="59"/>
              </a:xfrm>
              <a:custGeom>
                <a:avLst/>
                <a:gdLst>
                  <a:gd name="T0" fmla="*/ 188 w 188"/>
                  <a:gd name="T1" fmla="*/ 0 h 59"/>
                  <a:gd name="T2" fmla="*/ 184 w 188"/>
                  <a:gd name="T3" fmla="*/ 12 h 59"/>
                  <a:gd name="T4" fmla="*/ 184 w 188"/>
                  <a:gd name="T5" fmla="*/ 12 h 59"/>
                  <a:gd name="T6" fmla="*/ 17 w 188"/>
                  <a:gd name="T7" fmla="*/ 59 h 59"/>
                  <a:gd name="T8" fmla="*/ 0 w 188"/>
                  <a:gd name="T9" fmla="*/ 52 h 59"/>
                  <a:gd name="T10" fmla="*/ 188 w 188"/>
                  <a:gd name="T11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8" h="59">
                    <a:moveTo>
                      <a:pt x="188" y="0"/>
                    </a:moveTo>
                    <a:lnTo>
                      <a:pt x="184" y="12"/>
                    </a:lnTo>
                    <a:lnTo>
                      <a:pt x="184" y="12"/>
                    </a:lnTo>
                    <a:lnTo>
                      <a:pt x="17" y="59"/>
                    </a:lnTo>
                    <a:lnTo>
                      <a:pt x="0" y="52"/>
                    </a:lnTo>
                    <a:lnTo>
                      <a:pt x="188" y="0"/>
                    </a:lnTo>
                    <a:close/>
                  </a:path>
                </a:pathLst>
              </a:custGeom>
              <a:solidFill>
                <a:srgbClr val="FF8586"/>
              </a:solidFill>
              <a:ln w="0">
                <a:solidFill>
                  <a:srgbClr val="FF858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0" name="Freeform 794"/>
              <p:cNvSpPr>
                <a:spLocks/>
              </p:cNvSpPr>
              <p:nvPr/>
            </p:nvSpPr>
            <p:spPr bwMode="auto">
              <a:xfrm>
                <a:off x="3006" y="1597"/>
                <a:ext cx="208" cy="64"/>
              </a:xfrm>
              <a:custGeom>
                <a:avLst/>
                <a:gdLst>
                  <a:gd name="T0" fmla="*/ 208 w 208"/>
                  <a:gd name="T1" fmla="*/ 0 h 64"/>
                  <a:gd name="T2" fmla="*/ 207 w 208"/>
                  <a:gd name="T3" fmla="*/ 4 h 64"/>
                  <a:gd name="T4" fmla="*/ 204 w 208"/>
                  <a:gd name="T5" fmla="*/ 12 h 64"/>
                  <a:gd name="T6" fmla="*/ 16 w 208"/>
                  <a:gd name="T7" fmla="*/ 64 h 64"/>
                  <a:gd name="T8" fmla="*/ 12 w 208"/>
                  <a:gd name="T9" fmla="*/ 64 h 64"/>
                  <a:gd name="T10" fmla="*/ 0 w 208"/>
                  <a:gd name="T11" fmla="*/ 58 h 64"/>
                  <a:gd name="T12" fmla="*/ 208 w 208"/>
                  <a:gd name="T13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8" h="64">
                    <a:moveTo>
                      <a:pt x="208" y="0"/>
                    </a:moveTo>
                    <a:lnTo>
                      <a:pt x="207" y="4"/>
                    </a:lnTo>
                    <a:lnTo>
                      <a:pt x="204" y="12"/>
                    </a:lnTo>
                    <a:lnTo>
                      <a:pt x="16" y="64"/>
                    </a:lnTo>
                    <a:lnTo>
                      <a:pt x="12" y="64"/>
                    </a:lnTo>
                    <a:lnTo>
                      <a:pt x="0" y="58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8180"/>
              </a:solidFill>
              <a:ln w="0">
                <a:solidFill>
                  <a:srgbClr val="FF81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1" name="Freeform 795"/>
              <p:cNvSpPr>
                <a:spLocks/>
              </p:cNvSpPr>
              <p:nvPr/>
            </p:nvSpPr>
            <p:spPr bwMode="auto">
              <a:xfrm>
                <a:off x="2993" y="1585"/>
                <a:ext cx="223" cy="70"/>
              </a:xfrm>
              <a:custGeom>
                <a:avLst/>
                <a:gdLst>
                  <a:gd name="T0" fmla="*/ 223 w 223"/>
                  <a:gd name="T1" fmla="*/ 0 h 70"/>
                  <a:gd name="T2" fmla="*/ 221 w 223"/>
                  <a:gd name="T3" fmla="*/ 12 h 70"/>
                  <a:gd name="T4" fmla="*/ 13 w 223"/>
                  <a:gd name="T5" fmla="*/ 70 h 70"/>
                  <a:gd name="T6" fmla="*/ 0 w 223"/>
                  <a:gd name="T7" fmla="*/ 63 h 70"/>
                  <a:gd name="T8" fmla="*/ 223 w 223"/>
                  <a:gd name="T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70">
                    <a:moveTo>
                      <a:pt x="223" y="0"/>
                    </a:moveTo>
                    <a:lnTo>
                      <a:pt x="221" y="12"/>
                    </a:lnTo>
                    <a:lnTo>
                      <a:pt x="13" y="70"/>
                    </a:lnTo>
                    <a:lnTo>
                      <a:pt x="0" y="63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rgbClr val="FF7B7A"/>
              </a:solidFill>
              <a:ln w="0">
                <a:solidFill>
                  <a:srgbClr val="FF7B7A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2" name="Freeform 796"/>
              <p:cNvSpPr>
                <a:spLocks/>
              </p:cNvSpPr>
              <p:nvPr/>
            </p:nvSpPr>
            <p:spPr bwMode="auto">
              <a:xfrm>
                <a:off x="2980" y="1574"/>
                <a:ext cx="238" cy="74"/>
              </a:xfrm>
              <a:custGeom>
                <a:avLst/>
                <a:gdLst>
                  <a:gd name="T0" fmla="*/ 238 w 238"/>
                  <a:gd name="T1" fmla="*/ 0 h 74"/>
                  <a:gd name="T2" fmla="*/ 237 w 238"/>
                  <a:gd name="T3" fmla="*/ 7 h 74"/>
                  <a:gd name="T4" fmla="*/ 236 w 238"/>
                  <a:gd name="T5" fmla="*/ 11 h 74"/>
                  <a:gd name="T6" fmla="*/ 13 w 238"/>
                  <a:gd name="T7" fmla="*/ 74 h 74"/>
                  <a:gd name="T8" fmla="*/ 6 w 238"/>
                  <a:gd name="T9" fmla="*/ 70 h 74"/>
                  <a:gd name="T10" fmla="*/ 0 w 238"/>
                  <a:gd name="T11" fmla="*/ 66 h 74"/>
                  <a:gd name="T12" fmla="*/ 238 w 238"/>
                  <a:gd name="T13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8" h="74">
                    <a:moveTo>
                      <a:pt x="238" y="0"/>
                    </a:moveTo>
                    <a:lnTo>
                      <a:pt x="237" y="7"/>
                    </a:lnTo>
                    <a:lnTo>
                      <a:pt x="236" y="11"/>
                    </a:lnTo>
                    <a:lnTo>
                      <a:pt x="13" y="74"/>
                    </a:lnTo>
                    <a:lnTo>
                      <a:pt x="6" y="70"/>
                    </a:lnTo>
                    <a:lnTo>
                      <a:pt x="0" y="66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FF7673"/>
              </a:solidFill>
              <a:ln w="0">
                <a:solidFill>
                  <a:srgbClr val="FF767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3" name="Freeform 797"/>
              <p:cNvSpPr>
                <a:spLocks/>
              </p:cNvSpPr>
              <p:nvPr/>
            </p:nvSpPr>
            <p:spPr bwMode="auto">
              <a:xfrm>
                <a:off x="2969" y="1563"/>
                <a:ext cx="250" cy="77"/>
              </a:xfrm>
              <a:custGeom>
                <a:avLst/>
                <a:gdLst>
                  <a:gd name="T0" fmla="*/ 250 w 250"/>
                  <a:gd name="T1" fmla="*/ 0 h 77"/>
                  <a:gd name="T2" fmla="*/ 249 w 250"/>
                  <a:gd name="T3" fmla="*/ 11 h 77"/>
                  <a:gd name="T4" fmla="*/ 11 w 250"/>
                  <a:gd name="T5" fmla="*/ 77 h 77"/>
                  <a:gd name="T6" fmla="*/ 0 w 250"/>
                  <a:gd name="T7" fmla="*/ 69 h 77"/>
                  <a:gd name="T8" fmla="*/ 250 w 250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77">
                    <a:moveTo>
                      <a:pt x="250" y="0"/>
                    </a:moveTo>
                    <a:lnTo>
                      <a:pt x="249" y="11"/>
                    </a:lnTo>
                    <a:lnTo>
                      <a:pt x="11" y="77"/>
                    </a:lnTo>
                    <a:lnTo>
                      <a:pt x="0" y="69"/>
                    </a:lnTo>
                    <a:lnTo>
                      <a:pt x="250" y="0"/>
                    </a:lnTo>
                    <a:close/>
                  </a:path>
                </a:pathLst>
              </a:custGeom>
              <a:solidFill>
                <a:srgbClr val="FF716D"/>
              </a:solidFill>
              <a:ln w="0">
                <a:solidFill>
                  <a:srgbClr val="FF71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4" name="Freeform 798"/>
              <p:cNvSpPr>
                <a:spLocks/>
              </p:cNvSpPr>
              <p:nvPr/>
            </p:nvSpPr>
            <p:spPr bwMode="auto">
              <a:xfrm>
                <a:off x="2958" y="1551"/>
                <a:ext cx="261" cy="81"/>
              </a:xfrm>
              <a:custGeom>
                <a:avLst/>
                <a:gdLst>
                  <a:gd name="T0" fmla="*/ 261 w 261"/>
                  <a:gd name="T1" fmla="*/ 0 h 81"/>
                  <a:gd name="T2" fmla="*/ 261 w 261"/>
                  <a:gd name="T3" fmla="*/ 12 h 81"/>
                  <a:gd name="T4" fmla="*/ 261 w 261"/>
                  <a:gd name="T5" fmla="*/ 12 h 81"/>
                  <a:gd name="T6" fmla="*/ 11 w 261"/>
                  <a:gd name="T7" fmla="*/ 81 h 81"/>
                  <a:gd name="T8" fmla="*/ 0 w 261"/>
                  <a:gd name="T9" fmla="*/ 74 h 81"/>
                  <a:gd name="T10" fmla="*/ 261 w 261"/>
                  <a:gd name="T11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1" h="81">
                    <a:moveTo>
                      <a:pt x="261" y="0"/>
                    </a:moveTo>
                    <a:lnTo>
                      <a:pt x="261" y="12"/>
                    </a:lnTo>
                    <a:lnTo>
                      <a:pt x="261" y="12"/>
                    </a:lnTo>
                    <a:lnTo>
                      <a:pt x="11" y="81"/>
                    </a:lnTo>
                    <a:lnTo>
                      <a:pt x="0" y="74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FD6B64"/>
              </a:solidFill>
              <a:ln w="0">
                <a:solidFill>
                  <a:srgbClr val="FD6B6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5" name="Freeform 799"/>
              <p:cNvSpPr>
                <a:spLocks/>
              </p:cNvSpPr>
              <p:nvPr/>
            </p:nvSpPr>
            <p:spPr bwMode="auto">
              <a:xfrm>
                <a:off x="2949" y="1541"/>
                <a:ext cx="270" cy="84"/>
              </a:xfrm>
              <a:custGeom>
                <a:avLst/>
                <a:gdLst>
                  <a:gd name="T0" fmla="*/ 270 w 270"/>
                  <a:gd name="T1" fmla="*/ 0 h 84"/>
                  <a:gd name="T2" fmla="*/ 270 w 270"/>
                  <a:gd name="T3" fmla="*/ 2 h 84"/>
                  <a:gd name="T4" fmla="*/ 270 w 270"/>
                  <a:gd name="T5" fmla="*/ 10 h 84"/>
                  <a:gd name="T6" fmla="*/ 9 w 270"/>
                  <a:gd name="T7" fmla="*/ 84 h 84"/>
                  <a:gd name="T8" fmla="*/ 7 w 270"/>
                  <a:gd name="T9" fmla="*/ 82 h 84"/>
                  <a:gd name="T10" fmla="*/ 0 w 270"/>
                  <a:gd name="T11" fmla="*/ 76 h 84"/>
                  <a:gd name="T12" fmla="*/ 270 w 270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0" h="84">
                    <a:moveTo>
                      <a:pt x="270" y="0"/>
                    </a:moveTo>
                    <a:lnTo>
                      <a:pt x="270" y="2"/>
                    </a:lnTo>
                    <a:lnTo>
                      <a:pt x="270" y="10"/>
                    </a:lnTo>
                    <a:lnTo>
                      <a:pt x="9" y="84"/>
                    </a:lnTo>
                    <a:lnTo>
                      <a:pt x="7" y="82"/>
                    </a:lnTo>
                    <a:lnTo>
                      <a:pt x="0" y="76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FB655D"/>
              </a:solidFill>
              <a:ln w="0">
                <a:solidFill>
                  <a:srgbClr val="FB655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6" name="Freeform 800"/>
              <p:cNvSpPr>
                <a:spLocks/>
              </p:cNvSpPr>
              <p:nvPr/>
            </p:nvSpPr>
            <p:spPr bwMode="auto">
              <a:xfrm>
                <a:off x="2941" y="1529"/>
                <a:ext cx="280" cy="88"/>
              </a:xfrm>
              <a:custGeom>
                <a:avLst/>
                <a:gdLst>
                  <a:gd name="T0" fmla="*/ 280 w 280"/>
                  <a:gd name="T1" fmla="*/ 0 h 88"/>
                  <a:gd name="T2" fmla="*/ 278 w 280"/>
                  <a:gd name="T3" fmla="*/ 12 h 88"/>
                  <a:gd name="T4" fmla="*/ 8 w 280"/>
                  <a:gd name="T5" fmla="*/ 88 h 88"/>
                  <a:gd name="T6" fmla="*/ 0 w 280"/>
                  <a:gd name="T7" fmla="*/ 79 h 88"/>
                  <a:gd name="T8" fmla="*/ 280 w 280"/>
                  <a:gd name="T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88">
                    <a:moveTo>
                      <a:pt x="280" y="0"/>
                    </a:moveTo>
                    <a:lnTo>
                      <a:pt x="278" y="12"/>
                    </a:lnTo>
                    <a:lnTo>
                      <a:pt x="8" y="88"/>
                    </a:lnTo>
                    <a:lnTo>
                      <a:pt x="0" y="79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7" name="Freeform 801"/>
              <p:cNvSpPr>
                <a:spLocks/>
              </p:cNvSpPr>
              <p:nvPr/>
            </p:nvSpPr>
            <p:spPr bwMode="auto">
              <a:xfrm>
                <a:off x="2907" y="1511"/>
                <a:ext cx="314" cy="97"/>
              </a:xfrm>
              <a:custGeom>
                <a:avLst/>
                <a:gdLst>
                  <a:gd name="T0" fmla="*/ 314 w 314"/>
                  <a:gd name="T1" fmla="*/ 0 h 97"/>
                  <a:gd name="T2" fmla="*/ 314 w 314"/>
                  <a:gd name="T3" fmla="*/ 15 h 97"/>
                  <a:gd name="T4" fmla="*/ 314 w 314"/>
                  <a:gd name="T5" fmla="*/ 18 h 97"/>
                  <a:gd name="T6" fmla="*/ 34 w 314"/>
                  <a:gd name="T7" fmla="*/ 97 h 97"/>
                  <a:gd name="T8" fmla="*/ 22 w 314"/>
                  <a:gd name="T9" fmla="*/ 86 h 97"/>
                  <a:gd name="T10" fmla="*/ 0 w 314"/>
                  <a:gd name="T11" fmla="*/ 56 h 97"/>
                  <a:gd name="T12" fmla="*/ 17 w 314"/>
                  <a:gd name="T13" fmla="*/ 55 h 97"/>
                  <a:gd name="T14" fmla="*/ 38 w 314"/>
                  <a:gd name="T15" fmla="*/ 53 h 97"/>
                  <a:gd name="T16" fmla="*/ 64 w 314"/>
                  <a:gd name="T17" fmla="*/ 51 h 97"/>
                  <a:gd name="T18" fmla="*/ 91 w 314"/>
                  <a:gd name="T19" fmla="*/ 46 h 97"/>
                  <a:gd name="T20" fmla="*/ 120 w 314"/>
                  <a:gd name="T21" fmla="*/ 40 h 97"/>
                  <a:gd name="T22" fmla="*/ 151 w 314"/>
                  <a:gd name="T23" fmla="*/ 35 h 97"/>
                  <a:gd name="T24" fmla="*/ 182 w 314"/>
                  <a:gd name="T25" fmla="*/ 28 h 97"/>
                  <a:gd name="T26" fmla="*/ 212 w 314"/>
                  <a:gd name="T27" fmla="*/ 23 h 97"/>
                  <a:gd name="T28" fmla="*/ 239 w 314"/>
                  <a:gd name="T29" fmla="*/ 17 h 97"/>
                  <a:gd name="T30" fmla="*/ 263 w 314"/>
                  <a:gd name="T31" fmla="*/ 11 h 97"/>
                  <a:gd name="T32" fmla="*/ 284 w 314"/>
                  <a:gd name="T33" fmla="*/ 6 h 97"/>
                  <a:gd name="T34" fmla="*/ 301 w 314"/>
                  <a:gd name="T35" fmla="*/ 4 h 97"/>
                  <a:gd name="T36" fmla="*/ 310 w 314"/>
                  <a:gd name="T37" fmla="*/ 1 h 97"/>
                  <a:gd name="T38" fmla="*/ 314 w 314"/>
                  <a:gd name="T3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14" h="97">
                    <a:moveTo>
                      <a:pt x="314" y="0"/>
                    </a:moveTo>
                    <a:lnTo>
                      <a:pt x="314" y="15"/>
                    </a:lnTo>
                    <a:lnTo>
                      <a:pt x="314" y="18"/>
                    </a:lnTo>
                    <a:lnTo>
                      <a:pt x="34" y="97"/>
                    </a:lnTo>
                    <a:lnTo>
                      <a:pt x="22" y="86"/>
                    </a:lnTo>
                    <a:lnTo>
                      <a:pt x="0" y="56"/>
                    </a:lnTo>
                    <a:lnTo>
                      <a:pt x="17" y="55"/>
                    </a:lnTo>
                    <a:lnTo>
                      <a:pt x="38" y="53"/>
                    </a:lnTo>
                    <a:lnTo>
                      <a:pt x="64" y="51"/>
                    </a:lnTo>
                    <a:lnTo>
                      <a:pt x="91" y="46"/>
                    </a:lnTo>
                    <a:lnTo>
                      <a:pt x="120" y="40"/>
                    </a:lnTo>
                    <a:lnTo>
                      <a:pt x="151" y="35"/>
                    </a:lnTo>
                    <a:lnTo>
                      <a:pt x="182" y="28"/>
                    </a:lnTo>
                    <a:lnTo>
                      <a:pt x="212" y="23"/>
                    </a:lnTo>
                    <a:lnTo>
                      <a:pt x="239" y="17"/>
                    </a:lnTo>
                    <a:lnTo>
                      <a:pt x="263" y="11"/>
                    </a:lnTo>
                    <a:lnTo>
                      <a:pt x="284" y="6"/>
                    </a:lnTo>
                    <a:lnTo>
                      <a:pt x="301" y="4"/>
                    </a:lnTo>
                    <a:lnTo>
                      <a:pt x="310" y="1"/>
                    </a:lnTo>
                    <a:lnTo>
                      <a:pt x="314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8" name="Freeform 802"/>
              <p:cNvSpPr>
                <a:spLocks/>
              </p:cNvSpPr>
              <p:nvPr/>
            </p:nvSpPr>
            <p:spPr bwMode="auto">
              <a:xfrm>
                <a:off x="2983" y="1622"/>
                <a:ext cx="176" cy="55"/>
              </a:xfrm>
              <a:custGeom>
                <a:avLst/>
                <a:gdLst>
                  <a:gd name="T0" fmla="*/ 91 w 176"/>
                  <a:gd name="T1" fmla="*/ 0 h 55"/>
                  <a:gd name="T2" fmla="*/ 113 w 176"/>
                  <a:gd name="T3" fmla="*/ 0 h 55"/>
                  <a:gd name="T4" fmla="*/ 133 w 176"/>
                  <a:gd name="T5" fmla="*/ 5 h 55"/>
                  <a:gd name="T6" fmla="*/ 149 w 176"/>
                  <a:gd name="T7" fmla="*/ 12 h 55"/>
                  <a:gd name="T8" fmla="*/ 161 w 176"/>
                  <a:gd name="T9" fmla="*/ 21 h 55"/>
                  <a:gd name="T10" fmla="*/ 170 w 176"/>
                  <a:gd name="T11" fmla="*/ 33 h 55"/>
                  <a:gd name="T12" fmla="*/ 176 w 176"/>
                  <a:gd name="T13" fmla="*/ 47 h 55"/>
                  <a:gd name="T14" fmla="*/ 164 w 176"/>
                  <a:gd name="T15" fmla="*/ 50 h 55"/>
                  <a:gd name="T16" fmla="*/ 133 w 176"/>
                  <a:gd name="T17" fmla="*/ 55 h 55"/>
                  <a:gd name="T18" fmla="*/ 100 w 176"/>
                  <a:gd name="T19" fmla="*/ 55 h 55"/>
                  <a:gd name="T20" fmla="*/ 66 w 176"/>
                  <a:gd name="T21" fmla="*/ 48 h 55"/>
                  <a:gd name="T22" fmla="*/ 32 w 176"/>
                  <a:gd name="T23" fmla="*/ 38 h 55"/>
                  <a:gd name="T24" fmla="*/ 0 w 176"/>
                  <a:gd name="T25" fmla="*/ 21 h 55"/>
                  <a:gd name="T26" fmla="*/ 35 w 176"/>
                  <a:gd name="T27" fmla="*/ 9 h 55"/>
                  <a:gd name="T28" fmla="*/ 65 w 176"/>
                  <a:gd name="T29" fmla="*/ 3 h 55"/>
                  <a:gd name="T30" fmla="*/ 91 w 176"/>
                  <a:gd name="T3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6" h="55">
                    <a:moveTo>
                      <a:pt x="91" y="0"/>
                    </a:moveTo>
                    <a:lnTo>
                      <a:pt x="113" y="0"/>
                    </a:lnTo>
                    <a:lnTo>
                      <a:pt x="133" y="5"/>
                    </a:lnTo>
                    <a:lnTo>
                      <a:pt x="149" y="12"/>
                    </a:lnTo>
                    <a:lnTo>
                      <a:pt x="161" y="21"/>
                    </a:lnTo>
                    <a:lnTo>
                      <a:pt x="170" y="33"/>
                    </a:lnTo>
                    <a:lnTo>
                      <a:pt x="176" y="47"/>
                    </a:lnTo>
                    <a:lnTo>
                      <a:pt x="164" y="50"/>
                    </a:lnTo>
                    <a:lnTo>
                      <a:pt x="133" y="55"/>
                    </a:lnTo>
                    <a:lnTo>
                      <a:pt x="100" y="55"/>
                    </a:lnTo>
                    <a:lnTo>
                      <a:pt x="66" y="48"/>
                    </a:lnTo>
                    <a:lnTo>
                      <a:pt x="32" y="38"/>
                    </a:lnTo>
                    <a:lnTo>
                      <a:pt x="0" y="21"/>
                    </a:lnTo>
                    <a:lnTo>
                      <a:pt x="35" y="9"/>
                    </a:lnTo>
                    <a:lnTo>
                      <a:pt x="65" y="3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FA6055"/>
              </a:solidFill>
              <a:ln w="0">
                <a:solidFill>
                  <a:srgbClr val="FA6055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9" name="Freeform 803"/>
              <p:cNvSpPr>
                <a:spLocks/>
              </p:cNvSpPr>
              <p:nvPr/>
            </p:nvSpPr>
            <p:spPr bwMode="auto">
              <a:xfrm>
                <a:off x="2907" y="1517"/>
                <a:ext cx="288" cy="97"/>
              </a:xfrm>
              <a:custGeom>
                <a:avLst/>
                <a:gdLst>
                  <a:gd name="T0" fmla="*/ 288 w 288"/>
                  <a:gd name="T1" fmla="*/ 0 h 97"/>
                  <a:gd name="T2" fmla="*/ 288 w 288"/>
                  <a:gd name="T3" fmla="*/ 11 h 97"/>
                  <a:gd name="T4" fmla="*/ 284 w 288"/>
                  <a:gd name="T5" fmla="*/ 20 h 97"/>
                  <a:gd name="T6" fmla="*/ 275 w 288"/>
                  <a:gd name="T7" fmla="*/ 30 h 97"/>
                  <a:gd name="T8" fmla="*/ 260 w 288"/>
                  <a:gd name="T9" fmla="*/ 40 h 97"/>
                  <a:gd name="T10" fmla="*/ 238 w 288"/>
                  <a:gd name="T11" fmla="*/ 50 h 97"/>
                  <a:gd name="T12" fmla="*/ 208 w 288"/>
                  <a:gd name="T13" fmla="*/ 60 h 97"/>
                  <a:gd name="T14" fmla="*/ 171 w 288"/>
                  <a:gd name="T15" fmla="*/ 71 h 97"/>
                  <a:gd name="T16" fmla="*/ 133 w 288"/>
                  <a:gd name="T17" fmla="*/ 80 h 97"/>
                  <a:gd name="T18" fmla="*/ 98 w 288"/>
                  <a:gd name="T19" fmla="*/ 87 h 97"/>
                  <a:gd name="T20" fmla="*/ 65 w 288"/>
                  <a:gd name="T21" fmla="*/ 93 h 97"/>
                  <a:gd name="T22" fmla="*/ 39 w 288"/>
                  <a:gd name="T23" fmla="*/ 97 h 97"/>
                  <a:gd name="T24" fmla="*/ 18 w 288"/>
                  <a:gd name="T25" fmla="*/ 75 h 97"/>
                  <a:gd name="T26" fmla="*/ 0 w 288"/>
                  <a:gd name="T27" fmla="*/ 50 h 97"/>
                  <a:gd name="T28" fmla="*/ 19 w 288"/>
                  <a:gd name="T29" fmla="*/ 49 h 97"/>
                  <a:gd name="T30" fmla="*/ 44 w 288"/>
                  <a:gd name="T31" fmla="*/ 47 h 97"/>
                  <a:gd name="T32" fmla="*/ 73 w 288"/>
                  <a:gd name="T33" fmla="*/ 43 h 97"/>
                  <a:gd name="T34" fmla="*/ 106 w 288"/>
                  <a:gd name="T35" fmla="*/ 37 h 97"/>
                  <a:gd name="T36" fmla="*/ 138 w 288"/>
                  <a:gd name="T37" fmla="*/ 32 h 97"/>
                  <a:gd name="T38" fmla="*/ 174 w 288"/>
                  <a:gd name="T39" fmla="*/ 25 h 97"/>
                  <a:gd name="T40" fmla="*/ 206 w 288"/>
                  <a:gd name="T41" fmla="*/ 17 h 97"/>
                  <a:gd name="T42" fmla="*/ 238 w 288"/>
                  <a:gd name="T43" fmla="*/ 11 h 97"/>
                  <a:gd name="T44" fmla="*/ 265 w 288"/>
                  <a:gd name="T45" fmla="*/ 5 h 97"/>
                  <a:gd name="T46" fmla="*/ 288 w 288"/>
                  <a:gd name="T47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88" h="97">
                    <a:moveTo>
                      <a:pt x="288" y="0"/>
                    </a:moveTo>
                    <a:lnTo>
                      <a:pt x="288" y="11"/>
                    </a:lnTo>
                    <a:lnTo>
                      <a:pt x="284" y="20"/>
                    </a:lnTo>
                    <a:lnTo>
                      <a:pt x="275" y="30"/>
                    </a:lnTo>
                    <a:lnTo>
                      <a:pt x="260" y="40"/>
                    </a:lnTo>
                    <a:lnTo>
                      <a:pt x="238" y="50"/>
                    </a:lnTo>
                    <a:lnTo>
                      <a:pt x="208" y="60"/>
                    </a:lnTo>
                    <a:lnTo>
                      <a:pt x="171" y="71"/>
                    </a:lnTo>
                    <a:lnTo>
                      <a:pt x="133" y="80"/>
                    </a:lnTo>
                    <a:lnTo>
                      <a:pt x="98" y="87"/>
                    </a:lnTo>
                    <a:lnTo>
                      <a:pt x="65" y="93"/>
                    </a:lnTo>
                    <a:lnTo>
                      <a:pt x="39" y="97"/>
                    </a:lnTo>
                    <a:lnTo>
                      <a:pt x="18" y="75"/>
                    </a:lnTo>
                    <a:lnTo>
                      <a:pt x="0" y="50"/>
                    </a:lnTo>
                    <a:lnTo>
                      <a:pt x="19" y="49"/>
                    </a:lnTo>
                    <a:lnTo>
                      <a:pt x="44" y="47"/>
                    </a:lnTo>
                    <a:lnTo>
                      <a:pt x="73" y="43"/>
                    </a:lnTo>
                    <a:lnTo>
                      <a:pt x="106" y="37"/>
                    </a:lnTo>
                    <a:lnTo>
                      <a:pt x="138" y="32"/>
                    </a:lnTo>
                    <a:lnTo>
                      <a:pt x="174" y="25"/>
                    </a:lnTo>
                    <a:lnTo>
                      <a:pt x="206" y="17"/>
                    </a:lnTo>
                    <a:lnTo>
                      <a:pt x="238" y="11"/>
                    </a:lnTo>
                    <a:lnTo>
                      <a:pt x="265" y="5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0" name="Freeform 804"/>
              <p:cNvSpPr>
                <a:spLocks/>
              </p:cNvSpPr>
              <p:nvPr/>
            </p:nvSpPr>
            <p:spPr bwMode="auto">
              <a:xfrm>
                <a:off x="3000" y="1411"/>
                <a:ext cx="51" cy="26"/>
              </a:xfrm>
              <a:custGeom>
                <a:avLst/>
                <a:gdLst>
                  <a:gd name="T0" fmla="*/ 51 w 51"/>
                  <a:gd name="T1" fmla="*/ 0 h 26"/>
                  <a:gd name="T2" fmla="*/ 45 w 51"/>
                  <a:gd name="T3" fmla="*/ 8 h 26"/>
                  <a:gd name="T4" fmla="*/ 28 w 51"/>
                  <a:gd name="T5" fmla="*/ 21 h 26"/>
                  <a:gd name="T6" fmla="*/ 9 w 51"/>
                  <a:gd name="T7" fmla="*/ 26 h 26"/>
                  <a:gd name="T8" fmla="*/ 0 w 51"/>
                  <a:gd name="T9" fmla="*/ 26 h 26"/>
                  <a:gd name="T10" fmla="*/ 51 w 51"/>
                  <a:gd name="T1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26">
                    <a:moveTo>
                      <a:pt x="51" y="0"/>
                    </a:moveTo>
                    <a:lnTo>
                      <a:pt x="45" y="8"/>
                    </a:lnTo>
                    <a:lnTo>
                      <a:pt x="28" y="21"/>
                    </a:lnTo>
                    <a:lnTo>
                      <a:pt x="9" y="26"/>
                    </a:lnTo>
                    <a:lnTo>
                      <a:pt x="0" y="2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1" name="Freeform 805"/>
              <p:cNvSpPr>
                <a:spLocks/>
              </p:cNvSpPr>
              <p:nvPr/>
            </p:nvSpPr>
            <p:spPr bwMode="auto">
              <a:xfrm>
                <a:off x="2980" y="1394"/>
                <a:ext cx="80" cy="43"/>
              </a:xfrm>
              <a:custGeom>
                <a:avLst/>
                <a:gdLst>
                  <a:gd name="T0" fmla="*/ 80 w 80"/>
                  <a:gd name="T1" fmla="*/ 0 h 43"/>
                  <a:gd name="T2" fmla="*/ 77 w 80"/>
                  <a:gd name="T3" fmla="*/ 9 h 43"/>
                  <a:gd name="T4" fmla="*/ 71 w 80"/>
                  <a:gd name="T5" fmla="*/ 17 h 43"/>
                  <a:gd name="T6" fmla="*/ 20 w 80"/>
                  <a:gd name="T7" fmla="*/ 43 h 43"/>
                  <a:gd name="T8" fmla="*/ 9 w 80"/>
                  <a:gd name="T9" fmla="*/ 43 h 43"/>
                  <a:gd name="T10" fmla="*/ 0 w 80"/>
                  <a:gd name="T11" fmla="*/ 41 h 43"/>
                  <a:gd name="T12" fmla="*/ 80 w 80"/>
                  <a:gd name="T1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43">
                    <a:moveTo>
                      <a:pt x="80" y="0"/>
                    </a:moveTo>
                    <a:lnTo>
                      <a:pt x="77" y="9"/>
                    </a:lnTo>
                    <a:lnTo>
                      <a:pt x="71" y="17"/>
                    </a:lnTo>
                    <a:lnTo>
                      <a:pt x="20" y="43"/>
                    </a:lnTo>
                    <a:lnTo>
                      <a:pt x="9" y="43"/>
                    </a:lnTo>
                    <a:lnTo>
                      <a:pt x="0" y="41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E1AE"/>
              </a:solidFill>
              <a:ln w="0">
                <a:solidFill>
                  <a:srgbClr val="FFE1A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2" name="Freeform 806"/>
              <p:cNvSpPr>
                <a:spLocks/>
              </p:cNvSpPr>
              <p:nvPr/>
            </p:nvSpPr>
            <p:spPr bwMode="auto">
              <a:xfrm>
                <a:off x="2967" y="1380"/>
                <a:ext cx="95" cy="55"/>
              </a:xfrm>
              <a:custGeom>
                <a:avLst/>
                <a:gdLst>
                  <a:gd name="T0" fmla="*/ 95 w 95"/>
                  <a:gd name="T1" fmla="*/ 0 h 55"/>
                  <a:gd name="T2" fmla="*/ 95 w 95"/>
                  <a:gd name="T3" fmla="*/ 5 h 55"/>
                  <a:gd name="T4" fmla="*/ 93 w 95"/>
                  <a:gd name="T5" fmla="*/ 14 h 55"/>
                  <a:gd name="T6" fmla="*/ 13 w 95"/>
                  <a:gd name="T7" fmla="*/ 55 h 55"/>
                  <a:gd name="T8" fmla="*/ 4 w 95"/>
                  <a:gd name="T9" fmla="*/ 52 h 55"/>
                  <a:gd name="T10" fmla="*/ 0 w 95"/>
                  <a:gd name="T11" fmla="*/ 48 h 55"/>
                  <a:gd name="T12" fmla="*/ 95 w 95"/>
                  <a:gd name="T13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" h="55">
                    <a:moveTo>
                      <a:pt x="95" y="0"/>
                    </a:moveTo>
                    <a:lnTo>
                      <a:pt x="95" y="5"/>
                    </a:lnTo>
                    <a:lnTo>
                      <a:pt x="93" y="14"/>
                    </a:lnTo>
                    <a:lnTo>
                      <a:pt x="13" y="55"/>
                    </a:lnTo>
                    <a:lnTo>
                      <a:pt x="4" y="52"/>
                    </a:lnTo>
                    <a:lnTo>
                      <a:pt x="0" y="48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FFDCA6"/>
              </a:solidFill>
              <a:ln w="0">
                <a:solidFill>
                  <a:srgbClr val="FFDCA6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3" name="Freeform 807"/>
              <p:cNvSpPr>
                <a:spLocks/>
              </p:cNvSpPr>
              <p:nvPr/>
            </p:nvSpPr>
            <p:spPr bwMode="auto">
              <a:xfrm>
                <a:off x="2956" y="1368"/>
                <a:ext cx="106" cy="60"/>
              </a:xfrm>
              <a:custGeom>
                <a:avLst/>
                <a:gdLst>
                  <a:gd name="T0" fmla="*/ 106 w 106"/>
                  <a:gd name="T1" fmla="*/ 0 h 60"/>
                  <a:gd name="T2" fmla="*/ 106 w 106"/>
                  <a:gd name="T3" fmla="*/ 12 h 60"/>
                  <a:gd name="T4" fmla="*/ 11 w 106"/>
                  <a:gd name="T5" fmla="*/ 60 h 60"/>
                  <a:gd name="T6" fmla="*/ 0 w 106"/>
                  <a:gd name="T7" fmla="*/ 54 h 60"/>
                  <a:gd name="T8" fmla="*/ 106 w 106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60">
                    <a:moveTo>
                      <a:pt x="106" y="0"/>
                    </a:moveTo>
                    <a:lnTo>
                      <a:pt x="106" y="12"/>
                    </a:lnTo>
                    <a:lnTo>
                      <a:pt x="11" y="60"/>
                    </a:lnTo>
                    <a:lnTo>
                      <a:pt x="0" y="54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D89E"/>
              </a:solidFill>
              <a:ln w="0">
                <a:solidFill>
                  <a:srgbClr val="FFD89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  <p:sp>
          <p:nvSpPr>
            <p:cNvPr id="36" name="Freeform 809"/>
            <p:cNvSpPr>
              <a:spLocks/>
            </p:cNvSpPr>
            <p:nvPr/>
          </p:nvSpPr>
          <p:spPr bwMode="auto">
            <a:xfrm>
              <a:off x="4320661" y="2284455"/>
              <a:ext cx="177800" cy="104775"/>
            </a:xfrm>
            <a:custGeom>
              <a:avLst/>
              <a:gdLst>
                <a:gd name="T0" fmla="*/ 110 w 112"/>
                <a:gd name="T1" fmla="*/ 0 h 66"/>
                <a:gd name="T2" fmla="*/ 112 w 112"/>
                <a:gd name="T3" fmla="*/ 9 h 66"/>
                <a:gd name="T4" fmla="*/ 112 w 112"/>
                <a:gd name="T5" fmla="*/ 12 h 66"/>
                <a:gd name="T6" fmla="*/ 6 w 112"/>
                <a:gd name="T7" fmla="*/ 66 h 66"/>
                <a:gd name="T8" fmla="*/ 5 w 112"/>
                <a:gd name="T9" fmla="*/ 64 h 66"/>
                <a:gd name="T10" fmla="*/ 0 w 112"/>
                <a:gd name="T11" fmla="*/ 57 h 66"/>
                <a:gd name="T12" fmla="*/ 110 w 112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6">
                  <a:moveTo>
                    <a:pt x="110" y="0"/>
                  </a:moveTo>
                  <a:lnTo>
                    <a:pt x="112" y="9"/>
                  </a:lnTo>
                  <a:lnTo>
                    <a:pt x="112" y="12"/>
                  </a:lnTo>
                  <a:lnTo>
                    <a:pt x="6" y="66"/>
                  </a:lnTo>
                  <a:lnTo>
                    <a:pt x="5" y="64"/>
                  </a:lnTo>
                  <a:lnTo>
                    <a:pt x="0" y="57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D497"/>
            </a:solidFill>
            <a:ln w="0">
              <a:solidFill>
                <a:srgbClr val="FFD4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7" name="Freeform 810"/>
            <p:cNvSpPr>
              <a:spLocks/>
            </p:cNvSpPr>
            <p:nvPr/>
          </p:nvSpPr>
          <p:spPr bwMode="auto">
            <a:xfrm>
              <a:off x="4309549" y="2268580"/>
              <a:ext cx="185738" cy="106363"/>
            </a:xfrm>
            <a:custGeom>
              <a:avLst/>
              <a:gdLst>
                <a:gd name="T0" fmla="*/ 114 w 117"/>
                <a:gd name="T1" fmla="*/ 0 h 67"/>
                <a:gd name="T2" fmla="*/ 114 w 117"/>
                <a:gd name="T3" fmla="*/ 0 h 67"/>
                <a:gd name="T4" fmla="*/ 117 w 117"/>
                <a:gd name="T5" fmla="*/ 10 h 67"/>
                <a:gd name="T6" fmla="*/ 7 w 117"/>
                <a:gd name="T7" fmla="*/ 67 h 67"/>
                <a:gd name="T8" fmla="*/ 0 w 117"/>
                <a:gd name="T9" fmla="*/ 57 h 67"/>
                <a:gd name="T10" fmla="*/ 0 w 117"/>
                <a:gd name="T11" fmla="*/ 57 h 67"/>
                <a:gd name="T12" fmla="*/ 114 w 117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67">
                  <a:moveTo>
                    <a:pt x="114" y="0"/>
                  </a:moveTo>
                  <a:lnTo>
                    <a:pt x="114" y="0"/>
                  </a:lnTo>
                  <a:lnTo>
                    <a:pt x="117" y="10"/>
                  </a:lnTo>
                  <a:lnTo>
                    <a:pt x="7" y="6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D08F"/>
            </a:solidFill>
            <a:ln w="0">
              <a:solidFill>
                <a:srgbClr val="FFD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8" name="Freeform 811"/>
            <p:cNvSpPr>
              <a:spLocks/>
            </p:cNvSpPr>
            <p:nvPr/>
          </p:nvSpPr>
          <p:spPr bwMode="auto">
            <a:xfrm>
              <a:off x="4303199" y="2254293"/>
              <a:ext cx="187325" cy="104775"/>
            </a:xfrm>
            <a:custGeom>
              <a:avLst/>
              <a:gdLst>
                <a:gd name="T0" fmla="*/ 110 w 118"/>
                <a:gd name="T1" fmla="*/ 0 h 66"/>
                <a:gd name="T2" fmla="*/ 118 w 118"/>
                <a:gd name="T3" fmla="*/ 9 h 66"/>
                <a:gd name="T4" fmla="*/ 4 w 118"/>
                <a:gd name="T5" fmla="*/ 66 h 66"/>
                <a:gd name="T6" fmla="*/ 0 w 118"/>
                <a:gd name="T7" fmla="*/ 55 h 66"/>
                <a:gd name="T8" fmla="*/ 110 w 118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66">
                  <a:moveTo>
                    <a:pt x="110" y="0"/>
                  </a:moveTo>
                  <a:lnTo>
                    <a:pt x="118" y="9"/>
                  </a:lnTo>
                  <a:lnTo>
                    <a:pt x="4" y="66"/>
                  </a:lnTo>
                  <a:lnTo>
                    <a:pt x="0" y="55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CB86"/>
            </a:solidFill>
            <a:ln w="0">
              <a:solidFill>
                <a:srgbClr val="FFCB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9" name="Freeform 812"/>
            <p:cNvSpPr>
              <a:spLocks/>
            </p:cNvSpPr>
            <p:nvPr/>
          </p:nvSpPr>
          <p:spPr bwMode="auto">
            <a:xfrm>
              <a:off x="4300024" y="2238418"/>
              <a:ext cx="177800" cy="103188"/>
            </a:xfrm>
            <a:custGeom>
              <a:avLst/>
              <a:gdLst>
                <a:gd name="T0" fmla="*/ 106 w 112"/>
                <a:gd name="T1" fmla="*/ 0 h 65"/>
                <a:gd name="T2" fmla="*/ 108 w 112"/>
                <a:gd name="T3" fmla="*/ 2 h 65"/>
                <a:gd name="T4" fmla="*/ 112 w 112"/>
                <a:gd name="T5" fmla="*/ 10 h 65"/>
                <a:gd name="T6" fmla="*/ 2 w 112"/>
                <a:gd name="T7" fmla="*/ 65 h 65"/>
                <a:gd name="T8" fmla="*/ 0 w 112"/>
                <a:gd name="T9" fmla="*/ 57 h 65"/>
                <a:gd name="T10" fmla="*/ 0 w 112"/>
                <a:gd name="T11" fmla="*/ 54 h 65"/>
                <a:gd name="T12" fmla="*/ 106 w 112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65">
                  <a:moveTo>
                    <a:pt x="106" y="0"/>
                  </a:moveTo>
                  <a:lnTo>
                    <a:pt x="108" y="2"/>
                  </a:lnTo>
                  <a:lnTo>
                    <a:pt x="112" y="10"/>
                  </a:lnTo>
                  <a:lnTo>
                    <a:pt x="2" y="65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C87D"/>
            </a:solidFill>
            <a:ln w="0">
              <a:solidFill>
                <a:srgbClr val="FFC87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0" name="Freeform 813"/>
            <p:cNvSpPr>
              <a:spLocks/>
            </p:cNvSpPr>
            <p:nvPr/>
          </p:nvSpPr>
          <p:spPr bwMode="auto">
            <a:xfrm>
              <a:off x="4300024" y="2227305"/>
              <a:ext cx="168275" cy="96838"/>
            </a:xfrm>
            <a:custGeom>
              <a:avLst/>
              <a:gdLst>
                <a:gd name="T0" fmla="*/ 95 w 106"/>
                <a:gd name="T1" fmla="*/ 0 h 61"/>
                <a:gd name="T2" fmla="*/ 106 w 106"/>
                <a:gd name="T3" fmla="*/ 7 h 61"/>
                <a:gd name="T4" fmla="*/ 0 w 106"/>
                <a:gd name="T5" fmla="*/ 61 h 61"/>
                <a:gd name="T6" fmla="*/ 0 w 106"/>
                <a:gd name="T7" fmla="*/ 48 h 61"/>
                <a:gd name="T8" fmla="*/ 95 w 106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1">
                  <a:moveTo>
                    <a:pt x="95" y="0"/>
                  </a:moveTo>
                  <a:lnTo>
                    <a:pt x="106" y="7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C374"/>
            </a:solidFill>
            <a:ln w="0">
              <a:solidFill>
                <a:srgbClr val="FFC37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" name="Freeform 814"/>
            <p:cNvSpPr>
              <a:spLocks/>
            </p:cNvSpPr>
            <p:nvPr/>
          </p:nvSpPr>
          <p:spPr bwMode="auto">
            <a:xfrm>
              <a:off x="4300024" y="2217780"/>
              <a:ext cx="150813" cy="85725"/>
            </a:xfrm>
            <a:custGeom>
              <a:avLst/>
              <a:gdLst>
                <a:gd name="T0" fmla="*/ 81 w 95"/>
                <a:gd name="T1" fmla="*/ 0 h 54"/>
                <a:gd name="T2" fmla="*/ 91 w 95"/>
                <a:gd name="T3" fmla="*/ 4 h 54"/>
                <a:gd name="T4" fmla="*/ 95 w 95"/>
                <a:gd name="T5" fmla="*/ 6 h 54"/>
                <a:gd name="T6" fmla="*/ 0 w 95"/>
                <a:gd name="T7" fmla="*/ 54 h 54"/>
                <a:gd name="T8" fmla="*/ 0 w 95"/>
                <a:gd name="T9" fmla="*/ 50 h 54"/>
                <a:gd name="T10" fmla="*/ 4 w 95"/>
                <a:gd name="T11" fmla="*/ 40 h 54"/>
                <a:gd name="T12" fmla="*/ 81 w 95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54">
                  <a:moveTo>
                    <a:pt x="81" y="0"/>
                  </a:moveTo>
                  <a:lnTo>
                    <a:pt x="91" y="4"/>
                  </a:lnTo>
                  <a:lnTo>
                    <a:pt x="95" y="6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4" y="4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BF6D"/>
            </a:solidFill>
            <a:ln w="0">
              <a:solidFill>
                <a:srgbClr val="FFBF6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" name="Freeform 815"/>
            <p:cNvSpPr>
              <a:spLocks/>
            </p:cNvSpPr>
            <p:nvPr/>
          </p:nvSpPr>
          <p:spPr bwMode="auto">
            <a:xfrm>
              <a:off x="4306374" y="2214605"/>
              <a:ext cx="122238" cy="66675"/>
            </a:xfrm>
            <a:custGeom>
              <a:avLst/>
              <a:gdLst>
                <a:gd name="T0" fmla="*/ 57 w 77"/>
                <a:gd name="T1" fmla="*/ 0 h 42"/>
                <a:gd name="T2" fmla="*/ 69 w 77"/>
                <a:gd name="T3" fmla="*/ 0 h 42"/>
                <a:gd name="T4" fmla="*/ 77 w 77"/>
                <a:gd name="T5" fmla="*/ 2 h 42"/>
                <a:gd name="T6" fmla="*/ 0 w 77"/>
                <a:gd name="T7" fmla="*/ 42 h 42"/>
                <a:gd name="T8" fmla="*/ 2 w 77"/>
                <a:gd name="T9" fmla="*/ 34 h 42"/>
                <a:gd name="T10" fmla="*/ 9 w 77"/>
                <a:gd name="T11" fmla="*/ 25 h 42"/>
                <a:gd name="T12" fmla="*/ 57 w 77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42">
                  <a:moveTo>
                    <a:pt x="57" y="0"/>
                  </a:moveTo>
                  <a:lnTo>
                    <a:pt x="69" y="0"/>
                  </a:lnTo>
                  <a:lnTo>
                    <a:pt x="77" y="2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9" y="25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" name="Freeform 816"/>
            <p:cNvSpPr>
              <a:spLocks/>
            </p:cNvSpPr>
            <p:nvPr/>
          </p:nvSpPr>
          <p:spPr bwMode="auto">
            <a:xfrm>
              <a:off x="4320661" y="2214605"/>
              <a:ext cx="76200" cy="39688"/>
            </a:xfrm>
            <a:custGeom>
              <a:avLst/>
              <a:gdLst>
                <a:gd name="T0" fmla="*/ 40 w 48"/>
                <a:gd name="T1" fmla="*/ 0 h 25"/>
                <a:gd name="T2" fmla="*/ 48 w 48"/>
                <a:gd name="T3" fmla="*/ 0 h 25"/>
                <a:gd name="T4" fmla="*/ 0 w 48"/>
                <a:gd name="T5" fmla="*/ 25 h 25"/>
                <a:gd name="T6" fmla="*/ 5 w 48"/>
                <a:gd name="T7" fmla="*/ 18 h 25"/>
                <a:gd name="T8" fmla="*/ 21 w 48"/>
                <a:gd name="T9" fmla="*/ 6 h 25"/>
                <a:gd name="T10" fmla="*/ 40 w 48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25">
                  <a:moveTo>
                    <a:pt x="40" y="0"/>
                  </a:moveTo>
                  <a:lnTo>
                    <a:pt x="48" y="0"/>
                  </a:lnTo>
                  <a:lnTo>
                    <a:pt x="0" y="25"/>
                  </a:lnTo>
                  <a:lnTo>
                    <a:pt x="5" y="18"/>
                  </a:lnTo>
                  <a:lnTo>
                    <a:pt x="21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BA63"/>
            </a:solidFill>
            <a:ln w="0">
              <a:solidFill>
                <a:srgbClr val="FFBA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4" name="Freeform 817"/>
            <p:cNvSpPr>
              <a:spLocks/>
            </p:cNvSpPr>
            <p:nvPr/>
          </p:nvSpPr>
          <p:spPr bwMode="auto">
            <a:xfrm>
              <a:off x="4309549" y="2224130"/>
              <a:ext cx="179388" cy="179388"/>
            </a:xfrm>
            <a:custGeom>
              <a:avLst/>
              <a:gdLst>
                <a:gd name="T0" fmla="*/ 49 w 113"/>
                <a:gd name="T1" fmla="*/ 0 h 113"/>
                <a:gd name="T2" fmla="*/ 66 w 113"/>
                <a:gd name="T3" fmla="*/ 0 h 113"/>
                <a:gd name="T4" fmla="*/ 83 w 113"/>
                <a:gd name="T5" fmla="*/ 5 h 113"/>
                <a:gd name="T6" fmla="*/ 97 w 113"/>
                <a:gd name="T7" fmla="*/ 16 h 113"/>
                <a:gd name="T8" fmla="*/ 108 w 113"/>
                <a:gd name="T9" fmla="*/ 30 h 113"/>
                <a:gd name="T10" fmla="*/ 113 w 113"/>
                <a:gd name="T11" fmla="*/ 49 h 113"/>
                <a:gd name="T12" fmla="*/ 113 w 113"/>
                <a:gd name="T13" fmla="*/ 66 h 113"/>
                <a:gd name="T14" fmla="*/ 108 w 113"/>
                <a:gd name="T15" fmla="*/ 83 h 113"/>
                <a:gd name="T16" fmla="*/ 97 w 113"/>
                <a:gd name="T17" fmla="*/ 97 h 113"/>
                <a:gd name="T18" fmla="*/ 83 w 113"/>
                <a:gd name="T19" fmla="*/ 108 h 113"/>
                <a:gd name="T20" fmla="*/ 66 w 113"/>
                <a:gd name="T21" fmla="*/ 113 h 113"/>
                <a:gd name="T22" fmla="*/ 47 w 113"/>
                <a:gd name="T23" fmla="*/ 113 h 113"/>
                <a:gd name="T24" fmla="*/ 30 w 113"/>
                <a:gd name="T25" fmla="*/ 108 h 113"/>
                <a:gd name="T26" fmla="*/ 16 w 113"/>
                <a:gd name="T27" fmla="*/ 97 h 113"/>
                <a:gd name="T28" fmla="*/ 6 w 113"/>
                <a:gd name="T29" fmla="*/ 83 h 113"/>
                <a:gd name="T30" fmla="*/ 0 w 113"/>
                <a:gd name="T31" fmla="*/ 66 h 113"/>
                <a:gd name="T32" fmla="*/ 0 w 113"/>
                <a:gd name="T33" fmla="*/ 47 h 113"/>
                <a:gd name="T34" fmla="*/ 6 w 113"/>
                <a:gd name="T35" fmla="*/ 30 h 113"/>
                <a:gd name="T36" fmla="*/ 16 w 113"/>
                <a:gd name="T37" fmla="*/ 16 h 113"/>
                <a:gd name="T38" fmla="*/ 30 w 113"/>
                <a:gd name="T39" fmla="*/ 5 h 113"/>
                <a:gd name="T40" fmla="*/ 49 w 113"/>
                <a:gd name="T4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3" h="113">
                  <a:moveTo>
                    <a:pt x="49" y="0"/>
                  </a:moveTo>
                  <a:lnTo>
                    <a:pt x="66" y="0"/>
                  </a:lnTo>
                  <a:lnTo>
                    <a:pt x="83" y="5"/>
                  </a:lnTo>
                  <a:lnTo>
                    <a:pt x="97" y="16"/>
                  </a:lnTo>
                  <a:lnTo>
                    <a:pt x="108" y="30"/>
                  </a:lnTo>
                  <a:lnTo>
                    <a:pt x="113" y="49"/>
                  </a:lnTo>
                  <a:lnTo>
                    <a:pt x="113" y="66"/>
                  </a:lnTo>
                  <a:lnTo>
                    <a:pt x="108" y="83"/>
                  </a:lnTo>
                  <a:lnTo>
                    <a:pt x="97" y="97"/>
                  </a:lnTo>
                  <a:lnTo>
                    <a:pt x="83" y="108"/>
                  </a:lnTo>
                  <a:lnTo>
                    <a:pt x="66" y="113"/>
                  </a:lnTo>
                  <a:lnTo>
                    <a:pt x="47" y="113"/>
                  </a:lnTo>
                  <a:lnTo>
                    <a:pt x="30" y="108"/>
                  </a:lnTo>
                  <a:lnTo>
                    <a:pt x="16" y="97"/>
                  </a:lnTo>
                  <a:lnTo>
                    <a:pt x="6" y="83"/>
                  </a:lnTo>
                  <a:lnTo>
                    <a:pt x="0" y="66"/>
                  </a:lnTo>
                  <a:lnTo>
                    <a:pt x="0" y="47"/>
                  </a:lnTo>
                  <a:lnTo>
                    <a:pt x="6" y="30"/>
                  </a:lnTo>
                  <a:lnTo>
                    <a:pt x="16" y="16"/>
                  </a:lnTo>
                  <a:lnTo>
                    <a:pt x="30" y="5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5" name="Freeform 818"/>
            <p:cNvSpPr>
              <a:spLocks/>
            </p:cNvSpPr>
            <p:nvPr/>
          </p:nvSpPr>
          <p:spPr bwMode="auto">
            <a:xfrm>
              <a:off x="4374636" y="2260643"/>
              <a:ext cx="60325" cy="31750"/>
            </a:xfrm>
            <a:custGeom>
              <a:avLst/>
              <a:gdLst>
                <a:gd name="T0" fmla="*/ 29 w 38"/>
                <a:gd name="T1" fmla="*/ 0 h 20"/>
                <a:gd name="T2" fmla="*/ 38 w 38"/>
                <a:gd name="T3" fmla="*/ 1 h 20"/>
                <a:gd name="T4" fmla="*/ 0 w 38"/>
                <a:gd name="T5" fmla="*/ 20 h 20"/>
                <a:gd name="T6" fmla="*/ 4 w 38"/>
                <a:gd name="T7" fmla="*/ 11 h 20"/>
                <a:gd name="T8" fmla="*/ 16 w 38"/>
                <a:gd name="T9" fmla="*/ 3 h 20"/>
                <a:gd name="T10" fmla="*/ 29 w 38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0">
                  <a:moveTo>
                    <a:pt x="29" y="0"/>
                  </a:moveTo>
                  <a:lnTo>
                    <a:pt x="38" y="1"/>
                  </a:lnTo>
                  <a:lnTo>
                    <a:pt x="0" y="20"/>
                  </a:lnTo>
                  <a:lnTo>
                    <a:pt x="4" y="11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6" name="Freeform 819"/>
            <p:cNvSpPr>
              <a:spLocks/>
            </p:cNvSpPr>
            <p:nvPr/>
          </p:nvSpPr>
          <p:spPr bwMode="auto">
            <a:xfrm>
              <a:off x="4368286" y="2262230"/>
              <a:ext cx="87313" cy="52388"/>
            </a:xfrm>
            <a:custGeom>
              <a:avLst/>
              <a:gdLst>
                <a:gd name="T0" fmla="*/ 42 w 55"/>
                <a:gd name="T1" fmla="*/ 0 h 33"/>
                <a:gd name="T2" fmla="*/ 46 w 55"/>
                <a:gd name="T3" fmla="*/ 0 h 33"/>
                <a:gd name="T4" fmla="*/ 55 w 55"/>
                <a:gd name="T5" fmla="*/ 5 h 33"/>
                <a:gd name="T6" fmla="*/ 0 w 55"/>
                <a:gd name="T7" fmla="*/ 33 h 33"/>
                <a:gd name="T8" fmla="*/ 1 w 55"/>
                <a:gd name="T9" fmla="*/ 22 h 33"/>
                <a:gd name="T10" fmla="*/ 4 w 55"/>
                <a:gd name="T11" fmla="*/ 19 h 33"/>
                <a:gd name="T12" fmla="*/ 42 w 55"/>
                <a:gd name="T1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3">
                  <a:moveTo>
                    <a:pt x="42" y="0"/>
                  </a:moveTo>
                  <a:lnTo>
                    <a:pt x="46" y="0"/>
                  </a:lnTo>
                  <a:lnTo>
                    <a:pt x="55" y="5"/>
                  </a:lnTo>
                  <a:lnTo>
                    <a:pt x="0" y="33"/>
                  </a:lnTo>
                  <a:lnTo>
                    <a:pt x="1" y="22"/>
                  </a:lnTo>
                  <a:lnTo>
                    <a:pt x="4" y="19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7" name="Freeform 820"/>
            <p:cNvSpPr>
              <a:spLocks/>
            </p:cNvSpPr>
            <p:nvPr/>
          </p:nvSpPr>
          <p:spPr bwMode="auto">
            <a:xfrm>
              <a:off x="4368286" y="2270168"/>
              <a:ext cx="100013" cy="61913"/>
            </a:xfrm>
            <a:custGeom>
              <a:avLst/>
              <a:gdLst>
                <a:gd name="T0" fmla="*/ 55 w 63"/>
                <a:gd name="T1" fmla="*/ 0 h 39"/>
                <a:gd name="T2" fmla="*/ 56 w 63"/>
                <a:gd name="T3" fmla="*/ 1 h 39"/>
                <a:gd name="T4" fmla="*/ 63 w 63"/>
                <a:gd name="T5" fmla="*/ 9 h 39"/>
                <a:gd name="T6" fmla="*/ 3 w 63"/>
                <a:gd name="T7" fmla="*/ 39 h 39"/>
                <a:gd name="T8" fmla="*/ 0 w 63"/>
                <a:gd name="T9" fmla="*/ 30 h 39"/>
                <a:gd name="T10" fmla="*/ 0 w 63"/>
                <a:gd name="T11" fmla="*/ 28 h 39"/>
                <a:gd name="T12" fmla="*/ 55 w 63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39">
                  <a:moveTo>
                    <a:pt x="55" y="0"/>
                  </a:moveTo>
                  <a:lnTo>
                    <a:pt x="56" y="1"/>
                  </a:lnTo>
                  <a:lnTo>
                    <a:pt x="63" y="9"/>
                  </a:lnTo>
                  <a:lnTo>
                    <a:pt x="3" y="39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250000"/>
            </a:solidFill>
            <a:ln w="0">
              <a:solidFill>
                <a:srgbClr val="25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8" name="Freeform 821"/>
            <p:cNvSpPr>
              <a:spLocks/>
            </p:cNvSpPr>
            <p:nvPr/>
          </p:nvSpPr>
          <p:spPr bwMode="auto">
            <a:xfrm>
              <a:off x="4373049" y="2284455"/>
              <a:ext cx="101600" cy="61913"/>
            </a:xfrm>
            <a:custGeom>
              <a:avLst/>
              <a:gdLst>
                <a:gd name="T0" fmla="*/ 60 w 64"/>
                <a:gd name="T1" fmla="*/ 0 h 39"/>
                <a:gd name="T2" fmla="*/ 62 w 64"/>
                <a:gd name="T3" fmla="*/ 3 h 39"/>
                <a:gd name="T4" fmla="*/ 64 w 64"/>
                <a:gd name="T5" fmla="*/ 9 h 39"/>
                <a:gd name="T6" fmla="*/ 5 w 64"/>
                <a:gd name="T7" fmla="*/ 39 h 39"/>
                <a:gd name="T8" fmla="*/ 1 w 64"/>
                <a:gd name="T9" fmla="*/ 34 h 39"/>
                <a:gd name="T10" fmla="*/ 0 w 64"/>
                <a:gd name="T11" fmla="*/ 30 h 39"/>
                <a:gd name="T12" fmla="*/ 60 w 64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39">
                  <a:moveTo>
                    <a:pt x="60" y="0"/>
                  </a:moveTo>
                  <a:lnTo>
                    <a:pt x="62" y="3"/>
                  </a:lnTo>
                  <a:lnTo>
                    <a:pt x="64" y="9"/>
                  </a:lnTo>
                  <a:lnTo>
                    <a:pt x="5" y="39"/>
                  </a:lnTo>
                  <a:lnTo>
                    <a:pt x="1" y="34"/>
                  </a:lnTo>
                  <a:lnTo>
                    <a:pt x="0" y="3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280000"/>
            </a:solidFill>
            <a:ln w="0">
              <a:solidFill>
                <a:srgbClr val="28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9" name="Freeform 822"/>
            <p:cNvSpPr>
              <a:spLocks/>
            </p:cNvSpPr>
            <p:nvPr/>
          </p:nvSpPr>
          <p:spPr bwMode="auto">
            <a:xfrm>
              <a:off x="4380986" y="2298743"/>
              <a:ext cx="96838" cy="60325"/>
            </a:xfrm>
            <a:custGeom>
              <a:avLst/>
              <a:gdLst>
                <a:gd name="T0" fmla="*/ 59 w 61"/>
                <a:gd name="T1" fmla="*/ 0 h 38"/>
                <a:gd name="T2" fmla="*/ 61 w 61"/>
                <a:gd name="T3" fmla="*/ 7 h 38"/>
                <a:gd name="T4" fmla="*/ 60 w 61"/>
                <a:gd name="T5" fmla="*/ 12 h 38"/>
                <a:gd name="T6" fmla="*/ 9 w 61"/>
                <a:gd name="T7" fmla="*/ 38 h 38"/>
                <a:gd name="T8" fmla="*/ 4 w 61"/>
                <a:gd name="T9" fmla="*/ 36 h 38"/>
                <a:gd name="T10" fmla="*/ 0 w 61"/>
                <a:gd name="T11" fmla="*/ 30 h 38"/>
                <a:gd name="T12" fmla="*/ 59 w 61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38">
                  <a:moveTo>
                    <a:pt x="59" y="0"/>
                  </a:moveTo>
                  <a:lnTo>
                    <a:pt x="61" y="7"/>
                  </a:lnTo>
                  <a:lnTo>
                    <a:pt x="60" y="12"/>
                  </a:lnTo>
                  <a:lnTo>
                    <a:pt x="9" y="38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290000"/>
            </a:solidFill>
            <a:ln w="0">
              <a:solidFill>
                <a:srgbClr val="29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0" name="Freeform 823"/>
            <p:cNvSpPr>
              <a:spLocks/>
            </p:cNvSpPr>
            <p:nvPr/>
          </p:nvSpPr>
          <p:spPr bwMode="auto">
            <a:xfrm>
              <a:off x="4395274" y="2317793"/>
              <a:ext cx="80963" cy="50800"/>
            </a:xfrm>
            <a:custGeom>
              <a:avLst/>
              <a:gdLst>
                <a:gd name="T0" fmla="*/ 51 w 51"/>
                <a:gd name="T1" fmla="*/ 0 h 32"/>
                <a:gd name="T2" fmla="*/ 50 w 51"/>
                <a:gd name="T3" fmla="*/ 8 h 32"/>
                <a:gd name="T4" fmla="*/ 46 w 51"/>
                <a:gd name="T5" fmla="*/ 16 h 32"/>
                <a:gd name="T6" fmla="*/ 16 w 51"/>
                <a:gd name="T7" fmla="*/ 32 h 32"/>
                <a:gd name="T8" fmla="*/ 6 w 51"/>
                <a:gd name="T9" fmla="*/ 30 h 32"/>
                <a:gd name="T10" fmla="*/ 0 w 51"/>
                <a:gd name="T11" fmla="*/ 26 h 32"/>
                <a:gd name="T12" fmla="*/ 51 w 51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32">
                  <a:moveTo>
                    <a:pt x="51" y="0"/>
                  </a:moveTo>
                  <a:lnTo>
                    <a:pt x="50" y="8"/>
                  </a:lnTo>
                  <a:lnTo>
                    <a:pt x="46" y="16"/>
                  </a:lnTo>
                  <a:lnTo>
                    <a:pt x="16" y="3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1" name="Freeform 824"/>
            <p:cNvSpPr>
              <a:spLocks/>
            </p:cNvSpPr>
            <p:nvPr/>
          </p:nvSpPr>
          <p:spPr bwMode="auto">
            <a:xfrm>
              <a:off x="4420674" y="2343193"/>
              <a:ext cx="47625" cy="25400"/>
            </a:xfrm>
            <a:custGeom>
              <a:avLst/>
              <a:gdLst>
                <a:gd name="T0" fmla="*/ 30 w 30"/>
                <a:gd name="T1" fmla="*/ 0 h 16"/>
                <a:gd name="T2" fmla="*/ 27 w 30"/>
                <a:gd name="T3" fmla="*/ 4 h 16"/>
                <a:gd name="T4" fmla="*/ 17 w 30"/>
                <a:gd name="T5" fmla="*/ 13 h 16"/>
                <a:gd name="T6" fmla="*/ 4 w 30"/>
                <a:gd name="T7" fmla="*/ 16 h 16"/>
                <a:gd name="T8" fmla="*/ 0 w 30"/>
                <a:gd name="T9" fmla="*/ 16 h 16"/>
                <a:gd name="T10" fmla="*/ 30 w 3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6">
                  <a:moveTo>
                    <a:pt x="30" y="0"/>
                  </a:moveTo>
                  <a:lnTo>
                    <a:pt x="27" y="4"/>
                  </a:lnTo>
                  <a:lnTo>
                    <a:pt x="17" y="13"/>
                  </a:lnTo>
                  <a:lnTo>
                    <a:pt x="4" y="16"/>
                  </a:lnTo>
                  <a:lnTo>
                    <a:pt x="0" y="1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C0000"/>
            </a:solidFill>
            <a:ln w="0">
              <a:solidFill>
                <a:srgbClr val="2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2" name="Freeform 825"/>
            <p:cNvSpPr>
              <a:spLocks/>
            </p:cNvSpPr>
            <p:nvPr/>
          </p:nvSpPr>
          <p:spPr bwMode="auto">
            <a:xfrm>
              <a:off x="4438136" y="2289218"/>
              <a:ext cx="23813" cy="25400"/>
            </a:xfrm>
            <a:custGeom>
              <a:avLst/>
              <a:gdLst>
                <a:gd name="T0" fmla="*/ 7 w 15"/>
                <a:gd name="T1" fmla="*/ 0 h 16"/>
                <a:gd name="T2" fmla="*/ 10 w 15"/>
                <a:gd name="T3" fmla="*/ 1 h 16"/>
                <a:gd name="T4" fmla="*/ 12 w 15"/>
                <a:gd name="T5" fmla="*/ 2 h 16"/>
                <a:gd name="T6" fmla="*/ 15 w 15"/>
                <a:gd name="T7" fmla="*/ 4 h 16"/>
                <a:gd name="T8" fmla="*/ 15 w 15"/>
                <a:gd name="T9" fmla="*/ 8 h 16"/>
                <a:gd name="T10" fmla="*/ 15 w 15"/>
                <a:gd name="T11" fmla="*/ 10 h 16"/>
                <a:gd name="T12" fmla="*/ 14 w 15"/>
                <a:gd name="T13" fmla="*/ 13 h 16"/>
                <a:gd name="T14" fmla="*/ 11 w 15"/>
                <a:gd name="T15" fmla="*/ 14 h 16"/>
                <a:gd name="T16" fmla="*/ 8 w 15"/>
                <a:gd name="T17" fmla="*/ 16 h 16"/>
                <a:gd name="T18" fmla="*/ 6 w 15"/>
                <a:gd name="T19" fmla="*/ 14 h 16"/>
                <a:gd name="T20" fmla="*/ 3 w 15"/>
                <a:gd name="T21" fmla="*/ 13 h 16"/>
                <a:gd name="T22" fmla="*/ 2 w 15"/>
                <a:gd name="T23" fmla="*/ 10 h 16"/>
                <a:gd name="T24" fmla="*/ 0 w 15"/>
                <a:gd name="T25" fmla="*/ 8 h 16"/>
                <a:gd name="T26" fmla="*/ 0 w 15"/>
                <a:gd name="T27" fmla="*/ 5 h 16"/>
                <a:gd name="T28" fmla="*/ 2 w 15"/>
                <a:gd name="T29" fmla="*/ 2 h 16"/>
                <a:gd name="T30" fmla="*/ 4 w 15"/>
                <a:gd name="T31" fmla="*/ 1 h 16"/>
                <a:gd name="T32" fmla="*/ 7 w 15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16">
                  <a:moveTo>
                    <a:pt x="7" y="0"/>
                  </a:moveTo>
                  <a:lnTo>
                    <a:pt x="10" y="1"/>
                  </a:lnTo>
                  <a:lnTo>
                    <a:pt x="12" y="2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4" y="13"/>
                  </a:lnTo>
                  <a:lnTo>
                    <a:pt x="11" y="14"/>
                  </a:lnTo>
                  <a:lnTo>
                    <a:pt x="8" y="16"/>
                  </a:lnTo>
                  <a:lnTo>
                    <a:pt x="6" y="14"/>
                  </a:lnTo>
                  <a:lnTo>
                    <a:pt x="3" y="13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3" name="Freeform 826"/>
            <p:cNvSpPr>
              <a:spLocks/>
            </p:cNvSpPr>
            <p:nvPr/>
          </p:nvSpPr>
          <p:spPr bwMode="auto">
            <a:xfrm>
              <a:off x="4234936" y="2074905"/>
              <a:ext cx="147638" cy="92075"/>
            </a:xfrm>
            <a:custGeom>
              <a:avLst/>
              <a:gdLst>
                <a:gd name="T0" fmla="*/ 73 w 93"/>
                <a:gd name="T1" fmla="*/ 0 h 58"/>
                <a:gd name="T2" fmla="*/ 88 w 93"/>
                <a:gd name="T3" fmla="*/ 1 h 58"/>
                <a:gd name="T4" fmla="*/ 90 w 93"/>
                <a:gd name="T5" fmla="*/ 3 h 58"/>
                <a:gd name="T6" fmla="*/ 92 w 93"/>
                <a:gd name="T7" fmla="*/ 5 h 58"/>
                <a:gd name="T8" fmla="*/ 93 w 93"/>
                <a:gd name="T9" fmla="*/ 8 h 58"/>
                <a:gd name="T10" fmla="*/ 92 w 93"/>
                <a:gd name="T11" fmla="*/ 10 h 58"/>
                <a:gd name="T12" fmla="*/ 90 w 93"/>
                <a:gd name="T13" fmla="*/ 13 h 58"/>
                <a:gd name="T14" fmla="*/ 89 w 93"/>
                <a:gd name="T15" fmla="*/ 14 h 58"/>
                <a:gd name="T16" fmla="*/ 87 w 93"/>
                <a:gd name="T17" fmla="*/ 16 h 58"/>
                <a:gd name="T18" fmla="*/ 83 w 93"/>
                <a:gd name="T19" fmla="*/ 16 h 58"/>
                <a:gd name="T20" fmla="*/ 71 w 93"/>
                <a:gd name="T21" fmla="*/ 14 h 58"/>
                <a:gd name="T22" fmla="*/ 55 w 93"/>
                <a:gd name="T23" fmla="*/ 18 h 58"/>
                <a:gd name="T24" fmla="*/ 38 w 93"/>
                <a:gd name="T25" fmla="*/ 26 h 58"/>
                <a:gd name="T26" fmla="*/ 26 w 93"/>
                <a:gd name="T27" fmla="*/ 35 h 58"/>
                <a:gd name="T28" fmla="*/ 18 w 93"/>
                <a:gd name="T29" fmla="*/ 43 h 58"/>
                <a:gd name="T30" fmla="*/ 15 w 93"/>
                <a:gd name="T31" fmla="*/ 52 h 58"/>
                <a:gd name="T32" fmla="*/ 13 w 93"/>
                <a:gd name="T33" fmla="*/ 55 h 58"/>
                <a:gd name="T34" fmla="*/ 12 w 93"/>
                <a:gd name="T35" fmla="*/ 56 h 58"/>
                <a:gd name="T36" fmla="*/ 9 w 93"/>
                <a:gd name="T37" fmla="*/ 58 h 58"/>
                <a:gd name="T38" fmla="*/ 7 w 93"/>
                <a:gd name="T39" fmla="*/ 58 h 58"/>
                <a:gd name="T40" fmla="*/ 4 w 93"/>
                <a:gd name="T41" fmla="*/ 56 h 58"/>
                <a:gd name="T42" fmla="*/ 1 w 93"/>
                <a:gd name="T43" fmla="*/ 55 h 58"/>
                <a:gd name="T44" fmla="*/ 0 w 93"/>
                <a:gd name="T45" fmla="*/ 52 h 58"/>
                <a:gd name="T46" fmla="*/ 0 w 93"/>
                <a:gd name="T47" fmla="*/ 48 h 58"/>
                <a:gd name="T48" fmla="*/ 5 w 93"/>
                <a:gd name="T49" fmla="*/ 37 h 58"/>
                <a:gd name="T50" fmla="*/ 16 w 93"/>
                <a:gd name="T51" fmla="*/ 25 h 58"/>
                <a:gd name="T52" fmla="*/ 32 w 93"/>
                <a:gd name="T53" fmla="*/ 14 h 58"/>
                <a:gd name="T54" fmla="*/ 43 w 93"/>
                <a:gd name="T55" fmla="*/ 7 h 58"/>
                <a:gd name="T56" fmla="*/ 59 w 93"/>
                <a:gd name="T57" fmla="*/ 3 h 58"/>
                <a:gd name="T58" fmla="*/ 73 w 93"/>
                <a:gd name="T5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3" h="58">
                  <a:moveTo>
                    <a:pt x="73" y="0"/>
                  </a:moveTo>
                  <a:lnTo>
                    <a:pt x="88" y="1"/>
                  </a:lnTo>
                  <a:lnTo>
                    <a:pt x="90" y="3"/>
                  </a:lnTo>
                  <a:lnTo>
                    <a:pt x="92" y="5"/>
                  </a:lnTo>
                  <a:lnTo>
                    <a:pt x="93" y="8"/>
                  </a:lnTo>
                  <a:lnTo>
                    <a:pt x="92" y="10"/>
                  </a:lnTo>
                  <a:lnTo>
                    <a:pt x="90" y="13"/>
                  </a:lnTo>
                  <a:lnTo>
                    <a:pt x="89" y="14"/>
                  </a:lnTo>
                  <a:lnTo>
                    <a:pt x="87" y="16"/>
                  </a:lnTo>
                  <a:lnTo>
                    <a:pt x="83" y="16"/>
                  </a:lnTo>
                  <a:lnTo>
                    <a:pt x="71" y="14"/>
                  </a:lnTo>
                  <a:lnTo>
                    <a:pt x="55" y="18"/>
                  </a:lnTo>
                  <a:lnTo>
                    <a:pt x="38" y="26"/>
                  </a:lnTo>
                  <a:lnTo>
                    <a:pt x="26" y="35"/>
                  </a:lnTo>
                  <a:lnTo>
                    <a:pt x="18" y="43"/>
                  </a:lnTo>
                  <a:lnTo>
                    <a:pt x="15" y="52"/>
                  </a:lnTo>
                  <a:lnTo>
                    <a:pt x="13" y="55"/>
                  </a:lnTo>
                  <a:lnTo>
                    <a:pt x="12" y="56"/>
                  </a:lnTo>
                  <a:lnTo>
                    <a:pt x="9" y="58"/>
                  </a:lnTo>
                  <a:lnTo>
                    <a:pt x="7" y="58"/>
                  </a:lnTo>
                  <a:lnTo>
                    <a:pt x="4" y="56"/>
                  </a:lnTo>
                  <a:lnTo>
                    <a:pt x="1" y="55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5" y="37"/>
                  </a:lnTo>
                  <a:lnTo>
                    <a:pt x="16" y="25"/>
                  </a:lnTo>
                  <a:lnTo>
                    <a:pt x="32" y="14"/>
                  </a:lnTo>
                  <a:lnTo>
                    <a:pt x="43" y="7"/>
                  </a:lnTo>
                  <a:lnTo>
                    <a:pt x="59" y="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843E00"/>
            </a:solidFill>
            <a:ln w="0">
              <a:solidFill>
                <a:srgbClr val="843E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95376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295552" y="209383"/>
            <a:ext cx="8528454" cy="4413496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218976099"/>
              </p:ext>
            </p:extLst>
          </p:nvPr>
        </p:nvGraphicFramePr>
        <p:xfrm>
          <a:off x="1847586" y="1779662"/>
          <a:ext cx="5724636" cy="2284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tângulo 9"/>
          <p:cNvSpPr/>
          <p:nvPr/>
        </p:nvSpPr>
        <p:spPr>
          <a:xfrm>
            <a:off x="395536" y="4230604"/>
            <a:ext cx="20778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FONTE: </a:t>
            </a:r>
            <a:r>
              <a:rPr lang="pt-B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Elaborado por</a:t>
            </a:r>
            <a:endParaRPr lang="pt-BR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109504" y="987574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3763" indent="-893763"/>
            <a:r>
              <a:rPr lang="pt-BR" sz="1600" b="1" dirty="0" smtClean="0">
                <a:solidFill>
                  <a:srgbClr val="00314B"/>
                </a:solidFill>
                <a:latin typeface="+mj-lt"/>
              </a:rPr>
              <a:t>Gráfico 1: </a:t>
            </a: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Título do gráfico. Se possível, utilize gráficos, tabelas, quadros, figuras para apresentar resultados.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5" name="Ondulado 14"/>
          <p:cNvSpPr/>
          <p:nvPr/>
        </p:nvSpPr>
        <p:spPr>
          <a:xfrm>
            <a:off x="2339752" y="51470"/>
            <a:ext cx="4104456" cy="620407"/>
          </a:xfrm>
          <a:prstGeom prst="wav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RESULTADO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28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Personalizada 2">
      <a:dk1>
        <a:srgbClr val="000000"/>
      </a:dk1>
      <a:lt1>
        <a:srgbClr val="EBF1DD"/>
      </a:lt1>
      <a:dk2>
        <a:srgbClr val="1F497D"/>
      </a:dk2>
      <a:lt2>
        <a:srgbClr val="1F497D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4292</TotalTime>
  <Words>467</Words>
  <Application>Microsoft Office PowerPoint</Application>
  <PresentationFormat>Apresentação na tela (16:9)</PresentationFormat>
  <Paragraphs>69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Comunicação humana e interação social</dc:title>
  <dc:creator>R Ramos</dc:creator>
  <cp:lastModifiedBy>Erlison Soares Lima</cp:lastModifiedBy>
  <cp:revision>79</cp:revision>
  <dcterms:created xsi:type="dcterms:W3CDTF">2015-11-23T16:41:15Z</dcterms:created>
  <dcterms:modified xsi:type="dcterms:W3CDTF">2016-06-20T18:24:41Z</dcterms:modified>
</cp:coreProperties>
</file>