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</p:sldIdLst>
  <p:sldSz cx="9906000" cy="6858000" type="A4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101361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202722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304084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405445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506806" algn="l" defTabSz="202722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608167" algn="l" defTabSz="202722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709529" algn="l" defTabSz="202722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810890" algn="l" defTabSz="202722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5EAF0D"/>
    <a:srgbClr val="327511"/>
    <a:srgbClr val="204B0B"/>
    <a:srgbClr val="214D0B"/>
    <a:srgbClr val="0F2205"/>
    <a:srgbClr val="101D05"/>
    <a:srgbClr val="2A4B0E"/>
    <a:srgbClr val="DAF9D3"/>
    <a:srgbClr val="CBF4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29" autoAdjust="0"/>
  </p:normalViewPr>
  <p:slideViewPr>
    <p:cSldViewPr>
      <p:cViewPr>
        <p:scale>
          <a:sx n="75" d="100"/>
          <a:sy n="75" d="100"/>
        </p:scale>
        <p:origin x="-948" y="-27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98" y="2492896"/>
            <a:ext cx="8420003" cy="1469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97" y="4278614"/>
            <a:ext cx="6934006" cy="175280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 marL="101361" indent="0" algn="ctr">
              <a:buNone/>
              <a:defRPr/>
            </a:lvl2pPr>
            <a:lvl3pPr marL="202722" indent="0" algn="ctr">
              <a:buNone/>
              <a:defRPr/>
            </a:lvl3pPr>
            <a:lvl4pPr marL="304084" indent="0" algn="ctr">
              <a:buNone/>
              <a:defRPr/>
            </a:lvl4pPr>
            <a:lvl5pPr marL="405445" indent="0" algn="ctr">
              <a:buNone/>
              <a:defRPr/>
            </a:lvl5pPr>
            <a:lvl6pPr marL="506806" indent="0" algn="ctr">
              <a:buNone/>
              <a:defRPr/>
            </a:lvl6pPr>
            <a:lvl7pPr marL="608167" indent="0" algn="ctr">
              <a:buNone/>
              <a:defRPr/>
            </a:lvl7pPr>
            <a:lvl8pPr marL="709529" indent="0" algn="ctr">
              <a:buNone/>
              <a:defRPr/>
            </a:lvl8pPr>
            <a:lvl9pPr marL="81089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7" name="Rectangle 3"/>
          <p:cNvSpPr>
            <a:spLocks noChangeArrowheads="1" noChangeShapeType="1"/>
          </p:cNvSpPr>
          <p:nvPr userDrawn="1"/>
        </p:nvSpPr>
        <p:spPr bwMode="auto">
          <a:xfrm flipH="1">
            <a:off x="7473280" y="5832648"/>
            <a:ext cx="2432720" cy="1052736"/>
          </a:xfrm>
          <a:prstGeom prst="rect">
            <a:avLst/>
          </a:prstGeom>
          <a:gradFill flip="none" rotWithShape="1">
            <a:gsLst>
              <a:gs pos="54000">
                <a:srgbClr val="6E8F2D">
                  <a:alpha val="22000"/>
                </a:srgbClr>
              </a:gs>
              <a:gs pos="0">
                <a:srgbClr val="3C5418">
                  <a:lumMod val="90000"/>
                </a:srgbClr>
              </a:gs>
              <a:gs pos="89000">
                <a:srgbClr val="FFFFFF">
                  <a:alpha val="4000"/>
                </a:srgbClr>
              </a:gs>
            </a:gsLst>
            <a:path path="rect">
              <a:fillToRect t="100000" r="100000"/>
            </a:path>
            <a:tileRect l="-100000" b="-100000"/>
          </a:gradFill>
          <a:ln w="0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12" name="Rectangle 4"/>
          <p:cNvSpPr>
            <a:spLocks noChangeArrowheads="1" noChangeShapeType="1"/>
          </p:cNvSpPr>
          <p:nvPr userDrawn="1"/>
        </p:nvSpPr>
        <p:spPr bwMode="auto">
          <a:xfrm flipH="1">
            <a:off x="-3" y="6474489"/>
            <a:ext cx="9074175" cy="122864"/>
          </a:xfrm>
          <a:prstGeom prst="rect">
            <a:avLst/>
          </a:prstGeom>
          <a:solidFill>
            <a:srgbClr val="2A4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7200">
              <a:solidFill>
                <a:schemeClr val="lt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6" name="Grupo 25"/>
          <p:cNvGrpSpPr/>
          <p:nvPr userDrawn="1"/>
        </p:nvGrpSpPr>
        <p:grpSpPr>
          <a:xfrm>
            <a:off x="8831807" y="5879035"/>
            <a:ext cx="945729" cy="775352"/>
            <a:chOff x="8903815" y="5892578"/>
            <a:chExt cx="945729" cy="775352"/>
          </a:xfrm>
          <a:gradFill flip="none" rotWithShape="1">
            <a:gsLst>
              <a:gs pos="20000">
                <a:srgbClr val="2A4B0E"/>
              </a:gs>
              <a:gs pos="70000">
                <a:srgbClr val="5EAF0D">
                  <a:alpha val="62000"/>
                </a:srgbClr>
              </a:gs>
              <a:gs pos="100000">
                <a:srgbClr val="CBF41C">
                  <a:alpha val="50000"/>
                </a:srgbClr>
              </a:gs>
            </a:gsLst>
            <a:lin ang="10800000" scaled="1"/>
            <a:tileRect/>
          </a:gradFill>
        </p:grpSpPr>
        <p:sp>
          <p:nvSpPr>
            <p:cNvPr id="27" name="Retângulo de cantos arredondados 26"/>
            <p:cNvSpPr/>
            <p:nvPr/>
          </p:nvSpPr>
          <p:spPr>
            <a:xfrm>
              <a:off x="9568785" y="5899128"/>
              <a:ext cx="280759" cy="236450"/>
            </a:xfrm>
            <a:prstGeom prst="roundRect">
              <a:avLst/>
            </a:prstGeom>
            <a:grpFill/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28" name="Retângulo de cantos arredondados 27"/>
            <p:cNvSpPr/>
            <p:nvPr/>
          </p:nvSpPr>
          <p:spPr>
            <a:xfrm>
              <a:off x="9568785" y="6431480"/>
              <a:ext cx="280759" cy="236450"/>
            </a:xfrm>
            <a:prstGeom prst="roundRect">
              <a:avLst/>
            </a:prstGeom>
            <a:grpFill/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29" name="Retângulo de cantos arredondados 28"/>
            <p:cNvSpPr/>
            <p:nvPr/>
          </p:nvSpPr>
          <p:spPr>
            <a:xfrm>
              <a:off x="9236300" y="6162029"/>
              <a:ext cx="280759" cy="236450"/>
            </a:xfrm>
            <a:prstGeom prst="roundRect">
              <a:avLst/>
            </a:prstGeom>
            <a:grpFill/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30" name="Retângulo de cantos arredondados 29"/>
            <p:cNvSpPr/>
            <p:nvPr/>
          </p:nvSpPr>
          <p:spPr>
            <a:xfrm>
              <a:off x="9236300" y="6428205"/>
              <a:ext cx="280759" cy="236450"/>
            </a:xfrm>
            <a:prstGeom prst="roundRect">
              <a:avLst/>
            </a:prstGeom>
            <a:grpFill/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31" name="Retângulo de cantos arredondados 30"/>
            <p:cNvSpPr/>
            <p:nvPr/>
          </p:nvSpPr>
          <p:spPr>
            <a:xfrm>
              <a:off x="8903815" y="5892578"/>
              <a:ext cx="280759" cy="236450"/>
            </a:xfrm>
            <a:prstGeom prst="roundRect">
              <a:avLst/>
            </a:prstGeom>
            <a:grpFill/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32" name="Retângulo de cantos arredondados 31"/>
            <p:cNvSpPr/>
            <p:nvPr/>
          </p:nvSpPr>
          <p:spPr>
            <a:xfrm>
              <a:off x="8903815" y="6158754"/>
              <a:ext cx="280759" cy="236450"/>
            </a:xfrm>
            <a:prstGeom prst="roundRect">
              <a:avLst/>
            </a:prstGeom>
            <a:grpFill/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pt-BR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8669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6496" y="620688"/>
            <a:ext cx="8915012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9659" y="1844824"/>
            <a:ext cx="8915012" cy="432479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26FB7-9FF8-4802-B1B5-B2CA93C74C5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9376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308" y="4406951"/>
            <a:ext cx="8420488" cy="1361974"/>
          </a:xfrm>
          <a:prstGeom prst="rect">
            <a:avLst/>
          </a:prstGeom>
        </p:spPr>
        <p:txBody>
          <a:bodyPr anchor="t"/>
          <a:lstStyle>
            <a:lvl1pPr algn="l">
              <a:defRPr sz="9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82308" y="2906637"/>
            <a:ext cx="8420488" cy="1500313"/>
          </a:xfrm>
        </p:spPr>
        <p:txBody>
          <a:bodyPr anchor="b"/>
          <a:lstStyle>
            <a:lvl1pPr marL="0" indent="0">
              <a:buNone/>
              <a:defRPr sz="400"/>
            </a:lvl1pPr>
            <a:lvl2pPr marL="101361" indent="0">
              <a:buNone/>
              <a:defRPr sz="400"/>
            </a:lvl2pPr>
            <a:lvl3pPr marL="202722" indent="0">
              <a:buNone/>
              <a:defRPr sz="400"/>
            </a:lvl3pPr>
            <a:lvl4pPr marL="304084" indent="0">
              <a:buNone/>
              <a:defRPr sz="300"/>
            </a:lvl4pPr>
            <a:lvl5pPr marL="405445" indent="0">
              <a:buNone/>
              <a:defRPr sz="300"/>
            </a:lvl5pPr>
            <a:lvl6pPr marL="506806" indent="0">
              <a:buNone/>
              <a:defRPr sz="300"/>
            </a:lvl6pPr>
            <a:lvl7pPr marL="608167" indent="0">
              <a:buNone/>
              <a:defRPr sz="300"/>
            </a:lvl7pPr>
            <a:lvl8pPr marL="709529" indent="0">
              <a:buNone/>
              <a:defRPr sz="300"/>
            </a:lvl8pPr>
            <a:lvl9pPr marL="810890" indent="0">
              <a:buNone/>
              <a:defRPr sz="3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EC87B-A051-4AEC-81E1-76CA6AF104E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26988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1F211D-C70B-454E-86BB-8AEAEE8C160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88504" y="908720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414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8504" y="404664"/>
            <a:ext cx="8915012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95495" y="1600099"/>
            <a:ext cx="4434211" cy="4526139"/>
          </a:xfrm>
        </p:spPr>
        <p:txBody>
          <a:bodyPr/>
          <a:lstStyle>
            <a:lvl1pPr>
              <a:defRPr sz="600"/>
            </a:lvl1pPr>
            <a:lvl2pPr>
              <a:defRPr sz="500"/>
            </a:lvl2pPr>
            <a:lvl3pPr>
              <a:defRPr sz="4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76295" y="1600099"/>
            <a:ext cx="4434211" cy="4526139"/>
          </a:xfrm>
        </p:spPr>
        <p:txBody>
          <a:bodyPr/>
          <a:lstStyle>
            <a:lvl1pPr>
              <a:defRPr sz="600"/>
            </a:lvl1pPr>
            <a:lvl2pPr>
              <a:defRPr sz="500"/>
            </a:lvl2pPr>
            <a:lvl3pPr>
              <a:defRPr sz="4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4CBBD-3096-42B9-8F14-8D6B784A2E6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4623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495" y="1535087"/>
            <a:ext cx="4376460" cy="639788"/>
          </a:xfrm>
        </p:spPr>
        <p:txBody>
          <a:bodyPr anchor="b"/>
          <a:lstStyle>
            <a:lvl1pPr marL="0" indent="0">
              <a:buNone/>
              <a:defRPr sz="500" b="1"/>
            </a:lvl1pPr>
            <a:lvl2pPr marL="101361" indent="0">
              <a:buNone/>
              <a:defRPr sz="400" b="1"/>
            </a:lvl2pPr>
            <a:lvl3pPr marL="202722" indent="0">
              <a:buNone/>
              <a:defRPr sz="400" b="1"/>
            </a:lvl3pPr>
            <a:lvl4pPr marL="304084" indent="0">
              <a:buNone/>
              <a:defRPr sz="400" b="1"/>
            </a:lvl4pPr>
            <a:lvl5pPr marL="405445" indent="0">
              <a:buNone/>
              <a:defRPr sz="400" b="1"/>
            </a:lvl5pPr>
            <a:lvl6pPr marL="506806" indent="0">
              <a:buNone/>
              <a:defRPr sz="400" b="1"/>
            </a:lvl6pPr>
            <a:lvl7pPr marL="608167" indent="0">
              <a:buNone/>
              <a:defRPr sz="400" b="1"/>
            </a:lvl7pPr>
            <a:lvl8pPr marL="709529" indent="0">
              <a:buNone/>
              <a:defRPr sz="400" b="1"/>
            </a:lvl8pPr>
            <a:lvl9pPr marL="810890" indent="0">
              <a:buNone/>
              <a:defRPr sz="4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5495" y="2174875"/>
            <a:ext cx="4376460" cy="3951363"/>
          </a:xfrm>
        </p:spPr>
        <p:txBody>
          <a:bodyPr/>
          <a:lstStyle>
            <a:lvl1pPr>
              <a:defRPr sz="500"/>
            </a:lvl1pPr>
            <a:lvl2pPr>
              <a:defRPr sz="400"/>
            </a:lvl2pPr>
            <a:lvl3pPr>
              <a:defRPr sz="4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32104" y="1535087"/>
            <a:ext cx="4378402" cy="639788"/>
          </a:xfrm>
        </p:spPr>
        <p:txBody>
          <a:bodyPr anchor="b"/>
          <a:lstStyle>
            <a:lvl1pPr marL="0" indent="0">
              <a:buNone/>
              <a:defRPr sz="500" b="1"/>
            </a:lvl1pPr>
            <a:lvl2pPr marL="101361" indent="0">
              <a:buNone/>
              <a:defRPr sz="400" b="1"/>
            </a:lvl2pPr>
            <a:lvl3pPr marL="202722" indent="0">
              <a:buNone/>
              <a:defRPr sz="400" b="1"/>
            </a:lvl3pPr>
            <a:lvl4pPr marL="304084" indent="0">
              <a:buNone/>
              <a:defRPr sz="400" b="1"/>
            </a:lvl4pPr>
            <a:lvl5pPr marL="405445" indent="0">
              <a:buNone/>
              <a:defRPr sz="400" b="1"/>
            </a:lvl5pPr>
            <a:lvl6pPr marL="506806" indent="0">
              <a:buNone/>
              <a:defRPr sz="400" b="1"/>
            </a:lvl6pPr>
            <a:lvl7pPr marL="608167" indent="0">
              <a:buNone/>
              <a:defRPr sz="400" b="1"/>
            </a:lvl7pPr>
            <a:lvl8pPr marL="709529" indent="0">
              <a:buNone/>
              <a:defRPr sz="400" b="1"/>
            </a:lvl8pPr>
            <a:lvl9pPr marL="810890" indent="0">
              <a:buNone/>
              <a:defRPr sz="4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32104" y="2174875"/>
            <a:ext cx="4378402" cy="3951363"/>
          </a:xfrm>
        </p:spPr>
        <p:txBody>
          <a:bodyPr/>
          <a:lstStyle>
            <a:lvl1pPr>
              <a:defRPr sz="500"/>
            </a:lvl1pPr>
            <a:lvl2pPr>
              <a:defRPr sz="400"/>
            </a:lvl2pPr>
            <a:lvl3pPr>
              <a:defRPr sz="4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D6AD7-0432-4538-AACC-2ADDCB160AE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58160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8504" y="1700808"/>
            <a:ext cx="8915012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BCCB7-ED21-46F7-83F4-A0C2519F28C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86331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F3400-A100-4F94-ACEB-1AADD291B3A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09031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flipV="1">
            <a:off x="848544" y="1435050"/>
            <a:ext cx="2905758" cy="265758"/>
          </a:xfrm>
          <a:prstGeom prst="rect">
            <a:avLst/>
          </a:prstGeom>
        </p:spPr>
        <p:txBody>
          <a:bodyPr anchor="b"/>
          <a:lstStyle>
            <a:lvl1pPr algn="l">
              <a:defRPr sz="4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16896" y="1412776"/>
            <a:ext cx="5393610" cy="4713462"/>
          </a:xfrm>
        </p:spPr>
        <p:txBody>
          <a:bodyPr/>
          <a:lstStyle>
            <a:lvl1pPr>
              <a:defRPr sz="700"/>
            </a:lvl1pPr>
            <a:lvl2pPr>
              <a:defRPr sz="600"/>
            </a:lvl2pPr>
            <a:lvl3pPr>
              <a:defRPr sz="5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5494" y="1435050"/>
            <a:ext cx="3258808" cy="4691188"/>
          </a:xfrm>
        </p:spPr>
        <p:txBody>
          <a:bodyPr/>
          <a:lstStyle>
            <a:lvl1pPr marL="0" indent="0">
              <a:buNone/>
              <a:defRPr sz="300"/>
            </a:lvl1pPr>
            <a:lvl2pPr marL="101361" indent="0">
              <a:buNone/>
              <a:defRPr sz="300"/>
            </a:lvl2pPr>
            <a:lvl3pPr marL="202722" indent="0">
              <a:buNone/>
              <a:defRPr sz="200"/>
            </a:lvl3pPr>
            <a:lvl4pPr marL="304084" indent="0">
              <a:buNone/>
              <a:defRPr sz="200"/>
            </a:lvl4pPr>
            <a:lvl5pPr marL="405445" indent="0">
              <a:buNone/>
              <a:defRPr sz="200"/>
            </a:lvl5pPr>
            <a:lvl6pPr marL="506806" indent="0">
              <a:buNone/>
              <a:defRPr sz="200"/>
            </a:lvl6pPr>
            <a:lvl7pPr marL="608167" indent="0">
              <a:buNone/>
              <a:defRPr sz="200"/>
            </a:lvl7pPr>
            <a:lvl8pPr marL="709529" indent="0">
              <a:buNone/>
              <a:defRPr sz="200"/>
            </a:lvl8pPr>
            <a:lvl9pPr marL="810890" indent="0">
              <a:buNone/>
              <a:defRPr sz="2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041C1-3913-492A-B713-595D6EA188C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4460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696" y="4800550"/>
            <a:ext cx="5943503" cy="566712"/>
          </a:xfrm>
          <a:prstGeom prst="rect">
            <a:avLst/>
          </a:prstGeom>
        </p:spPr>
        <p:txBody>
          <a:bodyPr anchor="b"/>
          <a:lstStyle>
            <a:lvl1pPr algn="l">
              <a:defRPr sz="4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941696" y="612825"/>
            <a:ext cx="5943503" cy="4114649"/>
          </a:xfrm>
        </p:spPr>
        <p:txBody>
          <a:bodyPr/>
          <a:lstStyle>
            <a:lvl1pPr marL="0" indent="0">
              <a:buNone/>
              <a:defRPr sz="700"/>
            </a:lvl1pPr>
            <a:lvl2pPr marL="101361" indent="0">
              <a:buNone/>
              <a:defRPr sz="600"/>
            </a:lvl2pPr>
            <a:lvl3pPr marL="202722" indent="0">
              <a:buNone/>
              <a:defRPr sz="500"/>
            </a:lvl3pPr>
            <a:lvl4pPr marL="304084" indent="0">
              <a:buNone/>
              <a:defRPr sz="400"/>
            </a:lvl4pPr>
            <a:lvl5pPr marL="405445" indent="0">
              <a:buNone/>
              <a:defRPr sz="400"/>
            </a:lvl5pPr>
            <a:lvl6pPr marL="506806" indent="0">
              <a:buNone/>
              <a:defRPr sz="400"/>
            </a:lvl6pPr>
            <a:lvl7pPr marL="608167" indent="0">
              <a:buNone/>
              <a:defRPr sz="400"/>
            </a:lvl7pPr>
            <a:lvl8pPr marL="709529" indent="0">
              <a:buNone/>
              <a:defRPr sz="400"/>
            </a:lvl8pPr>
            <a:lvl9pPr marL="810890" indent="0">
              <a:buNone/>
              <a:defRPr sz="4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41696" y="5367262"/>
            <a:ext cx="5943503" cy="804837"/>
          </a:xfrm>
        </p:spPr>
        <p:txBody>
          <a:bodyPr/>
          <a:lstStyle>
            <a:lvl1pPr marL="0" indent="0">
              <a:buNone/>
              <a:defRPr sz="300"/>
            </a:lvl1pPr>
            <a:lvl2pPr marL="101361" indent="0">
              <a:buNone/>
              <a:defRPr sz="300"/>
            </a:lvl2pPr>
            <a:lvl3pPr marL="202722" indent="0">
              <a:buNone/>
              <a:defRPr sz="200"/>
            </a:lvl3pPr>
            <a:lvl4pPr marL="304084" indent="0">
              <a:buNone/>
              <a:defRPr sz="200"/>
            </a:lvl4pPr>
            <a:lvl5pPr marL="405445" indent="0">
              <a:buNone/>
              <a:defRPr sz="200"/>
            </a:lvl5pPr>
            <a:lvl6pPr marL="506806" indent="0">
              <a:buNone/>
              <a:defRPr sz="200"/>
            </a:lvl6pPr>
            <a:lvl7pPr marL="608167" indent="0">
              <a:buNone/>
              <a:defRPr sz="200"/>
            </a:lvl7pPr>
            <a:lvl8pPr marL="709529" indent="0">
              <a:buNone/>
              <a:defRPr sz="200"/>
            </a:lvl8pPr>
            <a:lvl9pPr marL="810890" indent="0">
              <a:buNone/>
              <a:defRPr sz="2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F4B5F-2165-45DF-BAE0-E2DC648D14F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7047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8504" y="692696"/>
            <a:ext cx="8915012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88503" y="1988840"/>
            <a:ext cx="8816167" cy="418077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F5E06-37A0-4686-BE80-F41BBF97AFC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69545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5248" y="908720"/>
            <a:ext cx="2225258" cy="5217518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4488" y="908720"/>
            <a:ext cx="6790919" cy="521751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47C9C-1463-4340-9A2C-0A4A51E9A2B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76048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803" y="1340768"/>
            <a:ext cx="8857868" cy="4828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6" tIns="47893" rIns="95786" bIns="478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494" y="6245175"/>
            <a:ext cx="23110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6" tIns="47893" rIns="95786" bIns="47893" numCol="1" anchor="t" anchorCtr="0" compatLnSpc="1">
            <a:prstTxWarp prst="textNoShape">
              <a:avLst/>
            </a:prstTxWarp>
          </a:bodyPr>
          <a:lstStyle>
            <a:lvl1pPr defTabSz="958004">
              <a:defRPr sz="15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02" y="6245175"/>
            <a:ext cx="313699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6" tIns="47893" rIns="95786" bIns="47893" numCol="1" anchor="t" anchorCtr="0" compatLnSpc="1">
            <a:prstTxWarp prst="textNoShape">
              <a:avLst/>
            </a:prstTxWarp>
          </a:bodyPr>
          <a:lstStyle>
            <a:lvl1pPr algn="ctr" defTabSz="958004">
              <a:defRPr sz="15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494" y="6245175"/>
            <a:ext cx="23110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6" tIns="47893" rIns="95786" bIns="47893" numCol="1" anchor="t" anchorCtr="0" compatLnSpc="1">
            <a:prstTxWarp prst="textNoShape">
              <a:avLst/>
            </a:prstTxWarp>
          </a:bodyPr>
          <a:lstStyle>
            <a:lvl1pPr algn="r" defTabSz="958004">
              <a:defRPr sz="1500"/>
            </a:lvl1pPr>
          </a:lstStyle>
          <a:p>
            <a:pPr>
              <a:defRPr/>
            </a:pPr>
            <a:fld id="{181F211D-C70B-454E-86BB-8AEAEE8C160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9" name="Rectangle 3"/>
          <p:cNvSpPr>
            <a:spLocks noChangeArrowheads="1" noChangeShapeType="1"/>
          </p:cNvSpPr>
          <p:nvPr userDrawn="1"/>
        </p:nvSpPr>
        <p:spPr bwMode="auto">
          <a:xfrm flipH="1">
            <a:off x="7473280" y="5832648"/>
            <a:ext cx="2432720" cy="1052736"/>
          </a:xfrm>
          <a:prstGeom prst="rect">
            <a:avLst/>
          </a:prstGeom>
          <a:gradFill flip="none" rotWithShape="1">
            <a:gsLst>
              <a:gs pos="54000">
                <a:srgbClr val="6E8F2D">
                  <a:alpha val="22000"/>
                </a:srgbClr>
              </a:gs>
              <a:gs pos="0">
                <a:srgbClr val="3C5418">
                  <a:lumMod val="90000"/>
                </a:srgbClr>
              </a:gs>
              <a:gs pos="89000">
                <a:srgbClr val="FFFFFF">
                  <a:alpha val="4000"/>
                </a:srgbClr>
              </a:gs>
            </a:gsLst>
            <a:path path="rect">
              <a:fillToRect t="100000" r="100000"/>
            </a:path>
            <a:tileRect l="-100000" b="-100000"/>
          </a:gradFill>
          <a:ln w="0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" r="6264"/>
          <a:stretch/>
        </p:blipFill>
        <p:spPr>
          <a:xfrm>
            <a:off x="0" y="37461"/>
            <a:ext cx="9906000" cy="1119663"/>
          </a:xfrm>
          <a:prstGeom prst="rect">
            <a:avLst/>
          </a:prstGeom>
        </p:spPr>
      </p:pic>
      <p:sp>
        <p:nvSpPr>
          <p:cNvPr id="11" name="Forma livre 10"/>
          <p:cNvSpPr/>
          <p:nvPr userDrawn="1"/>
        </p:nvSpPr>
        <p:spPr>
          <a:xfrm>
            <a:off x="-3" y="-14267"/>
            <a:ext cx="9906003" cy="700111"/>
          </a:xfrm>
          <a:custGeom>
            <a:avLst/>
            <a:gdLst>
              <a:gd name="connsiteX0" fmla="*/ 0 w 32651700"/>
              <a:gd name="connsiteY0" fmla="*/ 0 h 3810000"/>
              <a:gd name="connsiteX1" fmla="*/ 38100 w 32651700"/>
              <a:gd name="connsiteY1" fmla="*/ 3810000 h 3810000"/>
              <a:gd name="connsiteX2" fmla="*/ 19583400 w 32651700"/>
              <a:gd name="connsiteY2" fmla="*/ 3276600 h 3810000"/>
              <a:gd name="connsiteX3" fmla="*/ 28803600 w 32651700"/>
              <a:gd name="connsiteY3" fmla="*/ 1181100 h 3810000"/>
              <a:gd name="connsiteX4" fmla="*/ 32651700 w 32651700"/>
              <a:gd name="connsiteY4" fmla="*/ 2247900 h 3810000"/>
              <a:gd name="connsiteX5" fmla="*/ 32537400 w 32651700"/>
              <a:gd name="connsiteY5" fmla="*/ 76200 h 3810000"/>
              <a:gd name="connsiteX6" fmla="*/ 0 w 32651700"/>
              <a:gd name="connsiteY6" fmla="*/ 0 h 3810000"/>
              <a:gd name="connsiteX0" fmla="*/ 0 w 32537400"/>
              <a:gd name="connsiteY0" fmla="*/ 0 h 3810000"/>
              <a:gd name="connsiteX1" fmla="*/ 38100 w 32537400"/>
              <a:gd name="connsiteY1" fmla="*/ 3810000 h 3810000"/>
              <a:gd name="connsiteX2" fmla="*/ 19583400 w 32537400"/>
              <a:gd name="connsiteY2" fmla="*/ 3276600 h 3810000"/>
              <a:gd name="connsiteX3" fmla="*/ 28803600 w 32537400"/>
              <a:gd name="connsiteY3" fmla="*/ 1181100 h 3810000"/>
              <a:gd name="connsiteX4" fmla="*/ 32499300 w 32537400"/>
              <a:gd name="connsiteY4" fmla="*/ 1943100 h 3810000"/>
              <a:gd name="connsiteX5" fmla="*/ 32537400 w 32537400"/>
              <a:gd name="connsiteY5" fmla="*/ 76200 h 3810000"/>
              <a:gd name="connsiteX6" fmla="*/ 0 w 32537400"/>
              <a:gd name="connsiteY6" fmla="*/ 0 h 3810000"/>
              <a:gd name="connsiteX0" fmla="*/ 0 w 32537400"/>
              <a:gd name="connsiteY0" fmla="*/ 0 h 3810000"/>
              <a:gd name="connsiteX1" fmla="*/ 38100 w 32537400"/>
              <a:gd name="connsiteY1" fmla="*/ 3810000 h 3810000"/>
              <a:gd name="connsiteX2" fmla="*/ 19583400 w 32537400"/>
              <a:gd name="connsiteY2" fmla="*/ 3276600 h 3810000"/>
              <a:gd name="connsiteX3" fmla="*/ 32499300 w 32537400"/>
              <a:gd name="connsiteY3" fmla="*/ 1943100 h 3810000"/>
              <a:gd name="connsiteX4" fmla="*/ 32537400 w 32537400"/>
              <a:gd name="connsiteY4" fmla="*/ 76200 h 3810000"/>
              <a:gd name="connsiteX5" fmla="*/ 0 w 32537400"/>
              <a:gd name="connsiteY5" fmla="*/ 0 h 3810000"/>
              <a:gd name="connsiteX0" fmla="*/ 0 w 32537400"/>
              <a:gd name="connsiteY0" fmla="*/ 0 h 3810000"/>
              <a:gd name="connsiteX1" fmla="*/ 38100 w 32537400"/>
              <a:gd name="connsiteY1" fmla="*/ 3810000 h 3810000"/>
              <a:gd name="connsiteX2" fmla="*/ 19583400 w 32537400"/>
              <a:gd name="connsiteY2" fmla="*/ 3276600 h 3810000"/>
              <a:gd name="connsiteX3" fmla="*/ 32499300 w 32537400"/>
              <a:gd name="connsiteY3" fmla="*/ 1943100 h 3810000"/>
              <a:gd name="connsiteX4" fmla="*/ 32537400 w 32537400"/>
              <a:gd name="connsiteY4" fmla="*/ 76200 h 3810000"/>
              <a:gd name="connsiteX5" fmla="*/ 0 w 32537400"/>
              <a:gd name="connsiteY5" fmla="*/ 0 h 3810000"/>
              <a:gd name="connsiteX0" fmla="*/ 0 w 32537400"/>
              <a:gd name="connsiteY0" fmla="*/ 0 h 3810000"/>
              <a:gd name="connsiteX1" fmla="*/ 38100 w 32537400"/>
              <a:gd name="connsiteY1" fmla="*/ 3810000 h 3810000"/>
              <a:gd name="connsiteX2" fmla="*/ 18745200 w 32537400"/>
              <a:gd name="connsiteY2" fmla="*/ 3314700 h 3810000"/>
              <a:gd name="connsiteX3" fmla="*/ 32499300 w 32537400"/>
              <a:gd name="connsiteY3" fmla="*/ 1943100 h 3810000"/>
              <a:gd name="connsiteX4" fmla="*/ 32537400 w 32537400"/>
              <a:gd name="connsiteY4" fmla="*/ 76200 h 3810000"/>
              <a:gd name="connsiteX5" fmla="*/ 0 w 32537400"/>
              <a:gd name="connsiteY5" fmla="*/ 0 h 3810000"/>
              <a:gd name="connsiteX0" fmla="*/ 0 w 32537400"/>
              <a:gd name="connsiteY0" fmla="*/ 0 h 4883950"/>
              <a:gd name="connsiteX1" fmla="*/ 38100 w 32537400"/>
              <a:gd name="connsiteY1" fmla="*/ 3810000 h 4883950"/>
              <a:gd name="connsiteX2" fmla="*/ 12268200 w 32537400"/>
              <a:gd name="connsiteY2" fmla="*/ 4876800 h 4883950"/>
              <a:gd name="connsiteX3" fmla="*/ 18745200 w 32537400"/>
              <a:gd name="connsiteY3" fmla="*/ 3314700 h 4883950"/>
              <a:gd name="connsiteX4" fmla="*/ 32499300 w 32537400"/>
              <a:gd name="connsiteY4" fmla="*/ 1943100 h 4883950"/>
              <a:gd name="connsiteX5" fmla="*/ 32537400 w 32537400"/>
              <a:gd name="connsiteY5" fmla="*/ 76200 h 4883950"/>
              <a:gd name="connsiteX6" fmla="*/ 0 w 32537400"/>
              <a:gd name="connsiteY6" fmla="*/ 0 h 4883950"/>
              <a:gd name="connsiteX0" fmla="*/ 0 w 32537400"/>
              <a:gd name="connsiteY0" fmla="*/ 0 h 4009629"/>
              <a:gd name="connsiteX1" fmla="*/ 38100 w 32537400"/>
              <a:gd name="connsiteY1" fmla="*/ 3810000 h 4009629"/>
              <a:gd name="connsiteX2" fmla="*/ 18745200 w 32537400"/>
              <a:gd name="connsiteY2" fmla="*/ 3314700 h 4009629"/>
              <a:gd name="connsiteX3" fmla="*/ 32499300 w 32537400"/>
              <a:gd name="connsiteY3" fmla="*/ 1943100 h 4009629"/>
              <a:gd name="connsiteX4" fmla="*/ 32537400 w 32537400"/>
              <a:gd name="connsiteY4" fmla="*/ 76200 h 4009629"/>
              <a:gd name="connsiteX5" fmla="*/ 0 w 32537400"/>
              <a:gd name="connsiteY5" fmla="*/ 0 h 4009629"/>
              <a:gd name="connsiteX0" fmla="*/ 0 w 32537400"/>
              <a:gd name="connsiteY0" fmla="*/ 0 h 5513044"/>
              <a:gd name="connsiteX1" fmla="*/ 38100 w 32537400"/>
              <a:gd name="connsiteY1" fmla="*/ 3810000 h 5513044"/>
              <a:gd name="connsiteX2" fmla="*/ 18745200 w 32537400"/>
              <a:gd name="connsiteY2" fmla="*/ 3314700 h 5513044"/>
              <a:gd name="connsiteX3" fmla="*/ 32499300 w 32537400"/>
              <a:gd name="connsiteY3" fmla="*/ 1943100 h 5513044"/>
              <a:gd name="connsiteX4" fmla="*/ 32537400 w 32537400"/>
              <a:gd name="connsiteY4" fmla="*/ 76200 h 5513044"/>
              <a:gd name="connsiteX5" fmla="*/ 0 w 32537400"/>
              <a:gd name="connsiteY5" fmla="*/ 0 h 5513044"/>
              <a:gd name="connsiteX0" fmla="*/ 0 w 32537400"/>
              <a:gd name="connsiteY0" fmla="*/ 0 h 4031158"/>
              <a:gd name="connsiteX1" fmla="*/ 38100 w 32537400"/>
              <a:gd name="connsiteY1" fmla="*/ 3810000 h 4031158"/>
              <a:gd name="connsiteX2" fmla="*/ 18745200 w 32537400"/>
              <a:gd name="connsiteY2" fmla="*/ 3314700 h 4031158"/>
              <a:gd name="connsiteX3" fmla="*/ 32499300 w 32537400"/>
              <a:gd name="connsiteY3" fmla="*/ 1943100 h 4031158"/>
              <a:gd name="connsiteX4" fmla="*/ 32537400 w 32537400"/>
              <a:gd name="connsiteY4" fmla="*/ 76200 h 4031158"/>
              <a:gd name="connsiteX5" fmla="*/ 0 w 32537400"/>
              <a:gd name="connsiteY5" fmla="*/ 0 h 4031158"/>
              <a:gd name="connsiteX0" fmla="*/ 0 w 32537400"/>
              <a:gd name="connsiteY0" fmla="*/ 0 h 5504725"/>
              <a:gd name="connsiteX1" fmla="*/ 38100 w 32537400"/>
              <a:gd name="connsiteY1" fmla="*/ 3810000 h 5504725"/>
              <a:gd name="connsiteX2" fmla="*/ 18745200 w 32537400"/>
              <a:gd name="connsiteY2" fmla="*/ 3314700 h 5504725"/>
              <a:gd name="connsiteX3" fmla="*/ 32499300 w 32537400"/>
              <a:gd name="connsiteY3" fmla="*/ 1943100 h 5504725"/>
              <a:gd name="connsiteX4" fmla="*/ 32537400 w 32537400"/>
              <a:gd name="connsiteY4" fmla="*/ 76200 h 5504725"/>
              <a:gd name="connsiteX5" fmla="*/ 0 w 32537400"/>
              <a:gd name="connsiteY5" fmla="*/ 0 h 5504725"/>
              <a:gd name="connsiteX0" fmla="*/ 0 w 32537400"/>
              <a:gd name="connsiteY0" fmla="*/ 0 h 3619267"/>
              <a:gd name="connsiteX1" fmla="*/ 38100 w 32537400"/>
              <a:gd name="connsiteY1" fmla="*/ 3314700 h 3619267"/>
              <a:gd name="connsiteX2" fmla="*/ 18745200 w 32537400"/>
              <a:gd name="connsiteY2" fmla="*/ 3314700 h 3619267"/>
              <a:gd name="connsiteX3" fmla="*/ 32499300 w 32537400"/>
              <a:gd name="connsiteY3" fmla="*/ 1943100 h 3619267"/>
              <a:gd name="connsiteX4" fmla="*/ 32537400 w 32537400"/>
              <a:gd name="connsiteY4" fmla="*/ 76200 h 3619267"/>
              <a:gd name="connsiteX5" fmla="*/ 0 w 32537400"/>
              <a:gd name="connsiteY5" fmla="*/ 0 h 3619267"/>
              <a:gd name="connsiteX0" fmla="*/ 0 w 32537400"/>
              <a:gd name="connsiteY0" fmla="*/ 0 h 3560233"/>
              <a:gd name="connsiteX1" fmla="*/ 38100 w 32537400"/>
              <a:gd name="connsiteY1" fmla="*/ 3314700 h 3560233"/>
              <a:gd name="connsiteX2" fmla="*/ 18745200 w 32537400"/>
              <a:gd name="connsiteY2" fmla="*/ 3314700 h 3560233"/>
              <a:gd name="connsiteX3" fmla="*/ 32499300 w 32537400"/>
              <a:gd name="connsiteY3" fmla="*/ 1943100 h 3560233"/>
              <a:gd name="connsiteX4" fmla="*/ 32537400 w 32537400"/>
              <a:gd name="connsiteY4" fmla="*/ 76200 h 3560233"/>
              <a:gd name="connsiteX5" fmla="*/ 0 w 32537400"/>
              <a:gd name="connsiteY5" fmla="*/ 0 h 3560233"/>
              <a:gd name="connsiteX0" fmla="*/ 0 w 32537400"/>
              <a:gd name="connsiteY0" fmla="*/ 0 h 5221956"/>
              <a:gd name="connsiteX1" fmla="*/ 38100 w 32537400"/>
              <a:gd name="connsiteY1" fmla="*/ 3314700 h 5221956"/>
              <a:gd name="connsiteX2" fmla="*/ 18745200 w 32537400"/>
              <a:gd name="connsiteY2" fmla="*/ 3314700 h 5221956"/>
              <a:gd name="connsiteX3" fmla="*/ 32499300 w 32537400"/>
              <a:gd name="connsiteY3" fmla="*/ 1943100 h 5221956"/>
              <a:gd name="connsiteX4" fmla="*/ 32537400 w 32537400"/>
              <a:gd name="connsiteY4" fmla="*/ 76200 h 5221956"/>
              <a:gd name="connsiteX5" fmla="*/ 0 w 32537400"/>
              <a:gd name="connsiteY5" fmla="*/ 0 h 5221956"/>
              <a:gd name="connsiteX0" fmla="*/ 0 w 32537400"/>
              <a:gd name="connsiteY0" fmla="*/ 0 h 5149023"/>
              <a:gd name="connsiteX1" fmla="*/ 38100 w 32537400"/>
              <a:gd name="connsiteY1" fmla="*/ 3314700 h 5149023"/>
              <a:gd name="connsiteX2" fmla="*/ 18745200 w 32537400"/>
              <a:gd name="connsiteY2" fmla="*/ 3314700 h 5149023"/>
              <a:gd name="connsiteX3" fmla="*/ 32499300 w 32537400"/>
              <a:gd name="connsiteY3" fmla="*/ 1943100 h 5149023"/>
              <a:gd name="connsiteX4" fmla="*/ 32537400 w 32537400"/>
              <a:gd name="connsiteY4" fmla="*/ 76200 h 5149023"/>
              <a:gd name="connsiteX5" fmla="*/ 0 w 32537400"/>
              <a:gd name="connsiteY5" fmla="*/ 0 h 5149023"/>
              <a:gd name="connsiteX0" fmla="*/ 0 w 32537400"/>
              <a:gd name="connsiteY0" fmla="*/ 0 h 5149023"/>
              <a:gd name="connsiteX1" fmla="*/ 38100 w 32537400"/>
              <a:gd name="connsiteY1" fmla="*/ 3314700 h 5149023"/>
              <a:gd name="connsiteX2" fmla="*/ 18745200 w 32537400"/>
              <a:gd name="connsiteY2" fmla="*/ 3314700 h 5149023"/>
              <a:gd name="connsiteX3" fmla="*/ 32499300 w 32537400"/>
              <a:gd name="connsiteY3" fmla="*/ 1943100 h 5149023"/>
              <a:gd name="connsiteX4" fmla="*/ 32537400 w 32537400"/>
              <a:gd name="connsiteY4" fmla="*/ 76200 h 5149023"/>
              <a:gd name="connsiteX5" fmla="*/ 0 w 32537400"/>
              <a:gd name="connsiteY5" fmla="*/ 0 h 5149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537400" h="5149023">
                <a:moveTo>
                  <a:pt x="0" y="0"/>
                </a:moveTo>
                <a:lnTo>
                  <a:pt x="38100" y="3314700"/>
                </a:lnTo>
                <a:cubicBezTo>
                  <a:pt x="0" y="3562350"/>
                  <a:pt x="2952750" y="7315200"/>
                  <a:pt x="18745200" y="3314700"/>
                </a:cubicBezTo>
                <a:cubicBezTo>
                  <a:pt x="23583900" y="2133600"/>
                  <a:pt x="27660600" y="-660400"/>
                  <a:pt x="32499300" y="1943100"/>
                </a:cubicBezTo>
                <a:lnTo>
                  <a:pt x="32537400" y="762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 smtClean="0"/>
          </a:p>
          <a:p>
            <a:pPr algn="ctr"/>
            <a:endParaRPr lang="pt-BR" dirty="0" smtClean="0"/>
          </a:p>
          <a:p>
            <a:pPr algn="ctr"/>
            <a:endParaRPr lang="pt-BR" dirty="0" smtClean="0"/>
          </a:p>
          <a:p>
            <a:pPr algn="ctr"/>
            <a:endParaRPr lang="pt-BR" dirty="0" smtClean="0"/>
          </a:p>
          <a:p>
            <a:pPr algn="ctr"/>
            <a:endParaRPr lang="pt-BR" dirty="0" smtClean="0"/>
          </a:p>
          <a:p>
            <a:pPr algn="ctr"/>
            <a:endParaRPr lang="pt-BR" dirty="0" smtClean="0"/>
          </a:p>
          <a:p>
            <a:pPr algn="ctr"/>
            <a:endParaRPr lang="pt-BR" dirty="0" smtClean="0"/>
          </a:p>
          <a:p>
            <a:pPr algn="ctr"/>
            <a:endParaRPr lang="pt-BR" dirty="0" smtClean="0"/>
          </a:p>
          <a:p>
            <a:pPr algn="ctr"/>
            <a:endParaRPr lang="pt-BR" dirty="0" smtClean="0"/>
          </a:p>
          <a:p>
            <a:pPr algn="ctr"/>
            <a:endParaRPr lang="pt-BR" dirty="0"/>
          </a:p>
        </p:txBody>
      </p:sp>
      <p:pic>
        <p:nvPicPr>
          <p:cNvPr id="12" name="Picture 2" descr="C:\Users\1746218\Desktop\ifam-cmc-2016.wmf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48004" y="68351"/>
            <a:ext cx="1663457" cy="455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4"/>
          <p:cNvSpPr>
            <a:spLocks noChangeArrowheads="1" noChangeShapeType="1"/>
          </p:cNvSpPr>
          <p:nvPr userDrawn="1"/>
        </p:nvSpPr>
        <p:spPr bwMode="auto">
          <a:xfrm flipH="1">
            <a:off x="-3" y="6474489"/>
            <a:ext cx="9074175" cy="122864"/>
          </a:xfrm>
          <a:prstGeom prst="rect">
            <a:avLst/>
          </a:prstGeom>
          <a:solidFill>
            <a:srgbClr val="2A4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7200">
              <a:solidFill>
                <a:schemeClr val="lt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4" name="Grupo 13"/>
          <p:cNvGrpSpPr/>
          <p:nvPr userDrawn="1"/>
        </p:nvGrpSpPr>
        <p:grpSpPr>
          <a:xfrm>
            <a:off x="303727" y="63977"/>
            <a:ext cx="1912970" cy="633991"/>
            <a:chOff x="2448497" y="1459450"/>
            <a:chExt cx="15381644" cy="6389722"/>
          </a:xfrm>
        </p:grpSpPr>
        <p:sp>
          <p:nvSpPr>
            <p:cNvPr id="15" name="Elipse 14"/>
            <p:cNvSpPr/>
            <p:nvPr/>
          </p:nvSpPr>
          <p:spPr>
            <a:xfrm>
              <a:off x="2448497" y="1459450"/>
              <a:ext cx="15381644" cy="4347020"/>
            </a:xfrm>
            <a:prstGeom prst="ellipse">
              <a:avLst/>
            </a:prstGeom>
            <a:gradFill flip="none" rotWithShape="1">
              <a:gsLst>
                <a:gs pos="0">
                  <a:srgbClr val="238804">
                    <a:shade val="30000"/>
                    <a:satMod val="115000"/>
                  </a:srgbClr>
                </a:gs>
                <a:gs pos="50000">
                  <a:srgbClr val="238804">
                    <a:shade val="67500"/>
                    <a:satMod val="115000"/>
                  </a:srgbClr>
                </a:gs>
                <a:gs pos="100000">
                  <a:srgbClr val="238804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 smtClean="0"/>
            </a:p>
            <a:p>
              <a:pPr algn="ctr"/>
              <a:endParaRPr lang="pt-BR" dirty="0"/>
            </a:p>
            <a:p>
              <a:pPr algn="ctr"/>
              <a:endParaRPr lang="pt-BR" dirty="0" smtClean="0"/>
            </a:p>
            <a:p>
              <a:pPr algn="ctr"/>
              <a:endParaRPr lang="pt-BR" dirty="0"/>
            </a:p>
            <a:p>
              <a:pPr algn="ctr"/>
              <a:endParaRPr lang="pt-BR" dirty="0" smtClean="0"/>
            </a:p>
            <a:p>
              <a:pPr algn="ctr"/>
              <a:endParaRPr lang="pt-BR" dirty="0"/>
            </a:p>
            <a:p>
              <a:pPr algn="ctr"/>
              <a:endParaRPr lang="pt-BR" dirty="0" smtClean="0"/>
            </a:p>
            <a:p>
              <a:pPr algn="ctr"/>
              <a:endParaRPr lang="pt-BR" dirty="0"/>
            </a:p>
            <a:p>
              <a:pPr algn="ctr"/>
              <a:endParaRPr lang="pt-BR" dirty="0" smtClean="0"/>
            </a:p>
            <a:p>
              <a:pPr algn="ctr"/>
              <a:endParaRPr lang="pt-BR" dirty="0"/>
            </a:p>
            <a:p>
              <a:pPr algn="ctr"/>
              <a:endParaRPr lang="pt-BR" dirty="0" smtClean="0"/>
            </a:p>
            <a:p>
              <a:pPr algn="ctr"/>
              <a:endParaRPr lang="pt-BR" dirty="0"/>
            </a:p>
            <a:p>
              <a:pPr algn="ctr"/>
              <a:endParaRPr lang="pt-BR" dirty="0"/>
            </a:p>
          </p:txBody>
        </p:sp>
        <p:grpSp>
          <p:nvGrpSpPr>
            <p:cNvPr id="16" name="Group 4"/>
            <p:cNvGrpSpPr>
              <a:grpSpLocks noChangeAspect="1"/>
            </p:cNvGrpSpPr>
            <p:nvPr/>
          </p:nvGrpSpPr>
          <p:grpSpPr bwMode="auto">
            <a:xfrm>
              <a:off x="2990918" y="2141972"/>
              <a:ext cx="4897438" cy="5707200"/>
              <a:chOff x="872" y="591"/>
              <a:chExt cx="3085" cy="3355"/>
            </a:xfrm>
            <a:solidFill>
              <a:schemeClr val="bg1"/>
            </a:solidFill>
            <a:effectLst/>
          </p:grpSpPr>
          <p:sp>
            <p:nvSpPr>
              <p:cNvPr id="19" name="Freeform 5"/>
              <p:cNvSpPr>
                <a:spLocks noEditPoints="1"/>
              </p:cNvSpPr>
              <p:nvPr/>
            </p:nvSpPr>
            <p:spPr bwMode="auto">
              <a:xfrm>
                <a:off x="2262" y="591"/>
                <a:ext cx="1695" cy="1656"/>
              </a:xfrm>
              <a:custGeom>
                <a:avLst/>
                <a:gdLst>
                  <a:gd name="T0" fmla="*/ 0 w 8473"/>
                  <a:gd name="T1" fmla="*/ 0 h 8282"/>
                  <a:gd name="T2" fmla="*/ 8473 w 8473"/>
                  <a:gd name="T3" fmla="*/ 0 h 8282"/>
                  <a:gd name="T4" fmla="*/ 8473 w 8473"/>
                  <a:gd name="T5" fmla="*/ 8282 h 8282"/>
                  <a:gd name="T6" fmla="*/ 0 w 8473"/>
                  <a:gd name="T7" fmla="*/ 8282 h 8282"/>
                  <a:gd name="T8" fmla="*/ 0 w 8473"/>
                  <a:gd name="T9" fmla="*/ 0 h 8282"/>
                  <a:gd name="T10" fmla="*/ 693 w 8473"/>
                  <a:gd name="T11" fmla="*/ 693 h 8282"/>
                  <a:gd name="T12" fmla="*/ 7780 w 8473"/>
                  <a:gd name="T13" fmla="*/ 693 h 8282"/>
                  <a:gd name="T14" fmla="*/ 7780 w 8473"/>
                  <a:gd name="T15" fmla="*/ 7589 h 8282"/>
                  <a:gd name="T16" fmla="*/ 693 w 8473"/>
                  <a:gd name="T17" fmla="*/ 7589 h 8282"/>
                  <a:gd name="T18" fmla="*/ 693 w 8473"/>
                  <a:gd name="T19" fmla="*/ 693 h 8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73" h="8282">
                    <a:moveTo>
                      <a:pt x="0" y="0"/>
                    </a:moveTo>
                    <a:lnTo>
                      <a:pt x="8473" y="0"/>
                    </a:lnTo>
                    <a:lnTo>
                      <a:pt x="8473" y="8282"/>
                    </a:lnTo>
                    <a:lnTo>
                      <a:pt x="0" y="8282"/>
                    </a:lnTo>
                    <a:lnTo>
                      <a:pt x="0" y="0"/>
                    </a:lnTo>
                    <a:close/>
                    <a:moveTo>
                      <a:pt x="693" y="693"/>
                    </a:moveTo>
                    <a:lnTo>
                      <a:pt x="7780" y="693"/>
                    </a:lnTo>
                    <a:lnTo>
                      <a:pt x="7780" y="7589"/>
                    </a:lnTo>
                    <a:lnTo>
                      <a:pt x="693" y="7589"/>
                    </a:lnTo>
                    <a:lnTo>
                      <a:pt x="693" y="693"/>
                    </a:lnTo>
                    <a:close/>
                  </a:path>
                </a:pathLst>
              </a:custGeom>
              <a:solidFill>
                <a:srgbClr val="C4D4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0" name="Freeform 6"/>
              <p:cNvSpPr>
                <a:spLocks/>
              </p:cNvSpPr>
              <p:nvPr/>
            </p:nvSpPr>
            <p:spPr bwMode="auto">
              <a:xfrm>
                <a:off x="872" y="1366"/>
                <a:ext cx="1913" cy="2580"/>
              </a:xfrm>
              <a:custGeom>
                <a:avLst/>
                <a:gdLst>
                  <a:gd name="T0" fmla="*/ 5260 w 9565"/>
                  <a:gd name="T1" fmla="*/ 903 h 12901"/>
                  <a:gd name="T2" fmla="*/ 5139 w 9565"/>
                  <a:gd name="T3" fmla="*/ 851 h 12901"/>
                  <a:gd name="T4" fmla="*/ 4942 w 9565"/>
                  <a:gd name="T5" fmla="*/ 808 h 12901"/>
                  <a:gd name="T6" fmla="*/ 2092 w 9565"/>
                  <a:gd name="T7" fmla="*/ 813 h 12901"/>
                  <a:gd name="T8" fmla="*/ 1743 w 9565"/>
                  <a:gd name="T9" fmla="*/ 861 h 12901"/>
                  <a:gd name="T10" fmla="*/ 1400 w 9565"/>
                  <a:gd name="T11" fmla="*/ 981 h 12901"/>
                  <a:gd name="T12" fmla="*/ 1079 w 9565"/>
                  <a:gd name="T13" fmla="*/ 1174 h 12901"/>
                  <a:gd name="T14" fmla="*/ 765 w 9565"/>
                  <a:gd name="T15" fmla="*/ 1461 h 12901"/>
                  <a:gd name="T16" fmla="*/ 488 w 9565"/>
                  <a:gd name="T17" fmla="*/ 1854 h 12901"/>
                  <a:gd name="T18" fmla="*/ 262 w 9565"/>
                  <a:gd name="T19" fmla="*/ 2353 h 12901"/>
                  <a:gd name="T20" fmla="*/ 101 w 9565"/>
                  <a:gd name="T21" fmla="*/ 2965 h 12901"/>
                  <a:gd name="T22" fmla="*/ 14 w 9565"/>
                  <a:gd name="T23" fmla="*/ 3703 h 12901"/>
                  <a:gd name="T24" fmla="*/ 5 w 9565"/>
                  <a:gd name="T25" fmla="*/ 4487 h 12901"/>
                  <a:gd name="T26" fmla="*/ 59 w 9565"/>
                  <a:gd name="T27" fmla="*/ 5265 h 12901"/>
                  <a:gd name="T28" fmla="*/ 174 w 9565"/>
                  <a:gd name="T29" fmla="*/ 6147 h 12901"/>
                  <a:gd name="T30" fmla="*/ 358 w 9565"/>
                  <a:gd name="T31" fmla="*/ 7140 h 12901"/>
                  <a:gd name="T32" fmla="*/ 455 w 9565"/>
                  <a:gd name="T33" fmla="*/ 7435 h 12901"/>
                  <a:gd name="T34" fmla="*/ 597 w 9565"/>
                  <a:gd name="T35" fmla="*/ 7588 h 12901"/>
                  <a:gd name="T36" fmla="*/ 784 w 9565"/>
                  <a:gd name="T37" fmla="*/ 7677 h 12901"/>
                  <a:gd name="T38" fmla="*/ 1012 w 9565"/>
                  <a:gd name="T39" fmla="*/ 7688 h 12901"/>
                  <a:gd name="T40" fmla="*/ 1243 w 9565"/>
                  <a:gd name="T41" fmla="*/ 7595 h 12901"/>
                  <a:gd name="T42" fmla="*/ 1404 w 9565"/>
                  <a:gd name="T43" fmla="*/ 7419 h 12901"/>
                  <a:gd name="T44" fmla="*/ 1477 w 9565"/>
                  <a:gd name="T45" fmla="*/ 7191 h 12901"/>
                  <a:gd name="T46" fmla="*/ 1399 w 9565"/>
                  <a:gd name="T47" fmla="*/ 6692 h 12901"/>
                  <a:gd name="T48" fmla="*/ 1240 w 9565"/>
                  <a:gd name="T49" fmla="*/ 5781 h 12901"/>
                  <a:gd name="T50" fmla="*/ 1147 w 9565"/>
                  <a:gd name="T51" fmla="*/ 4988 h 12901"/>
                  <a:gd name="T52" fmla="*/ 1110 w 9565"/>
                  <a:gd name="T53" fmla="*/ 4309 h 12901"/>
                  <a:gd name="T54" fmla="*/ 1147 w 9565"/>
                  <a:gd name="T55" fmla="*/ 3460 h 12901"/>
                  <a:gd name="T56" fmla="*/ 1284 w 9565"/>
                  <a:gd name="T57" fmla="*/ 2793 h 12901"/>
                  <a:gd name="T58" fmla="*/ 1519 w 9565"/>
                  <a:gd name="T59" fmla="*/ 2295 h 12901"/>
                  <a:gd name="T60" fmla="*/ 1706 w 9565"/>
                  <a:gd name="T61" fmla="*/ 6084 h 12901"/>
                  <a:gd name="T62" fmla="*/ 1774 w 9565"/>
                  <a:gd name="T63" fmla="*/ 12378 h 12901"/>
                  <a:gd name="T64" fmla="*/ 1987 w 9565"/>
                  <a:gd name="T65" fmla="*/ 12679 h 12901"/>
                  <a:gd name="T66" fmla="*/ 2309 w 9565"/>
                  <a:gd name="T67" fmla="*/ 12862 h 12901"/>
                  <a:gd name="T68" fmla="*/ 2694 w 9565"/>
                  <a:gd name="T69" fmla="*/ 12892 h 12901"/>
                  <a:gd name="T70" fmla="*/ 3043 w 9565"/>
                  <a:gd name="T71" fmla="*/ 12754 h 12901"/>
                  <a:gd name="T72" fmla="*/ 3296 w 9565"/>
                  <a:gd name="T73" fmla="*/ 12489 h 12901"/>
                  <a:gd name="T74" fmla="*/ 3416 w 9565"/>
                  <a:gd name="T75" fmla="*/ 12131 h 12901"/>
                  <a:gd name="T76" fmla="*/ 3759 w 9565"/>
                  <a:gd name="T77" fmla="*/ 12216 h 12901"/>
                  <a:gd name="T78" fmla="*/ 3912 w 9565"/>
                  <a:gd name="T79" fmla="*/ 12557 h 12901"/>
                  <a:gd name="T80" fmla="*/ 4190 w 9565"/>
                  <a:gd name="T81" fmla="*/ 12797 h 12901"/>
                  <a:gd name="T82" fmla="*/ 4555 w 9565"/>
                  <a:gd name="T83" fmla="*/ 12900 h 12901"/>
                  <a:gd name="T84" fmla="*/ 4932 w 9565"/>
                  <a:gd name="T85" fmla="*/ 12834 h 12901"/>
                  <a:gd name="T86" fmla="*/ 5233 w 9565"/>
                  <a:gd name="T87" fmla="*/ 12620 h 12901"/>
                  <a:gd name="T88" fmla="*/ 5416 w 9565"/>
                  <a:gd name="T89" fmla="*/ 12299 h 12901"/>
                  <a:gd name="T90" fmla="*/ 5455 w 9565"/>
                  <a:gd name="T91" fmla="*/ 2118 h 12901"/>
                  <a:gd name="T92" fmla="*/ 6787 w 9565"/>
                  <a:gd name="T93" fmla="*/ 2175 h 12901"/>
                  <a:gd name="T94" fmla="*/ 7868 w 9565"/>
                  <a:gd name="T95" fmla="*/ 1945 h 12901"/>
                  <a:gd name="T96" fmla="*/ 8852 w 9565"/>
                  <a:gd name="T97" fmla="*/ 1391 h 12901"/>
                  <a:gd name="T98" fmla="*/ 9483 w 9565"/>
                  <a:gd name="T99" fmla="*/ 844 h 12901"/>
                  <a:gd name="T100" fmla="*/ 9562 w 9565"/>
                  <a:gd name="T101" fmla="*/ 615 h 12901"/>
                  <a:gd name="T102" fmla="*/ 9537 w 9565"/>
                  <a:gd name="T103" fmla="*/ 378 h 12901"/>
                  <a:gd name="T104" fmla="*/ 9410 w 9565"/>
                  <a:gd name="T105" fmla="*/ 170 h 12901"/>
                  <a:gd name="T106" fmla="*/ 9202 w 9565"/>
                  <a:gd name="T107" fmla="*/ 34 h 12901"/>
                  <a:gd name="T108" fmla="*/ 8965 w 9565"/>
                  <a:gd name="T109" fmla="*/ 1 h 12901"/>
                  <a:gd name="T110" fmla="*/ 8737 w 9565"/>
                  <a:gd name="T111" fmla="*/ 72 h 12901"/>
                  <a:gd name="T112" fmla="*/ 8585 w 9565"/>
                  <a:gd name="T113" fmla="*/ 216 h 12901"/>
                  <a:gd name="T114" fmla="*/ 8417 w 9565"/>
                  <a:gd name="T115" fmla="*/ 402 h 12901"/>
                  <a:gd name="T116" fmla="*/ 8000 w 9565"/>
                  <a:gd name="T117" fmla="*/ 681 h 12901"/>
                  <a:gd name="T118" fmla="*/ 7292 w 9565"/>
                  <a:gd name="T119" fmla="*/ 1006 h 12901"/>
                  <a:gd name="T120" fmla="*/ 6611 w 9565"/>
                  <a:gd name="T121" fmla="*/ 1139 h 12901"/>
                  <a:gd name="T122" fmla="*/ 5885 w 9565"/>
                  <a:gd name="T123" fmla="*/ 1079 h 12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565" h="12901">
                    <a:moveTo>
                      <a:pt x="5531" y="993"/>
                    </a:moveTo>
                    <a:lnTo>
                      <a:pt x="5488" y="980"/>
                    </a:lnTo>
                    <a:lnTo>
                      <a:pt x="5447" y="968"/>
                    </a:lnTo>
                    <a:lnTo>
                      <a:pt x="5409" y="955"/>
                    </a:lnTo>
                    <a:lnTo>
                      <a:pt x="5374" y="944"/>
                    </a:lnTo>
                    <a:lnTo>
                      <a:pt x="5342" y="932"/>
                    </a:lnTo>
                    <a:lnTo>
                      <a:pt x="5312" y="922"/>
                    </a:lnTo>
                    <a:lnTo>
                      <a:pt x="5284" y="912"/>
                    </a:lnTo>
                    <a:lnTo>
                      <a:pt x="5260" y="903"/>
                    </a:lnTo>
                    <a:lnTo>
                      <a:pt x="5239" y="894"/>
                    </a:lnTo>
                    <a:lnTo>
                      <a:pt x="5221" y="887"/>
                    </a:lnTo>
                    <a:lnTo>
                      <a:pt x="5207" y="881"/>
                    </a:lnTo>
                    <a:lnTo>
                      <a:pt x="5195" y="875"/>
                    </a:lnTo>
                    <a:lnTo>
                      <a:pt x="5187" y="872"/>
                    </a:lnTo>
                    <a:lnTo>
                      <a:pt x="5183" y="870"/>
                    </a:lnTo>
                    <a:lnTo>
                      <a:pt x="5182" y="870"/>
                    </a:lnTo>
                    <a:lnTo>
                      <a:pt x="5161" y="861"/>
                    </a:lnTo>
                    <a:lnTo>
                      <a:pt x="5139" y="851"/>
                    </a:lnTo>
                    <a:lnTo>
                      <a:pt x="5115" y="844"/>
                    </a:lnTo>
                    <a:lnTo>
                      <a:pt x="5093" y="838"/>
                    </a:lnTo>
                    <a:lnTo>
                      <a:pt x="5072" y="830"/>
                    </a:lnTo>
                    <a:lnTo>
                      <a:pt x="5051" y="825"/>
                    </a:lnTo>
                    <a:lnTo>
                      <a:pt x="5031" y="820"/>
                    </a:lnTo>
                    <a:lnTo>
                      <a:pt x="5009" y="816"/>
                    </a:lnTo>
                    <a:lnTo>
                      <a:pt x="4986" y="813"/>
                    </a:lnTo>
                    <a:lnTo>
                      <a:pt x="4964" y="810"/>
                    </a:lnTo>
                    <a:lnTo>
                      <a:pt x="4942" y="808"/>
                    </a:lnTo>
                    <a:lnTo>
                      <a:pt x="4919" y="808"/>
                    </a:lnTo>
                    <a:lnTo>
                      <a:pt x="2242" y="808"/>
                    </a:lnTo>
                    <a:lnTo>
                      <a:pt x="2225" y="808"/>
                    </a:lnTo>
                    <a:lnTo>
                      <a:pt x="2208" y="809"/>
                    </a:lnTo>
                    <a:lnTo>
                      <a:pt x="2191" y="810"/>
                    </a:lnTo>
                    <a:lnTo>
                      <a:pt x="2176" y="813"/>
                    </a:lnTo>
                    <a:lnTo>
                      <a:pt x="2160" y="813"/>
                    </a:lnTo>
                    <a:lnTo>
                      <a:pt x="2145" y="811"/>
                    </a:lnTo>
                    <a:lnTo>
                      <a:pt x="2092" y="813"/>
                    </a:lnTo>
                    <a:lnTo>
                      <a:pt x="2033" y="816"/>
                    </a:lnTo>
                    <a:lnTo>
                      <a:pt x="2000" y="819"/>
                    </a:lnTo>
                    <a:lnTo>
                      <a:pt x="1968" y="822"/>
                    </a:lnTo>
                    <a:lnTo>
                      <a:pt x="1933" y="826"/>
                    </a:lnTo>
                    <a:lnTo>
                      <a:pt x="1898" y="830"/>
                    </a:lnTo>
                    <a:lnTo>
                      <a:pt x="1860" y="837"/>
                    </a:lnTo>
                    <a:lnTo>
                      <a:pt x="1822" y="844"/>
                    </a:lnTo>
                    <a:lnTo>
                      <a:pt x="1782" y="852"/>
                    </a:lnTo>
                    <a:lnTo>
                      <a:pt x="1743" y="861"/>
                    </a:lnTo>
                    <a:lnTo>
                      <a:pt x="1701" y="872"/>
                    </a:lnTo>
                    <a:lnTo>
                      <a:pt x="1659" y="884"/>
                    </a:lnTo>
                    <a:lnTo>
                      <a:pt x="1616" y="897"/>
                    </a:lnTo>
                    <a:lnTo>
                      <a:pt x="1571" y="912"/>
                    </a:lnTo>
                    <a:lnTo>
                      <a:pt x="1537" y="924"/>
                    </a:lnTo>
                    <a:lnTo>
                      <a:pt x="1503" y="936"/>
                    </a:lnTo>
                    <a:lnTo>
                      <a:pt x="1469" y="950"/>
                    </a:lnTo>
                    <a:lnTo>
                      <a:pt x="1434" y="966"/>
                    </a:lnTo>
                    <a:lnTo>
                      <a:pt x="1400" y="981"/>
                    </a:lnTo>
                    <a:lnTo>
                      <a:pt x="1364" y="998"/>
                    </a:lnTo>
                    <a:lnTo>
                      <a:pt x="1328" y="1016"/>
                    </a:lnTo>
                    <a:lnTo>
                      <a:pt x="1293" y="1036"/>
                    </a:lnTo>
                    <a:lnTo>
                      <a:pt x="1257" y="1056"/>
                    </a:lnTo>
                    <a:lnTo>
                      <a:pt x="1221" y="1077"/>
                    </a:lnTo>
                    <a:lnTo>
                      <a:pt x="1186" y="1100"/>
                    </a:lnTo>
                    <a:lnTo>
                      <a:pt x="1150" y="1123"/>
                    </a:lnTo>
                    <a:lnTo>
                      <a:pt x="1115" y="1148"/>
                    </a:lnTo>
                    <a:lnTo>
                      <a:pt x="1079" y="1174"/>
                    </a:lnTo>
                    <a:lnTo>
                      <a:pt x="1043" y="1201"/>
                    </a:lnTo>
                    <a:lnTo>
                      <a:pt x="1008" y="1230"/>
                    </a:lnTo>
                    <a:lnTo>
                      <a:pt x="972" y="1259"/>
                    </a:lnTo>
                    <a:lnTo>
                      <a:pt x="937" y="1290"/>
                    </a:lnTo>
                    <a:lnTo>
                      <a:pt x="902" y="1322"/>
                    </a:lnTo>
                    <a:lnTo>
                      <a:pt x="867" y="1355"/>
                    </a:lnTo>
                    <a:lnTo>
                      <a:pt x="834" y="1389"/>
                    </a:lnTo>
                    <a:lnTo>
                      <a:pt x="799" y="1425"/>
                    </a:lnTo>
                    <a:lnTo>
                      <a:pt x="765" y="1461"/>
                    </a:lnTo>
                    <a:lnTo>
                      <a:pt x="733" y="1500"/>
                    </a:lnTo>
                    <a:lnTo>
                      <a:pt x="700" y="1540"/>
                    </a:lnTo>
                    <a:lnTo>
                      <a:pt x="668" y="1581"/>
                    </a:lnTo>
                    <a:lnTo>
                      <a:pt x="636" y="1623"/>
                    </a:lnTo>
                    <a:lnTo>
                      <a:pt x="605" y="1666"/>
                    </a:lnTo>
                    <a:lnTo>
                      <a:pt x="575" y="1711"/>
                    </a:lnTo>
                    <a:lnTo>
                      <a:pt x="545" y="1757"/>
                    </a:lnTo>
                    <a:lnTo>
                      <a:pt x="516" y="1805"/>
                    </a:lnTo>
                    <a:lnTo>
                      <a:pt x="488" y="1854"/>
                    </a:lnTo>
                    <a:lnTo>
                      <a:pt x="459" y="1904"/>
                    </a:lnTo>
                    <a:lnTo>
                      <a:pt x="432" y="1955"/>
                    </a:lnTo>
                    <a:lnTo>
                      <a:pt x="406" y="2009"/>
                    </a:lnTo>
                    <a:lnTo>
                      <a:pt x="380" y="2062"/>
                    </a:lnTo>
                    <a:lnTo>
                      <a:pt x="354" y="2118"/>
                    </a:lnTo>
                    <a:lnTo>
                      <a:pt x="330" y="2174"/>
                    </a:lnTo>
                    <a:lnTo>
                      <a:pt x="307" y="2232"/>
                    </a:lnTo>
                    <a:lnTo>
                      <a:pt x="284" y="2292"/>
                    </a:lnTo>
                    <a:lnTo>
                      <a:pt x="262" y="2353"/>
                    </a:lnTo>
                    <a:lnTo>
                      <a:pt x="241" y="2415"/>
                    </a:lnTo>
                    <a:lnTo>
                      <a:pt x="220" y="2478"/>
                    </a:lnTo>
                    <a:lnTo>
                      <a:pt x="201" y="2543"/>
                    </a:lnTo>
                    <a:lnTo>
                      <a:pt x="182" y="2610"/>
                    </a:lnTo>
                    <a:lnTo>
                      <a:pt x="164" y="2678"/>
                    </a:lnTo>
                    <a:lnTo>
                      <a:pt x="147" y="2747"/>
                    </a:lnTo>
                    <a:lnTo>
                      <a:pt x="131" y="2818"/>
                    </a:lnTo>
                    <a:lnTo>
                      <a:pt x="115" y="2891"/>
                    </a:lnTo>
                    <a:lnTo>
                      <a:pt x="101" y="2965"/>
                    </a:lnTo>
                    <a:lnTo>
                      <a:pt x="87" y="3040"/>
                    </a:lnTo>
                    <a:lnTo>
                      <a:pt x="74" y="3117"/>
                    </a:lnTo>
                    <a:lnTo>
                      <a:pt x="63" y="3196"/>
                    </a:lnTo>
                    <a:lnTo>
                      <a:pt x="52" y="3276"/>
                    </a:lnTo>
                    <a:lnTo>
                      <a:pt x="43" y="3358"/>
                    </a:lnTo>
                    <a:lnTo>
                      <a:pt x="34" y="3442"/>
                    </a:lnTo>
                    <a:lnTo>
                      <a:pt x="26" y="3527"/>
                    </a:lnTo>
                    <a:lnTo>
                      <a:pt x="19" y="3614"/>
                    </a:lnTo>
                    <a:lnTo>
                      <a:pt x="14" y="3703"/>
                    </a:lnTo>
                    <a:lnTo>
                      <a:pt x="8" y="3793"/>
                    </a:lnTo>
                    <a:lnTo>
                      <a:pt x="5" y="3885"/>
                    </a:lnTo>
                    <a:lnTo>
                      <a:pt x="2" y="3980"/>
                    </a:lnTo>
                    <a:lnTo>
                      <a:pt x="1" y="4075"/>
                    </a:lnTo>
                    <a:lnTo>
                      <a:pt x="0" y="4173"/>
                    </a:lnTo>
                    <a:lnTo>
                      <a:pt x="0" y="4250"/>
                    </a:lnTo>
                    <a:lnTo>
                      <a:pt x="1" y="4328"/>
                    </a:lnTo>
                    <a:lnTo>
                      <a:pt x="3" y="4408"/>
                    </a:lnTo>
                    <a:lnTo>
                      <a:pt x="5" y="4487"/>
                    </a:lnTo>
                    <a:lnTo>
                      <a:pt x="8" y="4569"/>
                    </a:lnTo>
                    <a:lnTo>
                      <a:pt x="13" y="4652"/>
                    </a:lnTo>
                    <a:lnTo>
                      <a:pt x="17" y="4736"/>
                    </a:lnTo>
                    <a:lnTo>
                      <a:pt x="22" y="4821"/>
                    </a:lnTo>
                    <a:lnTo>
                      <a:pt x="27" y="4908"/>
                    </a:lnTo>
                    <a:lnTo>
                      <a:pt x="35" y="4995"/>
                    </a:lnTo>
                    <a:lnTo>
                      <a:pt x="42" y="5084"/>
                    </a:lnTo>
                    <a:lnTo>
                      <a:pt x="50" y="5174"/>
                    </a:lnTo>
                    <a:lnTo>
                      <a:pt x="59" y="5265"/>
                    </a:lnTo>
                    <a:lnTo>
                      <a:pt x="68" y="5357"/>
                    </a:lnTo>
                    <a:lnTo>
                      <a:pt x="79" y="5452"/>
                    </a:lnTo>
                    <a:lnTo>
                      <a:pt x="90" y="5547"/>
                    </a:lnTo>
                    <a:lnTo>
                      <a:pt x="102" y="5644"/>
                    </a:lnTo>
                    <a:lnTo>
                      <a:pt x="114" y="5741"/>
                    </a:lnTo>
                    <a:lnTo>
                      <a:pt x="128" y="5841"/>
                    </a:lnTo>
                    <a:lnTo>
                      <a:pt x="143" y="5941"/>
                    </a:lnTo>
                    <a:lnTo>
                      <a:pt x="158" y="6043"/>
                    </a:lnTo>
                    <a:lnTo>
                      <a:pt x="174" y="6147"/>
                    </a:lnTo>
                    <a:lnTo>
                      <a:pt x="191" y="6251"/>
                    </a:lnTo>
                    <a:lnTo>
                      <a:pt x="209" y="6358"/>
                    </a:lnTo>
                    <a:lnTo>
                      <a:pt x="228" y="6465"/>
                    </a:lnTo>
                    <a:lnTo>
                      <a:pt x="246" y="6574"/>
                    </a:lnTo>
                    <a:lnTo>
                      <a:pt x="267" y="6684"/>
                    </a:lnTo>
                    <a:lnTo>
                      <a:pt x="288" y="6796"/>
                    </a:lnTo>
                    <a:lnTo>
                      <a:pt x="310" y="6909"/>
                    </a:lnTo>
                    <a:lnTo>
                      <a:pt x="333" y="7023"/>
                    </a:lnTo>
                    <a:lnTo>
                      <a:pt x="358" y="7140"/>
                    </a:lnTo>
                    <a:lnTo>
                      <a:pt x="383" y="7257"/>
                    </a:lnTo>
                    <a:lnTo>
                      <a:pt x="388" y="7281"/>
                    </a:lnTo>
                    <a:lnTo>
                      <a:pt x="395" y="7304"/>
                    </a:lnTo>
                    <a:lnTo>
                      <a:pt x="403" y="7328"/>
                    </a:lnTo>
                    <a:lnTo>
                      <a:pt x="411" y="7351"/>
                    </a:lnTo>
                    <a:lnTo>
                      <a:pt x="421" y="7373"/>
                    </a:lnTo>
                    <a:lnTo>
                      <a:pt x="432" y="7394"/>
                    </a:lnTo>
                    <a:lnTo>
                      <a:pt x="442" y="7415"/>
                    </a:lnTo>
                    <a:lnTo>
                      <a:pt x="455" y="7435"/>
                    </a:lnTo>
                    <a:lnTo>
                      <a:pt x="468" y="7454"/>
                    </a:lnTo>
                    <a:lnTo>
                      <a:pt x="481" y="7474"/>
                    </a:lnTo>
                    <a:lnTo>
                      <a:pt x="496" y="7492"/>
                    </a:lnTo>
                    <a:lnTo>
                      <a:pt x="511" y="7510"/>
                    </a:lnTo>
                    <a:lnTo>
                      <a:pt x="527" y="7527"/>
                    </a:lnTo>
                    <a:lnTo>
                      <a:pt x="543" y="7543"/>
                    </a:lnTo>
                    <a:lnTo>
                      <a:pt x="561" y="7559"/>
                    </a:lnTo>
                    <a:lnTo>
                      <a:pt x="579" y="7574"/>
                    </a:lnTo>
                    <a:lnTo>
                      <a:pt x="597" y="7588"/>
                    </a:lnTo>
                    <a:lnTo>
                      <a:pt x="615" y="7601"/>
                    </a:lnTo>
                    <a:lnTo>
                      <a:pt x="635" y="7614"/>
                    </a:lnTo>
                    <a:lnTo>
                      <a:pt x="655" y="7625"/>
                    </a:lnTo>
                    <a:lnTo>
                      <a:pt x="675" y="7636"/>
                    </a:lnTo>
                    <a:lnTo>
                      <a:pt x="696" y="7646"/>
                    </a:lnTo>
                    <a:lnTo>
                      <a:pt x="718" y="7655"/>
                    </a:lnTo>
                    <a:lnTo>
                      <a:pt x="739" y="7663"/>
                    </a:lnTo>
                    <a:lnTo>
                      <a:pt x="761" y="7670"/>
                    </a:lnTo>
                    <a:lnTo>
                      <a:pt x="784" y="7677"/>
                    </a:lnTo>
                    <a:lnTo>
                      <a:pt x="806" y="7683"/>
                    </a:lnTo>
                    <a:lnTo>
                      <a:pt x="829" y="7687"/>
                    </a:lnTo>
                    <a:lnTo>
                      <a:pt x="853" y="7690"/>
                    </a:lnTo>
                    <a:lnTo>
                      <a:pt x="877" y="7693"/>
                    </a:lnTo>
                    <a:lnTo>
                      <a:pt x="901" y="7694"/>
                    </a:lnTo>
                    <a:lnTo>
                      <a:pt x="924" y="7696"/>
                    </a:lnTo>
                    <a:lnTo>
                      <a:pt x="953" y="7694"/>
                    </a:lnTo>
                    <a:lnTo>
                      <a:pt x="982" y="7692"/>
                    </a:lnTo>
                    <a:lnTo>
                      <a:pt x="1012" y="7688"/>
                    </a:lnTo>
                    <a:lnTo>
                      <a:pt x="1041" y="7683"/>
                    </a:lnTo>
                    <a:lnTo>
                      <a:pt x="1069" y="7676"/>
                    </a:lnTo>
                    <a:lnTo>
                      <a:pt x="1096" y="7668"/>
                    </a:lnTo>
                    <a:lnTo>
                      <a:pt x="1123" y="7659"/>
                    </a:lnTo>
                    <a:lnTo>
                      <a:pt x="1148" y="7648"/>
                    </a:lnTo>
                    <a:lnTo>
                      <a:pt x="1173" y="7637"/>
                    </a:lnTo>
                    <a:lnTo>
                      <a:pt x="1197" y="7624"/>
                    </a:lnTo>
                    <a:lnTo>
                      <a:pt x="1220" y="7610"/>
                    </a:lnTo>
                    <a:lnTo>
                      <a:pt x="1243" y="7595"/>
                    </a:lnTo>
                    <a:lnTo>
                      <a:pt x="1264" y="7579"/>
                    </a:lnTo>
                    <a:lnTo>
                      <a:pt x="1285" y="7562"/>
                    </a:lnTo>
                    <a:lnTo>
                      <a:pt x="1305" y="7543"/>
                    </a:lnTo>
                    <a:lnTo>
                      <a:pt x="1324" y="7525"/>
                    </a:lnTo>
                    <a:lnTo>
                      <a:pt x="1342" y="7506"/>
                    </a:lnTo>
                    <a:lnTo>
                      <a:pt x="1360" y="7485"/>
                    </a:lnTo>
                    <a:lnTo>
                      <a:pt x="1376" y="7464"/>
                    </a:lnTo>
                    <a:lnTo>
                      <a:pt x="1390" y="7442"/>
                    </a:lnTo>
                    <a:lnTo>
                      <a:pt x="1404" y="7419"/>
                    </a:lnTo>
                    <a:lnTo>
                      <a:pt x="1418" y="7396"/>
                    </a:lnTo>
                    <a:lnTo>
                      <a:pt x="1429" y="7372"/>
                    </a:lnTo>
                    <a:lnTo>
                      <a:pt x="1440" y="7347"/>
                    </a:lnTo>
                    <a:lnTo>
                      <a:pt x="1449" y="7322"/>
                    </a:lnTo>
                    <a:lnTo>
                      <a:pt x="1457" y="7297"/>
                    </a:lnTo>
                    <a:lnTo>
                      <a:pt x="1464" y="7271"/>
                    </a:lnTo>
                    <a:lnTo>
                      <a:pt x="1470" y="7245"/>
                    </a:lnTo>
                    <a:lnTo>
                      <a:pt x="1474" y="7217"/>
                    </a:lnTo>
                    <a:lnTo>
                      <a:pt x="1477" y="7191"/>
                    </a:lnTo>
                    <a:lnTo>
                      <a:pt x="1479" y="7163"/>
                    </a:lnTo>
                    <a:lnTo>
                      <a:pt x="1479" y="7136"/>
                    </a:lnTo>
                    <a:lnTo>
                      <a:pt x="1478" y="7108"/>
                    </a:lnTo>
                    <a:lnTo>
                      <a:pt x="1476" y="7080"/>
                    </a:lnTo>
                    <a:lnTo>
                      <a:pt x="1472" y="7052"/>
                    </a:lnTo>
                    <a:lnTo>
                      <a:pt x="1467" y="7025"/>
                    </a:lnTo>
                    <a:lnTo>
                      <a:pt x="1443" y="6912"/>
                    </a:lnTo>
                    <a:lnTo>
                      <a:pt x="1421" y="6801"/>
                    </a:lnTo>
                    <a:lnTo>
                      <a:pt x="1399" y="6692"/>
                    </a:lnTo>
                    <a:lnTo>
                      <a:pt x="1378" y="6585"/>
                    </a:lnTo>
                    <a:lnTo>
                      <a:pt x="1357" y="6479"/>
                    </a:lnTo>
                    <a:lnTo>
                      <a:pt x="1338" y="6374"/>
                    </a:lnTo>
                    <a:lnTo>
                      <a:pt x="1319" y="6272"/>
                    </a:lnTo>
                    <a:lnTo>
                      <a:pt x="1302" y="6171"/>
                    </a:lnTo>
                    <a:lnTo>
                      <a:pt x="1285" y="6070"/>
                    </a:lnTo>
                    <a:lnTo>
                      <a:pt x="1270" y="5973"/>
                    </a:lnTo>
                    <a:lnTo>
                      <a:pt x="1254" y="5875"/>
                    </a:lnTo>
                    <a:lnTo>
                      <a:pt x="1240" y="5781"/>
                    </a:lnTo>
                    <a:lnTo>
                      <a:pt x="1227" y="5687"/>
                    </a:lnTo>
                    <a:lnTo>
                      <a:pt x="1214" y="5594"/>
                    </a:lnTo>
                    <a:lnTo>
                      <a:pt x="1202" y="5503"/>
                    </a:lnTo>
                    <a:lnTo>
                      <a:pt x="1191" y="5414"/>
                    </a:lnTo>
                    <a:lnTo>
                      <a:pt x="1181" y="5326"/>
                    </a:lnTo>
                    <a:lnTo>
                      <a:pt x="1171" y="5239"/>
                    </a:lnTo>
                    <a:lnTo>
                      <a:pt x="1162" y="5154"/>
                    </a:lnTo>
                    <a:lnTo>
                      <a:pt x="1154" y="5070"/>
                    </a:lnTo>
                    <a:lnTo>
                      <a:pt x="1147" y="4988"/>
                    </a:lnTo>
                    <a:lnTo>
                      <a:pt x="1140" y="4908"/>
                    </a:lnTo>
                    <a:lnTo>
                      <a:pt x="1133" y="4828"/>
                    </a:lnTo>
                    <a:lnTo>
                      <a:pt x="1128" y="4749"/>
                    </a:lnTo>
                    <a:lnTo>
                      <a:pt x="1124" y="4673"/>
                    </a:lnTo>
                    <a:lnTo>
                      <a:pt x="1120" y="4597"/>
                    </a:lnTo>
                    <a:lnTo>
                      <a:pt x="1117" y="4523"/>
                    </a:lnTo>
                    <a:lnTo>
                      <a:pt x="1113" y="4451"/>
                    </a:lnTo>
                    <a:lnTo>
                      <a:pt x="1111" y="4379"/>
                    </a:lnTo>
                    <a:lnTo>
                      <a:pt x="1110" y="4309"/>
                    </a:lnTo>
                    <a:lnTo>
                      <a:pt x="1109" y="4240"/>
                    </a:lnTo>
                    <a:lnTo>
                      <a:pt x="1109" y="4173"/>
                    </a:lnTo>
                    <a:lnTo>
                      <a:pt x="1110" y="4060"/>
                    </a:lnTo>
                    <a:lnTo>
                      <a:pt x="1112" y="3950"/>
                    </a:lnTo>
                    <a:lnTo>
                      <a:pt x="1117" y="3845"/>
                    </a:lnTo>
                    <a:lnTo>
                      <a:pt x="1122" y="3743"/>
                    </a:lnTo>
                    <a:lnTo>
                      <a:pt x="1129" y="3645"/>
                    </a:lnTo>
                    <a:lnTo>
                      <a:pt x="1138" y="3551"/>
                    </a:lnTo>
                    <a:lnTo>
                      <a:pt x="1147" y="3460"/>
                    </a:lnTo>
                    <a:lnTo>
                      <a:pt x="1159" y="3372"/>
                    </a:lnTo>
                    <a:lnTo>
                      <a:pt x="1171" y="3288"/>
                    </a:lnTo>
                    <a:lnTo>
                      <a:pt x="1184" y="3207"/>
                    </a:lnTo>
                    <a:lnTo>
                      <a:pt x="1198" y="3131"/>
                    </a:lnTo>
                    <a:lnTo>
                      <a:pt x="1214" y="3056"/>
                    </a:lnTo>
                    <a:lnTo>
                      <a:pt x="1230" y="2986"/>
                    </a:lnTo>
                    <a:lnTo>
                      <a:pt x="1248" y="2919"/>
                    </a:lnTo>
                    <a:lnTo>
                      <a:pt x="1265" y="2854"/>
                    </a:lnTo>
                    <a:lnTo>
                      <a:pt x="1284" y="2793"/>
                    </a:lnTo>
                    <a:lnTo>
                      <a:pt x="1308" y="2721"/>
                    </a:lnTo>
                    <a:lnTo>
                      <a:pt x="1334" y="2654"/>
                    </a:lnTo>
                    <a:lnTo>
                      <a:pt x="1359" y="2591"/>
                    </a:lnTo>
                    <a:lnTo>
                      <a:pt x="1385" y="2532"/>
                    </a:lnTo>
                    <a:lnTo>
                      <a:pt x="1411" y="2477"/>
                    </a:lnTo>
                    <a:lnTo>
                      <a:pt x="1438" y="2426"/>
                    </a:lnTo>
                    <a:lnTo>
                      <a:pt x="1465" y="2379"/>
                    </a:lnTo>
                    <a:lnTo>
                      <a:pt x="1492" y="2335"/>
                    </a:lnTo>
                    <a:lnTo>
                      <a:pt x="1519" y="2295"/>
                    </a:lnTo>
                    <a:lnTo>
                      <a:pt x="1546" y="2257"/>
                    </a:lnTo>
                    <a:lnTo>
                      <a:pt x="1574" y="2224"/>
                    </a:lnTo>
                    <a:lnTo>
                      <a:pt x="1601" y="2192"/>
                    </a:lnTo>
                    <a:lnTo>
                      <a:pt x="1627" y="2163"/>
                    </a:lnTo>
                    <a:lnTo>
                      <a:pt x="1654" y="2137"/>
                    </a:lnTo>
                    <a:lnTo>
                      <a:pt x="1681" y="2113"/>
                    </a:lnTo>
                    <a:lnTo>
                      <a:pt x="1706" y="2091"/>
                    </a:lnTo>
                    <a:lnTo>
                      <a:pt x="1706" y="4771"/>
                    </a:lnTo>
                    <a:lnTo>
                      <a:pt x="1706" y="6084"/>
                    </a:lnTo>
                    <a:lnTo>
                      <a:pt x="1706" y="12044"/>
                    </a:lnTo>
                    <a:lnTo>
                      <a:pt x="1707" y="12088"/>
                    </a:lnTo>
                    <a:lnTo>
                      <a:pt x="1711" y="12131"/>
                    </a:lnTo>
                    <a:lnTo>
                      <a:pt x="1716" y="12174"/>
                    </a:lnTo>
                    <a:lnTo>
                      <a:pt x="1724" y="12216"/>
                    </a:lnTo>
                    <a:lnTo>
                      <a:pt x="1733" y="12258"/>
                    </a:lnTo>
                    <a:lnTo>
                      <a:pt x="1745" y="12299"/>
                    </a:lnTo>
                    <a:lnTo>
                      <a:pt x="1758" y="12339"/>
                    </a:lnTo>
                    <a:lnTo>
                      <a:pt x="1774" y="12378"/>
                    </a:lnTo>
                    <a:lnTo>
                      <a:pt x="1791" y="12416"/>
                    </a:lnTo>
                    <a:lnTo>
                      <a:pt x="1810" y="12452"/>
                    </a:lnTo>
                    <a:lnTo>
                      <a:pt x="1831" y="12489"/>
                    </a:lnTo>
                    <a:lnTo>
                      <a:pt x="1853" y="12524"/>
                    </a:lnTo>
                    <a:lnTo>
                      <a:pt x="1877" y="12557"/>
                    </a:lnTo>
                    <a:lnTo>
                      <a:pt x="1902" y="12590"/>
                    </a:lnTo>
                    <a:lnTo>
                      <a:pt x="1929" y="12620"/>
                    </a:lnTo>
                    <a:lnTo>
                      <a:pt x="1957" y="12650"/>
                    </a:lnTo>
                    <a:lnTo>
                      <a:pt x="1987" y="12679"/>
                    </a:lnTo>
                    <a:lnTo>
                      <a:pt x="2018" y="12705"/>
                    </a:lnTo>
                    <a:lnTo>
                      <a:pt x="2051" y="12731"/>
                    </a:lnTo>
                    <a:lnTo>
                      <a:pt x="2084" y="12754"/>
                    </a:lnTo>
                    <a:lnTo>
                      <a:pt x="2119" y="12777"/>
                    </a:lnTo>
                    <a:lnTo>
                      <a:pt x="2155" y="12797"/>
                    </a:lnTo>
                    <a:lnTo>
                      <a:pt x="2191" y="12816"/>
                    </a:lnTo>
                    <a:lnTo>
                      <a:pt x="2230" y="12834"/>
                    </a:lnTo>
                    <a:lnTo>
                      <a:pt x="2269" y="12849"/>
                    </a:lnTo>
                    <a:lnTo>
                      <a:pt x="2309" y="12862"/>
                    </a:lnTo>
                    <a:lnTo>
                      <a:pt x="2349" y="12874"/>
                    </a:lnTo>
                    <a:lnTo>
                      <a:pt x="2390" y="12883"/>
                    </a:lnTo>
                    <a:lnTo>
                      <a:pt x="2432" y="12892"/>
                    </a:lnTo>
                    <a:lnTo>
                      <a:pt x="2475" y="12897"/>
                    </a:lnTo>
                    <a:lnTo>
                      <a:pt x="2519" y="12900"/>
                    </a:lnTo>
                    <a:lnTo>
                      <a:pt x="2563" y="12901"/>
                    </a:lnTo>
                    <a:lnTo>
                      <a:pt x="2608" y="12900"/>
                    </a:lnTo>
                    <a:lnTo>
                      <a:pt x="2651" y="12897"/>
                    </a:lnTo>
                    <a:lnTo>
                      <a:pt x="2694" y="12892"/>
                    </a:lnTo>
                    <a:lnTo>
                      <a:pt x="2735" y="12883"/>
                    </a:lnTo>
                    <a:lnTo>
                      <a:pt x="2777" y="12874"/>
                    </a:lnTo>
                    <a:lnTo>
                      <a:pt x="2818" y="12862"/>
                    </a:lnTo>
                    <a:lnTo>
                      <a:pt x="2858" y="12849"/>
                    </a:lnTo>
                    <a:lnTo>
                      <a:pt x="2897" y="12834"/>
                    </a:lnTo>
                    <a:lnTo>
                      <a:pt x="2935" y="12816"/>
                    </a:lnTo>
                    <a:lnTo>
                      <a:pt x="2971" y="12797"/>
                    </a:lnTo>
                    <a:lnTo>
                      <a:pt x="3007" y="12777"/>
                    </a:lnTo>
                    <a:lnTo>
                      <a:pt x="3043" y="12754"/>
                    </a:lnTo>
                    <a:lnTo>
                      <a:pt x="3076" y="12731"/>
                    </a:lnTo>
                    <a:lnTo>
                      <a:pt x="3108" y="12705"/>
                    </a:lnTo>
                    <a:lnTo>
                      <a:pt x="3139" y="12679"/>
                    </a:lnTo>
                    <a:lnTo>
                      <a:pt x="3170" y="12650"/>
                    </a:lnTo>
                    <a:lnTo>
                      <a:pt x="3198" y="12620"/>
                    </a:lnTo>
                    <a:lnTo>
                      <a:pt x="3224" y="12590"/>
                    </a:lnTo>
                    <a:lnTo>
                      <a:pt x="3250" y="12557"/>
                    </a:lnTo>
                    <a:lnTo>
                      <a:pt x="3273" y="12524"/>
                    </a:lnTo>
                    <a:lnTo>
                      <a:pt x="3296" y="12489"/>
                    </a:lnTo>
                    <a:lnTo>
                      <a:pt x="3316" y="12452"/>
                    </a:lnTo>
                    <a:lnTo>
                      <a:pt x="3335" y="12416"/>
                    </a:lnTo>
                    <a:lnTo>
                      <a:pt x="3353" y="12378"/>
                    </a:lnTo>
                    <a:lnTo>
                      <a:pt x="3368" y="12339"/>
                    </a:lnTo>
                    <a:lnTo>
                      <a:pt x="3381" y="12299"/>
                    </a:lnTo>
                    <a:lnTo>
                      <a:pt x="3393" y="12258"/>
                    </a:lnTo>
                    <a:lnTo>
                      <a:pt x="3402" y="12216"/>
                    </a:lnTo>
                    <a:lnTo>
                      <a:pt x="3411" y="12174"/>
                    </a:lnTo>
                    <a:lnTo>
                      <a:pt x="3416" y="12131"/>
                    </a:lnTo>
                    <a:lnTo>
                      <a:pt x="3419" y="12088"/>
                    </a:lnTo>
                    <a:lnTo>
                      <a:pt x="3420" y="12044"/>
                    </a:lnTo>
                    <a:lnTo>
                      <a:pt x="3420" y="6619"/>
                    </a:lnTo>
                    <a:lnTo>
                      <a:pt x="3741" y="6619"/>
                    </a:lnTo>
                    <a:lnTo>
                      <a:pt x="3741" y="12044"/>
                    </a:lnTo>
                    <a:lnTo>
                      <a:pt x="3742" y="12088"/>
                    </a:lnTo>
                    <a:lnTo>
                      <a:pt x="3746" y="12131"/>
                    </a:lnTo>
                    <a:lnTo>
                      <a:pt x="3751" y="12174"/>
                    </a:lnTo>
                    <a:lnTo>
                      <a:pt x="3759" y="12216"/>
                    </a:lnTo>
                    <a:lnTo>
                      <a:pt x="3768" y="12258"/>
                    </a:lnTo>
                    <a:lnTo>
                      <a:pt x="3780" y="12299"/>
                    </a:lnTo>
                    <a:lnTo>
                      <a:pt x="3793" y="12339"/>
                    </a:lnTo>
                    <a:lnTo>
                      <a:pt x="3809" y="12378"/>
                    </a:lnTo>
                    <a:lnTo>
                      <a:pt x="3826" y="12416"/>
                    </a:lnTo>
                    <a:lnTo>
                      <a:pt x="3845" y="12452"/>
                    </a:lnTo>
                    <a:lnTo>
                      <a:pt x="3866" y="12489"/>
                    </a:lnTo>
                    <a:lnTo>
                      <a:pt x="3888" y="12524"/>
                    </a:lnTo>
                    <a:lnTo>
                      <a:pt x="3912" y="12557"/>
                    </a:lnTo>
                    <a:lnTo>
                      <a:pt x="3937" y="12590"/>
                    </a:lnTo>
                    <a:lnTo>
                      <a:pt x="3964" y="12620"/>
                    </a:lnTo>
                    <a:lnTo>
                      <a:pt x="3993" y="12650"/>
                    </a:lnTo>
                    <a:lnTo>
                      <a:pt x="4022" y="12679"/>
                    </a:lnTo>
                    <a:lnTo>
                      <a:pt x="4053" y="12705"/>
                    </a:lnTo>
                    <a:lnTo>
                      <a:pt x="4086" y="12731"/>
                    </a:lnTo>
                    <a:lnTo>
                      <a:pt x="4119" y="12754"/>
                    </a:lnTo>
                    <a:lnTo>
                      <a:pt x="4154" y="12777"/>
                    </a:lnTo>
                    <a:lnTo>
                      <a:pt x="4190" y="12797"/>
                    </a:lnTo>
                    <a:lnTo>
                      <a:pt x="4226" y="12816"/>
                    </a:lnTo>
                    <a:lnTo>
                      <a:pt x="4265" y="12834"/>
                    </a:lnTo>
                    <a:lnTo>
                      <a:pt x="4304" y="12849"/>
                    </a:lnTo>
                    <a:lnTo>
                      <a:pt x="4344" y="12862"/>
                    </a:lnTo>
                    <a:lnTo>
                      <a:pt x="4384" y="12874"/>
                    </a:lnTo>
                    <a:lnTo>
                      <a:pt x="4426" y="12883"/>
                    </a:lnTo>
                    <a:lnTo>
                      <a:pt x="4468" y="12892"/>
                    </a:lnTo>
                    <a:lnTo>
                      <a:pt x="4510" y="12897"/>
                    </a:lnTo>
                    <a:lnTo>
                      <a:pt x="4555" y="12900"/>
                    </a:lnTo>
                    <a:lnTo>
                      <a:pt x="4599" y="12901"/>
                    </a:lnTo>
                    <a:lnTo>
                      <a:pt x="4643" y="12900"/>
                    </a:lnTo>
                    <a:lnTo>
                      <a:pt x="4686" y="12897"/>
                    </a:lnTo>
                    <a:lnTo>
                      <a:pt x="4729" y="12892"/>
                    </a:lnTo>
                    <a:lnTo>
                      <a:pt x="4771" y="12883"/>
                    </a:lnTo>
                    <a:lnTo>
                      <a:pt x="4812" y="12874"/>
                    </a:lnTo>
                    <a:lnTo>
                      <a:pt x="4853" y="12862"/>
                    </a:lnTo>
                    <a:lnTo>
                      <a:pt x="4893" y="12849"/>
                    </a:lnTo>
                    <a:lnTo>
                      <a:pt x="4932" y="12834"/>
                    </a:lnTo>
                    <a:lnTo>
                      <a:pt x="4970" y="12816"/>
                    </a:lnTo>
                    <a:lnTo>
                      <a:pt x="5006" y="12797"/>
                    </a:lnTo>
                    <a:lnTo>
                      <a:pt x="5042" y="12777"/>
                    </a:lnTo>
                    <a:lnTo>
                      <a:pt x="5078" y="12754"/>
                    </a:lnTo>
                    <a:lnTo>
                      <a:pt x="5111" y="12731"/>
                    </a:lnTo>
                    <a:lnTo>
                      <a:pt x="5144" y="12705"/>
                    </a:lnTo>
                    <a:lnTo>
                      <a:pt x="5174" y="12679"/>
                    </a:lnTo>
                    <a:lnTo>
                      <a:pt x="5205" y="12650"/>
                    </a:lnTo>
                    <a:lnTo>
                      <a:pt x="5233" y="12620"/>
                    </a:lnTo>
                    <a:lnTo>
                      <a:pt x="5259" y="12590"/>
                    </a:lnTo>
                    <a:lnTo>
                      <a:pt x="5285" y="12557"/>
                    </a:lnTo>
                    <a:lnTo>
                      <a:pt x="5308" y="12524"/>
                    </a:lnTo>
                    <a:lnTo>
                      <a:pt x="5331" y="12489"/>
                    </a:lnTo>
                    <a:lnTo>
                      <a:pt x="5351" y="12452"/>
                    </a:lnTo>
                    <a:lnTo>
                      <a:pt x="5370" y="12416"/>
                    </a:lnTo>
                    <a:lnTo>
                      <a:pt x="5388" y="12378"/>
                    </a:lnTo>
                    <a:lnTo>
                      <a:pt x="5403" y="12339"/>
                    </a:lnTo>
                    <a:lnTo>
                      <a:pt x="5416" y="12299"/>
                    </a:lnTo>
                    <a:lnTo>
                      <a:pt x="5428" y="12258"/>
                    </a:lnTo>
                    <a:lnTo>
                      <a:pt x="5437" y="12216"/>
                    </a:lnTo>
                    <a:lnTo>
                      <a:pt x="5446" y="12174"/>
                    </a:lnTo>
                    <a:lnTo>
                      <a:pt x="5451" y="12131"/>
                    </a:lnTo>
                    <a:lnTo>
                      <a:pt x="5454" y="12088"/>
                    </a:lnTo>
                    <a:lnTo>
                      <a:pt x="5455" y="12044"/>
                    </a:lnTo>
                    <a:lnTo>
                      <a:pt x="5455" y="6084"/>
                    </a:lnTo>
                    <a:lnTo>
                      <a:pt x="5455" y="4771"/>
                    </a:lnTo>
                    <a:lnTo>
                      <a:pt x="5455" y="2118"/>
                    </a:lnTo>
                    <a:lnTo>
                      <a:pt x="5621" y="2138"/>
                    </a:lnTo>
                    <a:lnTo>
                      <a:pt x="5780" y="2153"/>
                    </a:lnTo>
                    <a:lnTo>
                      <a:pt x="5936" y="2167"/>
                    </a:lnTo>
                    <a:lnTo>
                      <a:pt x="6087" y="2177"/>
                    </a:lnTo>
                    <a:lnTo>
                      <a:pt x="6235" y="2184"/>
                    </a:lnTo>
                    <a:lnTo>
                      <a:pt x="6379" y="2187"/>
                    </a:lnTo>
                    <a:lnTo>
                      <a:pt x="6518" y="2186"/>
                    </a:lnTo>
                    <a:lnTo>
                      <a:pt x="6654" y="2183"/>
                    </a:lnTo>
                    <a:lnTo>
                      <a:pt x="6787" y="2175"/>
                    </a:lnTo>
                    <a:lnTo>
                      <a:pt x="6917" y="2165"/>
                    </a:lnTo>
                    <a:lnTo>
                      <a:pt x="7044" y="2150"/>
                    </a:lnTo>
                    <a:lnTo>
                      <a:pt x="7167" y="2132"/>
                    </a:lnTo>
                    <a:lnTo>
                      <a:pt x="7289" y="2110"/>
                    </a:lnTo>
                    <a:lnTo>
                      <a:pt x="7408" y="2085"/>
                    </a:lnTo>
                    <a:lnTo>
                      <a:pt x="7526" y="2056"/>
                    </a:lnTo>
                    <a:lnTo>
                      <a:pt x="7641" y="2022"/>
                    </a:lnTo>
                    <a:lnTo>
                      <a:pt x="7755" y="1986"/>
                    </a:lnTo>
                    <a:lnTo>
                      <a:pt x="7868" y="1945"/>
                    </a:lnTo>
                    <a:lnTo>
                      <a:pt x="7979" y="1900"/>
                    </a:lnTo>
                    <a:lnTo>
                      <a:pt x="8089" y="1850"/>
                    </a:lnTo>
                    <a:lnTo>
                      <a:pt x="8199" y="1798"/>
                    </a:lnTo>
                    <a:lnTo>
                      <a:pt x="8308" y="1740"/>
                    </a:lnTo>
                    <a:lnTo>
                      <a:pt x="8417" y="1680"/>
                    </a:lnTo>
                    <a:lnTo>
                      <a:pt x="8525" y="1614"/>
                    </a:lnTo>
                    <a:lnTo>
                      <a:pt x="8634" y="1544"/>
                    </a:lnTo>
                    <a:lnTo>
                      <a:pt x="8743" y="1470"/>
                    </a:lnTo>
                    <a:lnTo>
                      <a:pt x="8852" y="1391"/>
                    </a:lnTo>
                    <a:lnTo>
                      <a:pt x="8962" y="1308"/>
                    </a:lnTo>
                    <a:lnTo>
                      <a:pt x="9073" y="1221"/>
                    </a:lnTo>
                    <a:lnTo>
                      <a:pt x="9187" y="1130"/>
                    </a:lnTo>
                    <a:lnTo>
                      <a:pt x="9300" y="1034"/>
                    </a:lnTo>
                    <a:lnTo>
                      <a:pt x="9415" y="933"/>
                    </a:lnTo>
                    <a:lnTo>
                      <a:pt x="9434" y="912"/>
                    </a:lnTo>
                    <a:lnTo>
                      <a:pt x="9452" y="890"/>
                    </a:lnTo>
                    <a:lnTo>
                      <a:pt x="9469" y="867"/>
                    </a:lnTo>
                    <a:lnTo>
                      <a:pt x="9483" y="844"/>
                    </a:lnTo>
                    <a:lnTo>
                      <a:pt x="9497" y="820"/>
                    </a:lnTo>
                    <a:lnTo>
                      <a:pt x="9510" y="796"/>
                    </a:lnTo>
                    <a:lnTo>
                      <a:pt x="9521" y="771"/>
                    </a:lnTo>
                    <a:lnTo>
                      <a:pt x="9531" y="745"/>
                    </a:lnTo>
                    <a:lnTo>
                      <a:pt x="9540" y="720"/>
                    </a:lnTo>
                    <a:lnTo>
                      <a:pt x="9547" y="694"/>
                    </a:lnTo>
                    <a:lnTo>
                      <a:pt x="9554" y="669"/>
                    </a:lnTo>
                    <a:lnTo>
                      <a:pt x="9558" y="643"/>
                    </a:lnTo>
                    <a:lnTo>
                      <a:pt x="9562" y="615"/>
                    </a:lnTo>
                    <a:lnTo>
                      <a:pt x="9564" y="589"/>
                    </a:lnTo>
                    <a:lnTo>
                      <a:pt x="9565" y="563"/>
                    </a:lnTo>
                    <a:lnTo>
                      <a:pt x="9565" y="536"/>
                    </a:lnTo>
                    <a:lnTo>
                      <a:pt x="9563" y="510"/>
                    </a:lnTo>
                    <a:lnTo>
                      <a:pt x="9560" y="483"/>
                    </a:lnTo>
                    <a:lnTo>
                      <a:pt x="9557" y="457"/>
                    </a:lnTo>
                    <a:lnTo>
                      <a:pt x="9550" y="431"/>
                    </a:lnTo>
                    <a:lnTo>
                      <a:pt x="9544" y="405"/>
                    </a:lnTo>
                    <a:lnTo>
                      <a:pt x="9537" y="378"/>
                    </a:lnTo>
                    <a:lnTo>
                      <a:pt x="9527" y="353"/>
                    </a:lnTo>
                    <a:lnTo>
                      <a:pt x="9517" y="329"/>
                    </a:lnTo>
                    <a:lnTo>
                      <a:pt x="9505" y="304"/>
                    </a:lnTo>
                    <a:lnTo>
                      <a:pt x="9493" y="280"/>
                    </a:lnTo>
                    <a:lnTo>
                      <a:pt x="9478" y="257"/>
                    </a:lnTo>
                    <a:lnTo>
                      <a:pt x="9463" y="234"/>
                    </a:lnTo>
                    <a:lnTo>
                      <a:pt x="9447" y="212"/>
                    </a:lnTo>
                    <a:lnTo>
                      <a:pt x="9429" y="191"/>
                    </a:lnTo>
                    <a:lnTo>
                      <a:pt x="9410" y="170"/>
                    </a:lnTo>
                    <a:lnTo>
                      <a:pt x="9389" y="150"/>
                    </a:lnTo>
                    <a:lnTo>
                      <a:pt x="9368" y="131"/>
                    </a:lnTo>
                    <a:lnTo>
                      <a:pt x="9346" y="113"/>
                    </a:lnTo>
                    <a:lnTo>
                      <a:pt x="9323" y="96"/>
                    </a:lnTo>
                    <a:lnTo>
                      <a:pt x="9300" y="82"/>
                    </a:lnTo>
                    <a:lnTo>
                      <a:pt x="9277" y="67"/>
                    </a:lnTo>
                    <a:lnTo>
                      <a:pt x="9252" y="54"/>
                    </a:lnTo>
                    <a:lnTo>
                      <a:pt x="9228" y="44"/>
                    </a:lnTo>
                    <a:lnTo>
                      <a:pt x="9202" y="34"/>
                    </a:lnTo>
                    <a:lnTo>
                      <a:pt x="9176" y="25"/>
                    </a:lnTo>
                    <a:lnTo>
                      <a:pt x="9151" y="18"/>
                    </a:lnTo>
                    <a:lnTo>
                      <a:pt x="9125" y="12"/>
                    </a:lnTo>
                    <a:lnTo>
                      <a:pt x="9099" y="6"/>
                    </a:lnTo>
                    <a:lnTo>
                      <a:pt x="9072" y="3"/>
                    </a:lnTo>
                    <a:lnTo>
                      <a:pt x="9045" y="1"/>
                    </a:lnTo>
                    <a:lnTo>
                      <a:pt x="9019" y="0"/>
                    </a:lnTo>
                    <a:lnTo>
                      <a:pt x="8993" y="0"/>
                    </a:lnTo>
                    <a:lnTo>
                      <a:pt x="8965" y="1"/>
                    </a:lnTo>
                    <a:lnTo>
                      <a:pt x="8939" y="4"/>
                    </a:lnTo>
                    <a:lnTo>
                      <a:pt x="8913" y="8"/>
                    </a:lnTo>
                    <a:lnTo>
                      <a:pt x="8887" y="14"/>
                    </a:lnTo>
                    <a:lnTo>
                      <a:pt x="8861" y="20"/>
                    </a:lnTo>
                    <a:lnTo>
                      <a:pt x="8835" y="28"/>
                    </a:lnTo>
                    <a:lnTo>
                      <a:pt x="8810" y="37"/>
                    </a:lnTo>
                    <a:lnTo>
                      <a:pt x="8785" y="47"/>
                    </a:lnTo>
                    <a:lnTo>
                      <a:pt x="8761" y="59"/>
                    </a:lnTo>
                    <a:lnTo>
                      <a:pt x="8737" y="72"/>
                    </a:lnTo>
                    <a:lnTo>
                      <a:pt x="8713" y="86"/>
                    </a:lnTo>
                    <a:lnTo>
                      <a:pt x="8691" y="102"/>
                    </a:lnTo>
                    <a:lnTo>
                      <a:pt x="8669" y="117"/>
                    </a:lnTo>
                    <a:lnTo>
                      <a:pt x="8647" y="135"/>
                    </a:lnTo>
                    <a:lnTo>
                      <a:pt x="8626" y="155"/>
                    </a:lnTo>
                    <a:lnTo>
                      <a:pt x="8606" y="175"/>
                    </a:lnTo>
                    <a:lnTo>
                      <a:pt x="8600" y="189"/>
                    </a:lnTo>
                    <a:lnTo>
                      <a:pt x="8592" y="202"/>
                    </a:lnTo>
                    <a:lnTo>
                      <a:pt x="8585" y="216"/>
                    </a:lnTo>
                    <a:lnTo>
                      <a:pt x="8575" y="230"/>
                    </a:lnTo>
                    <a:lnTo>
                      <a:pt x="8566" y="244"/>
                    </a:lnTo>
                    <a:lnTo>
                      <a:pt x="8557" y="258"/>
                    </a:lnTo>
                    <a:lnTo>
                      <a:pt x="8545" y="272"/>
                    </a:lnTo>
                    <a:lnTo>
                      <a:pt x="8533" y="286"/>
                    </a:lnTo>
                    <a:lnTo>
                      <a:pt x="8508" y="315"/>
                    </a:lnTo>
                    <a:lnTo>
                      <a:pt x="8481" y="344"/>
                    </a:lnTo>
                    <a:lnTo>
                      <a:pt x="8451" y="372"/>
                    </a:lnTo>
                    <a:lnTo>
                      <a:pt x="8417" y="402"/>
                    </a:lnTo>
                    <a:lnTo>
                      <a:pt x="8382" y="431"/>
                    </a:lnTo>
                    <a:lnTo>
                      <a:pt x="8345" y="460"/>
                    </a:lnTo>
                    <a:lnTo>
                      <a:pt x="8306" y="489"/>
                    </a:lnTo>
                    <a:lnTo>
                      <a:pt x="8265" y="518"/>
                    </a:lnTo>
                    <a:lnTo>
                      <a:pt x="8222" y="547"/>
                    </a:lnTo>
                    <a:lnTo>
                      <a:pt x="8177" y="577"/>
                    </a:lnTo>
                    <a:lnTo>
                      <a:pt x="8131" y="605"/>
                    </a:lnTo>
                    <a:lnTo>
                      <a:pt x="8084" y="633"/>
                    </a:lnTo>
                    <a:lnTo>
                      <a:pt x="8000" y="681"/>
                    </a:lnTo>
                    <a:lnTo>
                      <a:pt x="7918" y="728"/>
                    </a:lnTo>
                    <a:lnTo>
                      <a:pt x="7837" y="771"/>
                    </a:lnTo>
                    <a:lnTo>
                      <a:pt x="7757" y="811"/>
                    </a:lnTo>
                    <a:lnTo>
                      <a:pt x="7678" y="850"/>
                    </a:lnTo>
                    <a:lnTo>
                      <a:pt x="7599" y="886"/>
                    </a:lnTo>
                    <a:lnTo>
                      <a:pt x="7522" y="921"/>
                    </a:lnTo>
                    <a:lnTo>
                      <a:pt x="7445" y="951"/>
                    </a:lnTo>
                    <a:lnTo>
                      <a:pt x="7369" y="980"/>
                    </a:lnTo>
                    <a:lnTo>
                      <a:pt x="7292" y="1006"/>
                    </a:lnTo>
                    <a:lnTo>
                      <a:pt x="7217" y="1031"/>
                    </a:lnTo>
                    <a:lnTo>
                      <a:pt x="7141" y="1053"/>
                    </a:lnTo>
                    <a:lnTo>
                      <a:pt x="7066" y="1071"/>
                    </a:lnTo>
                    <a:lnTo>
                      <a:pt x="6990" y="1089"/>
                    </a:lnTo>
                    <a:lnTo>
                      <a:pt x="6915" y="1103"/>
                    </a:lnTo>
                    <a:lnTo>
                      <a:pt x="6839" y="1116"/>
                    </a:lnTo>
                    <a:lnTo>
                      <a:pt x="6763" y="1126"/>
                    </a:lnTo>
                    <a:lnTo>
                      <a:pt x="6687" y="1133"/>
                    </a:lnTo>
                    <a:lnTo>
                      <a:pt x="6611" y="1139"/>
                    </a:lnTo>
                    <a:lnTo>
                      <a:pt x="6533" y="1141"/>
                    </a:lnTo>
                    <a:lnTo>
                      <a:pt x="6455" y="1142"/>
                    </a:lnTo>
                    <a:lnTo>
                      <a:pt x="6377" y="1140"/>
                    </a:lnTo>
                    <a:lnTo>
                      <a:pt x="6297" y="1135"/>
                    </a:lnTo>
                    <a:lnTo>
                      <a:pt x="6217" y="1129"/>
                    </a:lnTo>
                    <a:lnTo>
                      <a:pt x="6136" y="1120"/>
                    </a:lnTo>
                    <a:lnTo>
                      <a:pt x="6053" y="1108"/>
                    </a:lnTo>
                    <a:lnTo>
                      <a:pt x="5970" y="1095"/>
                    </a:lnTo>
                    <a:lnTo>
                      <a:pt x="5885" y="1079"/>
                    </a:lnTo>
                    <a:lnTo>
                      <a:pt x="5798" y="1061"/>
                    </a:lnTo>
                    <a:lnTo>
                      <a:pt x="5711" y="1040"/>
                    </a:lnTo>
                    <a:lnTo>
                      <a:pt x="5621" y="1018"/>
                    </a:lnTo>
                    <a:lnTo>
                      <a:pt x="5531" y="993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1" name="Freeform 7"/>
              <p:cNvSpPr>
                <a:spLocks/>
              </p:cNvSpPr>
              <p:nvPr/>
            </p:nvSpPr>
            <p:spPr bwMode="auto">
              <a:xfrm>
                <a:off x="1255" y="811"/>
                <a:ext cx="624" cy="623"/>
              </a:xfrm>
              <a:custGeom>
                <a:avLst/>
                <a:gdLst>
                  <a:gd name="T0" fmla="*/ 12 w 3118"/>
                  <a:gd name="T1" fmla="*/ 1363 h 3118"/>
                  <a:gd name="T2" fmla="*/ 0 w 3118"/>
                  <a:gd name="T3" fmla="*/ 1597 h 3118"/>
                  <a:gd name="T4" fmla="*/ 22 w 3118"/>
                  <a:gd name="T5" fmla="*/ 1824 h 3118"/>
                  <a:gd name="T6" fmla="*/ 77 w 3118"/>
                  <a:gd name="T7" fmla="*/ 2044 h 3118"/>
                  <a:gd name="T8" fmla="*/ 162 w 3118"/>
                  <a:gd name="T9" fmla="*/ 2252 h 3118"/>
                  <a:gd name="T10" fmla="*/ 276 w 3118"/>
                  <a:gd name="T11" fmla="*/ 2446 h 3118"/>
                  <a:gd name="T12" fmla="*/ 417 w 3118"/>
                  <a:gd name="T13" fmla="*/ 2621 h 3118"/>
                  <a:gd name="T14" fmla="*/ 581 w 3118"/>
                  <a:gd name="T15" fmla="*/ 2775 h 3118"/>
                  <a:gd name="T16" fmla="*/ 769 w 3118"/>
                  <a:gd name="T17" fmla="*/ 2904 h 3118"/>
                  <a:gd name="T18" fmla="*/ 978 w 3118"/>
                  <a:gd name="T19" fmla="*/ 3007 h 3118"/>
                  <a:gd name="T20" fmla="*/ 1205 w 3118"/>
                  <a:gd name="T21" fmla="*/ 3078 h 3118"/>
                  <a:gd name="T22" fmla="*/ 1440 w 3118"/>
                  <a:gd name="T23" fmla="*/ 3114 h 3118"/>
                  <a:gd name="T24" fmla="*/ 1673 w 3118"/>
                  <a:gd name="T25" fmla="*/ 3115 h 3118"/>
                  <a:gd name="T26" fmla="*/ 1898 w 3118"/>
                  <a:gd name="T27" fmla="*/ 3081 h 3118"/>
                  <a:gd name="T28" fmla="*/ 2114 w 3118"/>
                  <a:gd name="T29" fmla="*/ 3016 h 3118"/>
                  <a:gd name="T30" fmla="*/ 2318 w 3118"/>
                  <a:gd name="T31" fmla="*/ 2921 h 3118"/>
                  <a:gd name="T32" fmla="*/ 2505 w 3118"/>
                  <a:gd name="T33" fmla="*/ 2798 h 3118"/>
                  <a:gd name="T34" fmla="*/ 2674 w 3118"/>
                  <a:gd name="T35" fmla="*/ 2649 h 3118"/>
                  <a:gd name="T36" fmla="*/ 2820 w 3118"/>
                  <a:gd name="T37" fmla="*/ 2476 h 3118"/>
                  <a:gd name="T38" fmla="*/ 2940 w 3118"/>
                  <a:gd name="T39" fmla="*/ 2281 h 3118"/>
                  <a:gd name="T40" fmla="*/ 3033 w 3118"/>
                  <a:gd name="T41" fmla="*/ 2066 h 3118"/>
                  <a:gd name="T42" fmla="*/ 3094 w 3118"/>
                  <a:gd name="T43" fmla="*/ 1835 h 3118"/>
                  <a:gd name="T44" fmla="*/ 3118 w 3118"/>
                  <a:gd name="T45" fmla="*/ 1600 h 3118"/>
                  <a:gd name="T46" fmla="*/ 3106 w 3118"/>
                  <a:gd name="T47" fmla="*/ 1369 h 3118"/>
                  <a:gd name="T48" fmla="*/ 3062 w 3118"/>
                  <a:gd name="T49" fmla="*/ 1147 h 3118"/>
                  <a:gd name="T50" fmla="*/ 2987 w 3118"/>
                  <a:gd name="T51" fmla="*/ 934 h 3118"/>
                  <a:gd name="T52" fmla="*/ 2883 w 3118"/>
                  <a:gd name="T53" fmla="*/ 736 h 3118"/>
                  <a:gd name="T54" fmla="*/ 2751 w 3118"/>
                  <a:gd name="T55" fmla="*/ 554 h 3118"/>
                  <a:gd name="T56" fmla="*/ 2593 w 3118"/>
                  <a:gd name="T57" fmla="*/ 393 h 3118"/>
                  <a:gd name="T58" fmla="*/ 2413 w 3118"/>
                  <a:gd name="T59" fmla="*/ 255 h 3118"/>
                  <a:gd name="T60" fmla="*/ 2211 w 3118"/>
                  <a:gd name="T61" fmla="*/ 143 h 3118"/>
                  <a:gd name="T62" fmla="*/ 1990 w 3118"/>
                  <a:gd name="T63" fmla="*/ 61 h 3118"/>
                  <a:gd name="T64" fmla="*/ 1756 w 3118"/>
                  <a:gd name="T65" fmla="*/ 12 h 3118"/>
                  <a:gd name="T66" fmla="*/ 1522 w 3118"/>
                  <a:gd name="T67" fmla="*/ 0 h 3118"/>
                  <a:gd name="T68" fmla="*/ 1293 w 3118"/>
                  <a:gd name="T69" fmla="*/ 23 h 3118"/>
                  <a:gd name="T70" fmla="*/ 1074 w 3118"/>
                  <a:gd name="T71" fmla="*/ 77 h 3118"/>
                  <a:gd name="T72" fmla="*/ 866 w 3118"/>
                  <a:gd name="T73" fmla="*/ 162 h 3118"/>
                  <a:gd name="T74" fmla="*/ 673 w 3118"/>
                  <a:gd name="T75" fmla="*/ 277 h 3118"/>
                  <a:gd name="T76" fmla="*/ 498 w 3118"/>
                  <a:gd name="T77" fmla="*/ 417 h 3118"/>
                  <a:gd name="T78" fmla="*/ 343 w 3118"/>
                  <a:gd name="T79" fmla="*/ 583 h 3118"/>
                  <a:gd name="T80" fmla="*/ 213 w 3118"/>
                  <a:gd name="T81" fmla="*/ 770 h 3118"/>
                  <a:gd name="T82" fmla="*/ 112 w 3118"/>
                  <a:gd name="T83" fmla="*/ 979 h 3118"/>
                  <a:gd name="T84" fmla="*/ 40 w 3118"/>
                  <a:gd name="T85" fmla="*/ 1205 h 3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18" h="3118">
                    <a:moveTo>
                      <a:pt x="40" y="1205"/>
                    </a:moveTo>
                    <a:lnTo>
                      <a:pt x="24" y="1284"/>
                    </a:lnTo>
                    <a:lnTo>
                      <a:pt x="12" y="1363"/>
                    </a:lnTo>
                    <a:lnTo>
                      <a:pt x="4" y="1441"/>
                    </a:lnTo>
                    <a:lnTo>
                      <a:pt x="0" y="1519"/>
                    </a:lnTo>
                    <a:lnTo>
                      <a:pt x="0" y="1597"/>
                    </a:lnTo>
                    <a:lnTo>
                      <a:pt x="4" y="1673"/>
                    </a:lnTo>
                    <a:lnTo>
                      <a:pt x="11" y="1750"/>
                    </a:lnTo>
                    <a:lnTo>
                      <a:pt x="22" y="1824"/>
                    </a:lnTo>
                    <a:lnTo>
                      <a:pt x="36" y="1898"/>
                    </a:lnTo>
                    <a:lnTo>
                      <a:pt x="55" y="1972"/>
                    </a:lnTo>
                    <a:lnTo>
                      <a:pt x="77" y="2044"/>
                    </a:lnTo>
                    <a:lnTo>
                      <a:pt x="102" y="2116"/>
                    </a:lnTo>
                    <a:lnTo>
                      <a:pt x="131" y="2185"/>
                    </a:lnTo>
                    <a:lnTo>
                      <a:pt x="162" y="2252"/>
                    </a:lnTo>
                    <a:lnTo>
                      <a:pt x="197" y="2319"/>
                    </a:lnTo>
                    <a:lnTo>
                      <a:pt x="234" y="2383"/>
                    </a:lnTo>
                    <a:lnTo>
                      <a:pt x="276" y="2446"/>
                    </a:lnTo>
                    <a:lnTo>
                      <a:pt x="320" y="2507"/>
                    </a:lnTo>
                    <a:lnTo>
                      <a:pt x="367" y="2564"/>
                    </a:lnTo>
                    <a:lnTo>
                      <a:pt x="417" y="2621"/>
                    </a:lnTo>
                    <a:lnTo>
                      <a:pt x="469" y="2674"/>
                    </a:lnTo>
                    <a:lnTo>
                      <a:pt x="524" y="2726"/>
                    </a:lnTo>
                    <a:lnTo>
                      <a:pt x="581" y="2775"/>
                    </a:lnTo>
                    <a:lnTo>
                      <a:pt x="642" y="2821"/>
                    </a:lnTo>
                    <a:lnTo>
                      <a:pt x="704" y="2864"/>
                    </a:lnTo>
                    <a:lnTo>
                      <a:pt x="769" y="2904"/>
                    </a:lnTo>
                    <a:lnTo>
                      <a:pt x="836" y="2942"/>
                    </a:lnTo>
                    <a:lnTo>
                      <a:pt x="906" y="2975"/>
                    </a:lnTo>
                    <a:lnTo>
                      <a:pt x="978" y="3007"/>
                    </a:lnTo>
                    <a:lnTo>
                      <a:pt x="1051" y="3034"/>
                    </a:lnTo>
                    <a:lnTo>
                      <a:pt x="1128" y="3057"/>
                    </a:lnTo>
                    <a:lnTo>
                      <a:pt x="1205" y="3078"/>
                    </a:lnTo>
                    <a:lnTo>
                      <a:pt x="1284" y="3094"/>
                    </a:lnTo>
                    <a:lnTo>
                      <a:pt x="1363" y="3106"/>
                    </a:lnTo>
                    <a:lnTo>
                      <a:pt x="1440" y="3114"/>
                    </a:lnTo>
                    <a:lnTo>
                      <a:pt x="1519" y="3118"/>
                    </a:lnTo>
                    <a:lnTo>
                      <a:pt x="1595" y="3118"/>
                    </a:lnTo>
                    <a:lnTo>
                      <a:pt x="1673" y="3115"/>
                    </a:lnTo>
                    <a:lnTo>
                      <a:pt x="1748" y="3107"/>
                    </a:lnTo>
                    <a:lnTo>
                      <a:pt x="1824" y="3096"/>
                    </a:lnTo>
                    <a:lnTo>
                      <a:pt x="1898" y="3081"/>
                    </a:lnTo>
                    <a:lnTo>
                      <a:pt x="1972" y="3063"/>
                    </a:lnTo>
                    <a:lnTo>
                      <a:pt x="2044" y="3041"/>
                    </a:lnTo>
                    <a:lnTo>
                      <a:pt x="2114" y="3016"/>
                    </a:lnTo>
                    <a:lnTo>
                      <a:pt x="2183" y="2988"/>
                    </a:lnTo>
                    <a:lnTo>
                      <a:pt x="2252" y="2956"/>
                    </a:lnTo>
                    <a:lnTo>
                      <a:pt x="2318" y="2921"/>
                    </a:lnTo>
                    <a:lnTo>
                      <a:pt x="2383" y="2883"/>
                    </a:lnTo>
                    <a:lnTo>
                      <a:pt x="2445" y="2842"/>
                    </a:lnTo>
                    <a:lnTo>
                      <a:pt x="2505" y="2798"/>
                    </a:lnTo>
                    <a:lnTo>
                      <a:pt x="2564" y="2751"/>
                    </a:lnTo>
                    <a:lnTo>
                      <a:pt x="2620" y="2702"/>
                    </a:lnTo>
                    <a:lnTo>
                      <a:pt x="2674" y="2649"/>
                    </a:lnTo>
                    <a:lnTo>
                      <a:pt x="2726" y="2594"/>
                    </a:lnTo>
                    <a:lnTo>
                      <a:pt x="2774" y="2536"/>
                    </a:lnTo>
                    <a:lnTo>
                      <a:pt x="2820" y="2476"/>
                    </a:lnTo>
                    <a:lnTo>
                      <a:pt x="2863" y="2413"/>
                    </a:lnTo>
                    <a:lnTo>
                      <a:pt x="2904" y="2348"/>
                    </a:lnTo>
                    <a:lnTo>
                      <a:pt x="2940" y="2281"/>
                    </a:lnTo>
                    <a:lnTo>
                      <a:pt x="2975" y="2212"/>
                    </a:lnTo>
                    <a:lnTo>
                      <a:pt x="3005" y="2140"/>
                    </a:lnTo>
                    <a:lnTo>
                      <a:pt x="3033" y="2066"/>
                    </a:lnTo>
                    <a:lnTo>
                      <a:pt x="3057" y="1991"/>
                    </a:lnTo>
                    <a:lnTo>
                      <a:pt x="3077" y="1913"/>
                    </a:lnTo>
                    <a:lnTo>
                      <a:pt x="3094" y="1835"/>
                    </a:lnTo>
                    <a:lnTo>
                      <a:pt x="3105" y="1756"/>
                    </a:lnTo>
                    <a:lnTo>
                      <a:pt x="3113" y="1677"/>
                    </a:lnTo>
                    <a:lnTo>
                      <a:pt x="3118" y="1600"/>
                    </a:lnTo>
                    <a:lnTo>
                      <a:pt x="3118" y="1522"/>
                    </a:lnTo>
                    <a:lnTo>
                      <a:pt x="3113" y="1446"/>
                    </a:lnTo>
                    <a:lnTo>
                      <a:pt x="3106" y="1369"/>
                    </a:lnTo>
                    <a:lnTo>
                      <a:pt x="3096" y="1294"/>
                    </a:lnTo>
                    <a:lnTo>
                      <a:pt x="3081" y="1220"/>
                    </a:lnTo>
                    <a:lnTo>
                      <a:pt x="3062" y="1147"/>
                    </a:lnTo>
                    <a:lnTo>
                      <a:pt x="3040" y="1074"/>
                    </a:lnTo>
                    <a:lnTo>
                      <a:pt x="3015" y="1003"/>
                    </a:lnTo>
                    <a:lnTo>
                      <a:pt x="2987" y="934"/>
                    </a:lnTo>
                    <a:lnTo>
                      <a:pt x="2955" y="866"/>
                    </a:lnTo>
                    <a:lnTo>
                      <a:pt x="2921" y="800"/>
                    </a:lnTo>
                    <a:lnTo>
                      <a:pt x="2883" y="736"/>
                    </a:lnTo>
                    <a:lnTo>
                      <a:pt x="2841" y="673"/>
                    </a:lnTo>
                    <a:lnTo>
                      <a:pt x="2797" y="612"/>
                    </a:lnTo>
                    <a:lnTo>
                      <a:pt x="2751" y="554"/>
                    </a:lnTo>
                    <a:lnTo>
                      <a:pt x="2700" y="498"/>
                    </a:lnTo>
                    <a:lnTo>
                      <a:pt x="2648" y="444"/>
                    </a:lnTo>
                    <a:lnTo>
                      <a:pt x="2593" y="393"/>
                    </a:lnTo>
                    <a:lnTo>
                      <a:pt x="2536" y="344"/>
                    </a:lnTo>
                    <a:lnTo>
                      <a:pt x="2475" y="298"/>
                    </a:lnTo>
                    <a:lnTo>
                      <a:pt x="2413" y="255"/>
                    </a:lnTo>
                    <a:lnTo>
                      <a:pt x="2348" y="215"/>
                    </a:lnTo>
                    <a:lnTo>
                      <a:pt x="2281" y="177"/>
                    </a:lnTo>
                    <a:lnTo>
                      <a:pt x="2211" y="143"/>
                    </a:lnTo>
                    <a:lnTo>
                      <a:pt x="2139" y="112"/>
                    </a:lnTo>
                    <a:lnTo>
                      <a:pt x="2066" y="85"/>
                    </a:lnTo>
                    <a:lnTo>
                      <a:pt x="1990" y="61"/>
                    </a:lnTo>
                    <a:lnTo>
                      <a:pt x="1912" y="41"/>
                    </a:lnTo>
                    <a:lnTo>
                      <a:pt x="1833" y="25"/>
                    </a:lnTo>
                    <a:lnTo>
                      <a:pt x="1756" y="12"/>
                    </a:lnTo>
                    <a:lnTo>
                      <a:pt x="1677" y="4"/>
                    </a:lnTo>
                    <a:lnTo>
                      <a:pt x="1599" y="1"/>
                    </a:lnTo>
                    <a:lnTo>
                      <a:pt x="1522" y="0"/>
                    </a:lnTo>
                    <a:lnTo>
                      <a:pt x="1445" y="4"/>
                    </a:lnTo>
                    <a:lnTo>
                      <a:pt x="1369" y="11"/>
                    </a:lnTo>
                    <a:lnTo>
                      <a:pt x="1293" y="23"/>
                    </a:lnTo>
                    <a:lnTo>
                      <a:pt x="1219" y="38"/>
                    </a:lnTo>
                    <a:lnTo>
                      <a:pt x="1146" y="55"/>
                    </a:lnTo>
                    <a:lnTo>
                      <a:pt x="1074" y="77"/>
                    </a:lnTo>
                    <a:lnTo>
                      <a:pt x="1003" y="103"/>
                    </a:lnTo>
                    <a:lnTo>
                      <a:pt x="934" y="131"/>
                    </a:lnTo>
                    <a:lnTo>
                      <a:pt x="866" y="162"/>
                    </a:lnTo>
                    <a:lnTo>
                      <a:pt x="800" y="198"/>
                    </a:lnTo>
                    <a:lnTo>
                      <a:pt x="735" y="236"/>
                    </a:lnTo>
                    <a:lnTo>
                      <a:pt x="673" y="277"/>
                    </a:lnTo>
                    <a:lnTo>
                      <a:pt x="612" y="321"/>
                    </a:lnTo>
                    <a:lnTo>
                      <a:pt x="553" y="368"/>
                    </a:lnTo>
                    <a:lnTo>
                      <a:pt x="498" y="417"/>
                    </a:lnTo>
                    <a:lnTo>
                      <a:pt x="443" y="469"/>
                    </a:lnTo>
                    <a:lnTo>
                      <a:pt x="392" y="525"/>
                    </a:lnTo>
                    <a:lnTo>
                      <a:pt x="343" y="583"/>
                    </a:lnTo>
                    <a:lnTo>
                      <a:pt x="297" y="642"/>
                    </a:lnTo>
                    <a:lnTo>
                      <a:pt x="254" y="705"/>
                    </a:lnTo>
                    <a:lnTo>
                      <a:pt x="213" y="770"/>
                    </a:lnTo>
                    <a:lnTo>
                      <a:pt x="177" y="837"/>
                    </a:lnTo>
                    <a:lnTo>
                      <a:pt x="142" y="907"/>
                    </a:lnTo>
                    <a:lnTo>
                      <a:pt x="112" y="979"/>
                    </a:lnTo>
                    <a:lnTo>
                      <a:pt x="84" y="1052"/>
                    </a:lnTo>
                    <a:lnTo>
                      <a:pt x="60" y="1128"/>
                    </a:lnTo>
                    <a:lnTo>
                      <a:pt x="40" y="1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2" name="Rectangle 8"/>
              <p:cNvSpPr>
                <a:spLocks noChangeArrowheads="1"/>
              </p:cNvSpPr>
              <p:nvPr/>
            </p:nvSpPr>
            <p:spPr bwMode="auto">
              <a:xfrm>
                <a:off x="2534" y="1872"/>
                <a:ext cx="215" cy="1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3" name="Rectangle 9"/>
              <p:cNvSpPr>
                <a:spLocks noChangeArrowheads="1"/>
              </p:cNvSpPr>
              <p:nvPr/>
            </p:nvSpPr>
            <p:spPr bwMode="auto">
              <a:xfrm>
                <a:off x="2833" y="1622"/>
                <a:ext cx="214" cy="3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4" name="Rectangle 10"/>
              <p:cNvSpPr>
                <a:spLocks noChangeArrowheads="1"/>
              </p:cNvSpPr>
              <p:nvPr/>
            </p:nvSpPr>
            <p:spPr bwMode="auto">
              <a:xfrm>
                <a:off x="3158" y="1373"/>
                <a:ext cx="215" cy="6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5" name="Rectangle 11"/>
              <p:cNvSpPr>
                <a:spLocks noChangeArrowheads="1"/>
              </p:cNvSpPr>
              <p:nvPr/>
            </p:nvSpPr>
            <p:spPr bwMode="auto">
              <a:xfrm>
                <a:off x="3470" y="1123"/>
                <a:ext cx="215" cy="8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</p:grpSp>
        <p:pic>
          <p:nvPicPr>
            <p:cNvPr id="17" name="Imagem 16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35" t="14505" r="6545" b="31950"/>
            <a:stretch/>
          </p:blipFill>
          <p:spPr>
            <a:xfrm>
              <a:off x="7929717" y="3410451"/>
              <a:ext cx="7361804" cy="154989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Imagem 17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5" t="22789" r="5456" b="29838"/>
            <a:stretch/>
          </p:blipFill>
          <p:spPr>
            <a:xfrm>
              <a:off x="8042343" y="2564321"/>
              <a:ext cx="7357211" cy="1054386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6" name="Grupo 25"/>
          <p:cNvGrpSpPr/>
          <p:nvPr userDrawn="1"/>
        </p:nvGrpSpPr>
        <p:grpSpPr>
          <a:xfrm>
            <a:off x="8831807" y="5879035"/>
            <a:ext cx="945729" cy="775352"/>
            <a:chOff x="8903815" y="5892578"/>
            <a:chExt cx="945729" cy="775352"/>
          </a:xfrm>
          <a:gradFill flip="none" rotWithShape="1">
            <a:gsLst>
              <a:gs pos="20000">
                <a:srgbClr val="2A4B0E"/>
              </a:gs>
              <a:gs pos="70000">
                <a:srgbClr val="5EAF0D">
                  <a:alpha val="62000"/>
                </a:srgbClr>
              </a:gs>
              <a:gs pos="100000">
                <a:srgbClr val="CBF41C">
                  <a:alpha val="50000"/>
                </a:srgbClr>
              </a:gs>
            </a:gsLst>
            <a:lin ang="10800000" scaled="1"/>
            <a:tileRect/>
          </a:gradFill>
        </p:grpSpPr>
        <p:sp>
          <p:nvSpPr>
            <p:cNvPr id="27" name="Retângulo de cantos arredondados 26"/>
            <p:cNvSpPr/>
            <p:nvPr/>
          </p:nvSpPr>
          <p:spPr>
            <a:xfrm>
              <a:off x="9568785" y="5899128"/>
              <a:ext cx="280759" cy="236450"/>
            </a:xfrm>
            <a:prstGeom prst="roundRect">
              <a:avLst/>
            </a:prstGeom>
            <a:grpFill/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28" name="Retângulo de cantos arredondados 27"/>
            <p:cNvSpPr/>
            <p:nvPr/>
          </p:nvSpPr>
          <p:spPr>
            <a:xfrm>
              <a:off x="9568785" y="6431480"/>
              <a:ext cx="280759" cy="236450"/>
            </a:xfrm>
            <a:prstGeom prst="roundRect">
              <a:avLst/>
            </a:prstGeom>
            <a:grpFill/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29" name="Retângulo de cantos arredondados 28"/>
            <p:cNvSpPr/>
            <p:nvPr/>
          </p:nvSpPr>
          <p:spPr>
            <a:xfrm>
              <a:off x="9236300" y="6162029"/>
              <a:ext cx="280759" cy="236450"/>
            </a:xfrm>
            <a:prstGeom prst="roundRect">
              <a:avLst/>
            </a:prstGeom>
            <a:grpFill/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30" name="Retângulo de cantos arredondados 29"/>
            <p:cNvSpPr/>
            <p:nvPr/>
          </p:nvSpPr>
          <p:spPr>
            <a:xfrm>
              <a:off x="9236300" y="6428205"/>
              <a:ext cx="280759" cy="236450"/>
            </a:xfrm>
            <a:prstGeom prst="roundRect">
              <a:avLst/>
            </a:prstGeom>
            <a:grpFill/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31" name="Retângulo de cantos arredondados 30"/>
            <p:cNvSpPr/>
            <p:nvPr/>
          </p:nvSpPr>
          <p:spPr>
            <a:xfrm>
              <a:off x="8903815" y="5892578"/>
              <a:ext cx="280759" cy="236450"/>
            </a:xfrm>
            <a:prstGeom prst="roundRect">
              <a:avLst/>
            </a:prstGeom>
            <a:grpFill/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32" name="Retângulo de cantos arredondados 31"/>
            <p:cNvSpPr/>
            <p:nvPr/>
          </p:nvSpPr>
          <p:spPr>
            <a:xfrm>
              <a:off x="8903815" y="6158754"/>
              <a:ext cx="280759" cy="236450"/>
            </a:xfrm>
            <a:prstGeom prst="roundRect">
              <a:avLst/>
            </a:prstGeom>
            <a:grpFill/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pt-BR" dirty="0">
                <a:solidFill>
                  <a:schemeClr val="tx1"/>
                </a:solidFill>
              </a:endParaRPr>
            </a:p>
          </p:txBody>
        </p:sp>
      </p:grpSp>
      <p:sp>
        <p:nvSpPr>
          <p:cNvPr id="33" name="Retângulo 32"/>
          <p:cNvSpPr/>
          <p:nvPr userDrawn="1"/>
        </p:nvSpPr>
        <p:spPr>
          <a:xfrm>
            <a:off x="6249144" y="162624"/>
            <a:ext cx="132440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2800" b="1" cap="none" spc="50" dirty="0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2019/1</a:t>
            </a:r>
            <a:endParaRPr lang="pt-BR" sz="2800" b="1" cap="none" spc="50" dirty="0">
              <a:ln w="11430"/>
              <a:solidFill>
                <a:srgbClr val="008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58004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8004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2pPr>
      <a:lvl3pPr algn="ctr" defTabSz="958004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3pPr>
      <a:lvl4pPr algn="ctr" defTabSz="958004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4pPr>
      <a:lvl5pPr algn="ctr" defTabSz="958004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5pPr>
      <a:lvl6pPr marL="101361" algn="ctr" defTabSz="958004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6pPr>
      <a:lvl7pPr marL="202722" algn="ctr" defTabSz="958004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7pPr>
      <a:lvl8pPr marL="304084" algn="ctr" defTabSz="958004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8pPr>
      <a:lvl9pPr marL="405445" algn="ctr" defTabSz="958004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9340" indent="-359340" algn="l" defTabSz="958004" rtl="0" eaLnBrk="0" fontAlgn="base" hangingPunct="0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78159" indent="-299156" algn="l" defTabSz="958004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cs typeface="+mn-cs"/>
        </a:defRPr>
      </a:lvl2pPr>
      <a:lvl3pPr marL="1197330" indent="-239325" algn="l" defTabSz="958004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76332" indent="-239677" algn="l" defTabSz="958004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55334" indent="-239677" algn="l" defTabSz="958004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256695" indent="-239677" algn="l" defTabSz="958004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2358057" indent="-239677" algn="l" defTabSz="958004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2459418" indent="-239677" algn="l" defTabSz="958004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2560779" indent="-239677" algn="l" defTabSz="958004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20272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1pPr>
      <a:lvl2pPr marL="101361" algn="l" defTabSz="20272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2pPr>
      <a:lvl3pPr marL="202722" algn="l" defTabSz="20272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3pPr>
      <a:lvl4pPr marL="304084" algn="l" defTabSz="20272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4pPr>
      <a:lvl5pPr marL="405445" algn="l" defTabSz="20272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5pPr>
      <a:lvl6pPr marL="506806" algn="l" defTabSz="20272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6pPr>
      <a:lvl7pPr marL="608167" algn="l" defTabSz="20272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7pPr>
      <a:lvl8pPr marL="709529" algn="l" defTabSz="20272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8pPr>
      <a:lvl9pPr marL="810890" algn="l" defTabSz="20272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98" y="2204864"/>
            <a:ext cx="8420003" cy="1469823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97" y="4177014"/>
            <a:ext cx="6934006" cy="1752802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820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6496" y="1052736"/>
            <a:ext cx="8915012" cy="864096"/>
          </a:xfrm>
        </p:spPr>
        <p:txBody>
          <a:bodyPr/>
          <a:lstStyle/>
          <a:p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9659" y="2276872"/>
            <a:ext cx="8915012" cy="3892747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3406104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8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8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0</Words>
  <Application>Microsoft Office PowerPoint</Application>
  <PresentationFormat>Papel A4 (210 x 297 mm)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Design padrão</vt:lpstr>
      <vt:lpstr>Apresentação do PowerPoint</vt:lpstr>
      <vt:lpstr>Apresentação do PowerPoint</vt:lpstr>
    </vt:vector>
  </TitlesOfParts>
  <Company>IFAM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IFAM</dc:creator>
  <cp:lastModifiedBy>Erlison Soares Lima</cp:lastModifiedBy>
  <cp:revision>175</cp:revision>
  <dcterms:created xsi:type="dcterms:W3CDTF">2005-08-29T15:34:01Z</dcterms:created>
  <dcterms:modified xsi:type="dcterms:W3CDTF">2019-06-26T13:25:41Z</dcterms:modified>
</cp:coreProperties>
</file>