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</p:sldMasterIdLst>
  <p:notesMasterIdLst>
    <p:notesMasterId r:id="rId25"/>
  </p:notesMasterIdLst>
  <p:sldIdLst>
    <p:sldId id="332" r:id="rId2"/>
    <p:sldId id="337" r:id="rId3"/>
    <p:sldId id="339" r:id="rId4"/>
    <p:sldId id="338" r:id="rId5"/>
    <p:sldId id="333" r:id="rId6"/>
    <p:sldId id="334" r:id="rId7"/>
    <p:sldId id="336" r:id="rId8"/>
    <p:sldId id="335" r:id="rId9"/>
    <p:sldId id="328" r:id="rId10"/>
    <p:sldId id="329" r:id="rId11"/>
    <p:sldId id="330" r:id="rId12"/>
    <p:sldId id="331" r:id="rId13"/>
    <p:sldId id="321" r:id="rId14"/>
    <p:sldId id="322" r:id="rId15"/>
    <p:sldId id="323" r:id="rId16"/>
    <p:sldId id="324" r:id="rId17"/>
    <p:sldId id="325" r:id="rId18"/>
    <p:sldId id="326" r:id="rId19"/>
    <p:sldId id="327" r:id="rId20"/>
    <p:sldId id="316" r:id="rId21"/>
    <p:sldId id="317" r:id="rId22"/>
    <p:sldId id="318" r:id="rId23"/>
    <p:sldId id="320" r:id="rId24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6600CC"/>
    <a:srgbClr val="CE3C02"/>
    <a:srgbClr val="FF3399"/>
    <a:srgbClr val="66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46F890A9-2807-4EBB-B81D-B2AA78EC7F39}" styleName="Estilo Escuro 2 - Ênfase 5/Ênfase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Estilo Médio 2 - Ênfas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572" y="-14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5F96F7-1370-4C62-A564-06E9D5012281}" type="datetimeFigureOut">
              <a:rPr lang="pt-BR" smtClean="0"/>
              <a:pPr/>
              <a:t>08/10/2018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2640F3-8F72-44C6-9D4C-E86BFC39CFE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74227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iângulo retângulo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ítulo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17" name="Subtítulo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grpSp>
        <p:nvGrpSpPr>
          <p:cNvPr id="2" name="Grupo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orma livre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orma livre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orma livre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Conector reto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Espaço Reservado para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E757685-5E20-49FF-AD9E-8F5E2A1334F2}" type="datetimeFigureOut">
              <a:rPr lang="pt-BR" smtClean="0"/>
              <a:pPr/>
              <a:t>08/10/2018</a:t>
            </a:fld>
            <a:endParaRPr lang="pt-BR"/>
          </a:p>
        </p:txBody>
      </p:sp>
      <p:sp>
        <p:nvSpPr>
          <p:cNvPr id="19" name="Espaço Reservado para Rodapé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pt-BR"/>
          </a:p>
        </p:txBody>
      </p:sp>
      <p:sp>
        <p:nvSpPr>
          <p:cNvPr id="27" name="Espaço Reservado para Número de Slid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CE2D4EB-38F9-4C2D-BA98-27C9D3074A8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757685-5E20-49FF-AD9E-8F5E2A1334F2}" type="datetimeFigureOut">
              <a:rPr lang="pt-BR" smtClean="0"/>
              <a:pPr/>
              <a:t>08/10/2018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CE2D4EB-38F9-4C2D-BA98-27C9D3074A8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757685-5E20-49FF-AD9E-8F5E2A1334F2}" type="datetimeFigureOut">
              <a:rPr lang="pt-BR" smtClean="0"/>
              <a:pPr/>
              <a:t>08/10/2018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CE2D4EB-38F9-4C2D-BA98-27C9D3074A8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757685-5E20-49FF-AD9E-8F5E2A1334F2}" type="datetimeFigureOut">
              <a:rPr lang="pt-BR" smtClean="0"/>
              <a:pPr/>
              <a:t>08/10/2018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CE2D4EB-38F9-4C2D-BA98-27C9D3074A8B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757685-5E20-49FF-AD9E-8F5E2A1334F2}" type="datetimeFigureOut">
              <a:rPr lang="pt-BR" smtClean="0"/>
              <a:pPr/>
              <a:t>08/10/2018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CE2D4EB-38F9-4C2D-BA98-27C9D3074A8B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7" name="Divisa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Divisa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757685-5E20-49FF-AD9E-8F5E2A1334F2}" type="datetimeFigureOut">
              <a:rPr lang="pt-BR" smtClean="0"/>
              <a:pPr/>
              <a:t>08/10/2018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CE2D4EB-38F9-4C2D-BA98-27C9D3074A8B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8" name="Título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757685-5E20-49FF-AD9E-8F5E2A1334F2}" type="datetimeFigureOut">
              <a:rPr lang="pt-BR" smtClean="0"/>
              <a:pPr/>
              <a:t>08/10/2018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CE2D4EB-38F9-4C2D-BA98-27C9D3074A8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757685-5E20-49FF-AD9E-8F5E2A1334F2}" type="datetimeFigureOut">
              <a:rPr lang="pt-BR" smtClean="0"/>
              <a:pPr/>
              <a:t>08/10/2018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CE2D4EB-38F9-4C2D-BA98-27C9D3074A8B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757685-5E20-49FF-AD9E-8F5E2A1334F2}" type="datetimeFigureOut">
              <a:rPr lang="pt-BR" smtClean="0"/>
              <a:pPr/>
              <a:t>08/10/2018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CE2D4EB-38F9-4C2D-BA98-27C9D3074A8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7E757685-5E20-49FF-AD9E-8F5E2A1334F2}" type="datetimeFigureOut">
              <a:rPr lang="pt-BR" smtClean="0"/>
              <a:pPr/>
              <a:t>08/10/2018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CE2D4EB-38F9-4C2D-BA98-27C9D3074A8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pt-BR" smtClean="0"/>
              <a:t>Clique no ícone para adicionar uma imagem</a:t>
            </a:r>
            <a:endParaRPr kumimoji="0" lang="en-US" dirty="0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E757685-5E20-49FF-AD9E-8F5E2A1334F2}" type="datetimeFigureOut">
              <a:rPr lang="pt-BR" smtClean="0"/>
              <a:pPr/>
              <a:t>08/10/2018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CE2D4EB-38F9-4C2D-BA98-27C9D3074A8B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8" name="Forma livre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orma livre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Triângulo retângulo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Conector reto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Divisa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Divisa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a livre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orma livre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Triângulo retângulo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4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Conector reto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Espaço Reservado para Título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0" name="Espaço Reservado para Texto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10" name="Espaço Reservado para Data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7E757685-5E20-49FF-AD9E-8F5E2A1334F2}" type="datetimeFigureOut">
              <a:rPr lang="pt-BR" smtClean="0"/>
              <a:pPr/>
              <a:t>08/10/2018</a:t>
            </a:fld>
            <a:endParaRPr lang="pt-BR"/>
          </a:p>
        </p:txBody>
      </p:sp>
      <p:sp>
        <p:nvSpPr>
          <p:cNvPr id="22" name="Espaço Reservado para Rodapé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pt-BR"/>
          </a:p>
        </p:txBody>
      </p:sp>
      <p:sp>
        <p:nvSpPr>
          <p:cNvPr id="18" name="Espaço Reservado para Número de Slide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5CE2D4EB-38F9-4C2D-BA98-27C9D3074A8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636912"/>
            <a:ext cx="8858774" cy="1857159"/>
          </a:xfrm>
        </p:spPr>
        <p:txBody>
          <a:bodyPr vert="horz" anchor="ctr">
            <a:noAutofit/>
          </a:bodyPr>
          <a:lstStyle/>
          <a:p>
            <a:pPr algn="ctr"/>
            <a:r>
              <a:rPr lang="pt-BR" sz="6000" dirty="0" smtClean="0">
                <a:solidFill>
                  <a:schemeClr val="accent6">
                    <a:lumMod val="50000"/>
                  </a:schemeClr>
                </a:solidFill>
                <a:latin typeface="Lucida Calligraphy" pitchFamily="66" charset="0"/>
              </a:rPr>
              <a:t/>
            </a:r>
            <a:br>
              <a:rPr lang="pt-BR" sz="6000" dirty="0" smtClean="0">
                <a:solidFill>
                  <a:schemeClr val="accent6">
                    <a:lumMod val="50000"/>
                  </a:schemeClr>
                </a:solidFill>
                <a:latin typeface="Lucida Calligraphy" pitchFamily="66" charset="0"/>
              </a:rPr>
            </a:br>
            <a:r>
              <a:rPr lang="pt-BR" sz="6000" dirty="0" smtClean="0">
                <a:solidFill>
                  <a:schemeClr val="accent6">
                    <a:lumMod val="50000"/>
                  </a:schemeClr>
                </a:solidFill>
                <a:latin typeface="Lucida Calligraphy" pitchFamily="66" charset="0"/>
              </a:rPr>
              <a:t>Mostra de Fotos de Atividades Pedagógicas</a:t>
            </a:r>
            <a:br>
              <a:rPr lang="pt-BR" sz="6000" dirty="0" smtClean="0">
                <a:solidFill>
                  <a:schemeClr val="accent6">
                    <a:lumMod val="50000"/>
                  </a:schemeClr>
                </a:solidFill>
                <a:latin typeface="Lucida Calligraphy" pitchFamily="66" charset="0"/>
              </a:rPr>
            </a:br>
            <a:r>
              <a:rPr lang="pt-BR" sz="6000" dirty="0" smtClean="0">
                <a:solidFill>
                  <a:schemeClr val="accent6">
                    <a:lumMod val="50000"/>
                  </a:schemeClr>
                </a:solidFill>
                <a:latin typeface="Lucida Calligraphy" pitchFamily="66" charset="0"/>
              </a:rPr>
              <a:t/>
            </a:r>
            <a:br>
              <a:rPr lang="pt-BR" sz="6000" dirty="0" smtClean="0">
                <a:solidFill>
                  <a:schemeClr val="accent6">
                    <a:lumMod val="50000"/>
                  </a:schemeClr>
                </a:solidFill>
                <a:latin typeface="Lucida Calligraphy" pitchFamily="66" charset="0"/>
              </a:rPr>
            </a:br>
            <a:r>
              <a:rPr lang="pt-BR" sz="6000" dirty="0">
                <a:solidFill>
                  <a:schemeClr val="accent6">
                    <a:lumMod val="50000"/>
                  </a:schemeClr>
                </a:solidFill>
                <a:latin typeface="Lucida Calligraphy" pitchFamily="66" charset="0"/>
              </a:rPr>
              <a:t/>
            </a:r>
            <a:br>
              <a:rPr lang="pt-BR" sz="6000" dirty="0">
                <a:solidFill>
                  <a:schemeClr val="accent6">
                    <a:lumMod val="50000"/>
                  </a:schemeClr>
                </a:solidFill>
                <a:latin typeface="Lucida Calligraphy" pitchFamily="66" charset="0"/>
              </a:rPr>
            </a:br>
            <a:r>
              <a:rPr lang="pt-BR" sz="4000" dirty="0" smtClean="0">
                <a:solidFill>
                  <a:schemeClr val="accent6">
                    <a:lumMod val="50000"/>
                  </a:schemeClr>
                </a:solidFill>
                <a:latin typeface="Lucida Calligraphy" pitchFamily="66" charset="0"/>
              </a:rPr>
              <a:t>2015/2018</a:t>
            </a:r>
            <a:endParaRPr lang="pt-BR" sz="4000" dirty="0">
              <a:solidFill>
                <a:schemeClr val="accent6">
                  <a:lumMod val="50000"/>
                </a:schemeClr>
              </a:solidFill>
              <a:latin typeface="Lucida Calligraphy" pitchFamily="66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9" r="22489"/>
          <a:stretch/>
        </p:blipFill>
        <p:spPr>
          <a:xfrm>
            <a:off x="0" y="0"/>
            <a:ext cx="2528281" cy="864096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9" r="22489"/>
          <a:stretch/>
        </p:blipFill>
        <p:spPr>
          <a:xfrm>
            <a:off x="6615719" y="0"/>
            <a:ext cx="2528281" cy="864096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9" r="22489"/>
          <a:stretch/>
        </p:blipFill>
        <p:spPr>
          <a:xfrm>
            <a:off x="6615719" y="5993904"/>
            <a:ext cx="2528281" cy="86409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9" r="22489"/>
          <a:stretch/>
        </p:blipFill>
        <p:spPr>
          <a:xfrm>
            <a:off x="0" y="5993904"/>
            <a:ext cx="2528281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674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636912"/>
            <a:ext cx="8858774" cy="1857159"/>
          </a:xfrm>
        </p:spPr>
        <p:txBody>
          <a:bodyPr vert="horz" anchor="ctr">
            <a:noAutofit/>
          </a:bodyPr>
          <a:lstStyle/>
          <a:p>
            <a:pPr algn="ctr"/>
            <a:endParaRPr lang="pt-BR" sz="6000" dirty="0">
              <a:solidFill>
                <a:schemeClr val="accent6">
                  <a:lumMod val="50000"/>
                </a:schemeClr>
              </a:solidFill>
              <a:latin typeface="Lucida Calligraphy" pitchFamily="66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9" r="22489"/>
          <a:stretch/>
        </p:blipFill>
        <p:spPr>
          <a:xfrm>
            <a:off x="0" y="0"/>
            <a:ext cx="2528281" cy="864096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9" r="22489"/>
          <a:stretch/>
        </p:blipFill>
        <p:spPr>
          <a:xfrm>
            <a:off x="6615719" y="0"/>
            <a:ext cx="2528281" cy="864096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9" r="22489"/>
          <a:stretch/>
        </p:blipFill>
        <p:spPr>
          <a:xfrm>
            <a:off x="6615719" y="5993904"/>
            <a:ext cx="2528281" cy="86409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9" r="22489"/>
          <a:stretch/>
        </p:blipFill>
        <p:spPr>
          <a:xfrm>
            <a:off x="0" y="5993904"/>
            <a:ext cx="2528281" cy="864096"/>
          </a:xfrm>
          <a:prstGeom prst="rect">
            <a:avLst/>
          </a:prstGeom>
        </p:spPr>
      </p:pic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96752"/>
            <a:ext cx="8496944" cy="4680520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1263622" y="907581"/>
            <a:ext cx="61086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000000"/>
                </a:solidFill>
              </a:rPr>
              <a:t>Fig. </a:t>
            </a:r>
            <a:r>
              <a:rPr lang="pt-BR" dirty="0" smtClean="0">
                <a:solidFill>
                  <a:srgbClr val="000000"/>
                </a:solidFill>
              </a:rPr>
              <a:t>09-Aniversário do IFAM/CCO.2017</a:t>
            </a:r>
            <a:endParaRPr lang="pt-B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146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636912"/>
            <a:ext cx="8858774" cy="1857159"/>
          </a:xfrm>
        </p:spPr>
        <p:txBody>
          <a:bodyPr vert="horz" anchor="ctr">
            <a:noAutofit/>
          </a:bodyPr>
          <a:lstStyle/>
          <a:p>
            <a:pPr algn="ctr"/>
            <a:endParaRPr lang="pt-BR" sz="6000" dirty="0">
              <a:solidFill>
                <a:schemeClr val="accent6">
                  <a:lumMod val="50000"/>
                </a:schemeClr>
              </a:solidFill>
              <a:latin typeface="Lucida Calligraphy" pitchFamily="66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9" r="22489"/>
          <a:stretch/>
        </p:blipFill>
        <p:spPr>
          <a:xfrm>
            <a:off x="0" y="0"/>
            <a:ext cx="2528281" cy="864096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9" r="22489"/>
          <a:stretch/>
        </p:blipFill>
        <p:spPr>
          <a:xfrm>
            <a:off x="6615719" y="0"/>
            <a:ext cx="2528281" cy="864096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9" r="22489"/>
          <a:stretch/>
        </p:blipFill>
        <p:spPr>
          <a:xfrm>
            <a:off x="6615719" y="5993904"/>
            <a:ext cx="2528281" cy="86409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9" r="22489"/>
          <a:stretch/>
        </p:blipFill>
        <p:spPr>
          <a:xfrm>
            <a:off x="0" y="5993904"/>
            <a:ext cx="2528281" cy="864096"/>
          </a:xfrm>
          <a:prstGeom prst="rect">
            <a:avLst/>
          </a:prstGeom>
        </p:spPr>
      </p:pic>
      <p:pic>
        <p:nvPicPr>
          <p:cNvPr id="14338" name="Picture 2" descr="C:\Users\CGAE02\Pictures\Pictures\ifam2016.2017\20161020_1649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8"/>
            <a:ext cx="8712968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ângulo 7"/>
          <p:cNvSpPr/>
          <p:nvPr/>
        </p:nvSpPr>
        <p:spPr>
          <a:xfrm>
            <a:off x="1263622" y="907581"/>
            <a:ext cx="61086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000000"/>
                </a:solidFill>
              </a:rPr>
              <a:t>Fig. </a:t>
            </a:r>
            <a:r>
              <a:rPr lang="pt-BR" dirty="0" smtClean="0">
                <a:solidFill>
                  <a:srgbClr val="000000"/>
                </a:solidFill>
              </a:rPr>
              <a:t>10-Projeto Gincana Olímpica -2016 </a:t>
            </a:r>
            <a:endParaRPr lang="pt-B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146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636912"/>
            <a:ext cx="8858774" cy="1857159"/>
          </a:xfrm>
        </p:spPr>
        <p:txBody>
          <a:bodyPr vert="horz" anchor="ctr">
            <a:noAutofit/>
          </a:bodyPr>
          <a:lstStyle/>
          <a:p>
            <a:pPr algn="ctr"/>
            <a:r>
              <a:rPr lang="pt-BR" sz="6000" dirty="0" smtClean="0">
                <a:solidFill>
                  <a:schemeClr val="accent6">
                    <a:lumMod val="50000"/>
                  </a:schemeClr>
                </a:solidFill>
                <a:latin typeface="Lucida Calligraphy" pitchFamily="66" charset="0"/>
              </a:rPr>
              <a:t>2018</a:t>
            </a:r>
            <a:endParaRPr lang="pt-BR" sz="6000" dirty="0">
              <a:solidFill>
                <a:schemeClr val="accent6">
                  <a:lumMod val="50000"/>
                </a:schemeClr>
              </a:solidFill>
              <a:latin typeface="Lucida Calligraphy" pitchFamily="66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9" r="22489"/>
          <a:stretch/>
        </p:blipFill>
        <p:spPr>
          <a:xfrm>
            <a:off x="0" y="0"/>
            <a:ext cx="2528281" cy="864096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9" r="22489"/>
          <a:stretch/>
        </p:blipFill>
        <p:spPr>
          <a:xfrm>
            <a:off x="6615719" y="0"/>
            <a:ext cx="2528281" cy="864096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9" r="22489"/>
          <a:stretch/>
        </p:blipFill>
        <p:spPr>
          <a:xfrm>
            <a:off x="6615719" y="5993904"/>
            <a:ext cx="2528281" cy="86409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9" r="22489"/>
          <a:stretch/>
        </p:blipFill>
        <p:spPr>
          <a:xfrm>
            <a:off x="0" y="5993904"/>
            <a:ext cx="2528281" cy="864096"/>
          </a:xfrm>
          <a:prstGeom prst="rect">
            <a:avLst/>
          </a:prstGeom>
        </p:spPr>
      </p:pic>
      <p:pic>
        <p:nvPicPr>
          <p:cNvPr id="13314" name="Picture 2" descr="C:\Users\CGAE02\Pictures\Pictures\ifam2016.2017\20161027_1527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71" y="1340768"/>
            <a:ext cx="8640960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ângulo 7"/>
          <p:cNvSpPr/>
          <p:nvPr/>
        </p:nvSpPr>
        <p:spPr>
          <a:xfrm>
            <a:off x="1263622" y="907581"/>
            <a:ext cx="68367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000000"/>
                </a:solidFill>
              </a:rPr>
              <a:t>Fig. </a:t>
            </a:r>
            <a:r>
              <a:rPr lang="pt-BR" dirty="0" smtClean="0">
                <a:solidFill>
                  <a:srgbClr val="000000"/>
                </a:solidFill>
              </a:rPr>
              <a:t>11-Projeto Interdisciplinar de Educação Ambiental </a:t>
            </a:r>
            <a:endParaRPr lang="pt-B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146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636912"/>
            <a:ext cx="8858774" cy="1857159"/>
          </a:xfrm>
        </p:spPr>
        <p:txBody>
          <a:bodyPr vert="horz" anchor="ctr">
            <a:noAutofit/>
          </a:bodyPr>
          <a:lstStyle/>
          <a:p>
            <a:pPr algn="ctr"/>
            <a:endParaRPr lang="pt-BR" sz="6000" dirty="0">
              <a:solidFill>
                <a:schemeClr val="accent6">
                  <a:lumMod val="50000"/>
                </a:schemeClr>
              </a:solidFill>
              <a:latin typeface="Lucida Calligraphy" pitchFamily="66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9" r="22489"/>
          <a:stretch/>
        </p:blipFill>
        <p:spPr>
          <a:xfrm>
            <a:off x="0" y="0"/>
            <a:ext cx="2528281" cy="864096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9" r="22489"/>
          <a:stretch/>
        </p:blipFill>
        <p:spPr>
          <a:xfrm>
            <a:off x="6615719" y="0"/>
            <a:ext cx="2528281" cy="864096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9" r="22489"/>
          <a:stretch/>
        </p:blipFill>
        <p:spPr>
          <a:xfrm>
            <a:off x="6615719" y="5993904"/>
            <a:ext cx="2528281" cy="86409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9" r="22489"/>
          <a:stretch/>
        </p:blipFill>
        <p:spPr>
          <a:xfrm>
            <a:off x="0" y="5993904"/>
            <a:ext cx="2528281" cy="864096"/>
          </a:xfrm>
          <a:prstGeom prst="rect">
            <a:avLst/>
          </a:prstGeom>
        </p:spPr>
      </p:pic>
      <p:pic>
        <p:nvPicPr>
          <p:cNvPr id="12290" name="Picture 2" descr="C:\Users\CGAE02\Pictures\Pictures\proj.educ.amb\ESTAGIARIOS\SNCT\image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8568952" cy="428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ângulo 7"/>
          <p:cNvSpPr/>
          <p:nvPr/>
        </p:nvSpPr>
        <p:spPr>
          <a:xfrm>
            <a:off x="323528" y="1085428"/>
            <a:ext cx="85689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000000"/>
                </a:solidFill>
              </a:rPr>
              <a:t>Fig. </a:t>
            </a:r>
            <a:r>
              <a:rPr lang="pt-BR" dirty="0" smtClean="0">
                <a:solidFill>
                  <a:srgbClr val="000000"/>
                </a:solidFill>
              </a:rPr>
              <a:t>12-Projeto Fanfarra/Semana Nacional de Ciência e Tecnologia-2016 </a:t>
            </a:r>
            <a:endParaRPr lang="pt-B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146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636912"/>
            <a:ext cx="8858774" cy="1857159"/>
          </a:xfrm>
        </p:spPr>
        <p:txBody>
          <a:bodyPr vert="horz" anchor="ctr">
            <a:noAutofit/>
          </a:bodyPr>
          <a:lstStyle/>
          <a:p>
            <a:pPr algn="ctr"/>
            <a:r>
              <a:rPr lang="pt-BR" sz="4800" dirty="0" smtClean="0">
                <a:solidFill>
                  <a:schemeClr val="accent6">
                    <a:lumMod val="50000"/>
                  </a:schemeClr>
                </a:solidFill>
                <a:latin typeface="Lucida Calligraphy" pitchFamily="66" charset="0"/>
              </a:rPr>
              <a:t>Fotos de Atividades e</a:t>
            </a:r>
            <a:endParaRPr lang="pt-BR" sz="6000" dirty="0">
              <a:solidFill>
                <a:schemeClr val="accent6">
                  <a:lumMod val="50000"/>
                </a:schemeClr>
              </a:solidFill>
              <a:latin typeface="Lucida Calligraphy" pitchFamily="66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9" r="22489"/>
          <a:stretch/>
        </p:blipFill>
        <p:spPr>
          <a:xfrm>
            <a:off x="0" y="0"/>
            <a:ext cx="2528281" cy="864096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9" r="22489"/>
          <a:stretch/>
        </p:blipFill>
        <p:spPr>
          <a:xfrm>
            <a:off x="6615719" y="0"/>
            <a:ext cx="2528281" cy="864096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9" r="22489"/>
          <a:stretch/>
        </p:blipFill>
        <p:spPr>
          <a:xfrm>
            <a:off x="6615719" y="5993904"/>
            <a:ext cx="2528281" cy="86409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9" r="22489"/>
          <a:stretch/>
        </p:blipFill>
        <p:spPr>
          <a:xfrm>
            <a:off x="0" y="5993904"/>
            <a:ext cx="2528281" cy="864096"/>
          </a:xfrm>
          <a:prstGeom prst="rect">
            <a:avLst/>
          </a:prstGeom>
        </p:spPr>
      </p:pic>
      <p:pic>
        <p:nvPicPr>
          <p:cNvPr id="11266" name="Picture 2" descr="C:\Users\CGAE02\Pictures\Pictures\proj.educ.amb\ESTAGIARIOS\Projeto Meio Ambiente\20170619_1012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3"/>
            <a:ext cx="8442706" cy="417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ângulo 7"/>
          <p:cNvSpPr/>
          <p:nvPr/>
        </p:nvSpPr>
        <p:spPr>
          <a:xfrm>
            <a:off x="1232039" y="1092247"/>
            <a:ext cx="61086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000000"/>
                </a:solidFill>
              </a:rPr>
              <a:t>Fig. </a:t>
            </a:r>
            <a:r>
              <a:rPr lang="pt-BR" dirty="0" smtClean="0">
                <a:solidFill>
                  <a:srgbClr val="000000"/>
                </a:solidFill>
              </a:rPr>
              <a:t>13-Projeto JIFAM-2017</a:t>
            </a:r>
            <a:endParaRPr lang="pt-B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146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636912"/>
            <a:ext cx="8858774" cy="1857159"/>
          </a:xfrm>
        </p:spPr>
        <p:txBody>
          <a:bodyPr vert="horz" anchor="ctr">
            <a:noAutofit/>
          </a:bodyPr>
          <a:lstStyle/>
          <a:p>
            <a:pPr algn="ctr"/>
            <a:endParaRPr lang="pt-BR" sz="6000" dirty="0">
              <a:solidFill>
                <a:schemeClr val="accent6">
                  <a:lumMod val="50000"/>
                </a:schemeClr>
              </a:solidFill>
              <a:latin typeface="Lucida Calligraphy" pitchFamily="66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9" r="22489"/>
          <a:stretch/>
        </p:blipFill>
        <p:spPr>
          <a:xfrm>
            <a:off x="0" y="0"/>
            <a:ext cx="2528281" cy="864096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9" r="22489"/>
          <a:stretch/>
        </p:blipFill>
        <p:spPr>
          <a:xfrm>
            <a:off x="6615719" y="0"/>
            <a:ext cx="2528281" cy="864096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9" r="22489"/>
          <a:stretch/>
        </p:blipFill>
        <p:spPr>
          <a:xfrm>
            <a:off x="6615719" y="5993904"/>
            <a:ext cx="2528281" cy="86409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9" r="22489"/>
          <a:stretch/>
        </p:blipFill>
        <p:spPr>
          <a:xfrm>
            <a:off x="0" y="5993904"/>
            <a:ext cx="2528281" cy="864096"/>
          </a:xfrm>
          <a:prstGeom prst="rect">
            <a:avLst/>
          </a:prstGeom>
        </p:spPr>
      </p:pic>
      <p:pic>
        <p:nvPicPr>
          <p:cNvPr id="10242" name="Picture 2" descr="C:\Users\CGAE02\Pictures\Pictures\fotos diversas\Seminario Vi, Ouvi, Falei!!\IMG_60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87200" y="-7543800"/>
            <a:ext cx="8100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CGAE02\Pictures\Pictures\fotos diversas\Seminario Vi, Ouvi, Falei!!\IMG_60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8568951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tângulo 10"/>
          <p:cNvSpPr/>
          <p:nvPr/>
        </p:nvSpPr>
        <p:spPr>
          <a:xfrm>
            <a:off x="1263621" y="907581"/>
            <a:ext cx="76288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000000"/>
                </a:solidFill>
              </a:rPr>
              <a:t>Fig. </a:t>
            </a:r>
            <a:r>
              <a:rPr lang="pt-BR" dirty="0" smtClean="0">
                <a:solidFill>
                  <a:srgbClr val="000000"/>
                </a:solidFill>
              </a:rPr>
              <a:t>14-I Seminário de Educação Inclusiva do IFAM CCO-2017 </a:t>
            </a:r>
            <a:endParaRPr lang="pt-B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146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636912"/>
            <a:ext cx="8858774" cy="1857159"/>
          </a:xfrm>
        </p:spPr>
        <p:txBody>
          <a:bodyPr vert="horz" anchor="ctr">
            <a:noAutofit/>
          </a:bodyPr>
          <a:lstStyle/>
          <a:p>
            <a:pPr algn="ctr"/>
            <a:r>
              <a:rPr lang="pt-BR" sz="6000" dirty="0" smtClean="0">
                <a:solidFill>
                  <a:schemeClr val="accent6">
                    <a:lumMod val="50000"/>
                  </a:schemeClr>
                </a:solidFill>
                <a:latin typeface="Lucida Calligraphy" pitchFamily="66" charset="0"/>
              </a:rPr>
              <a:t>2018</a:t>
            </a:r>
            <a:endParaRPr lang="pt-BR" sz="6000" dirty="0">
              <a:solidFill>
                <a:schemeClr val="accent6">
                  <a:lumMod val="50000"/>
                </a:schemeClr>
              </a:solidFill>
              <a:latin typeface="Lucida Calligraphy" pitchFamily="66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9" r="22489"/>
          <a:stretch/>
        </p:blipFill>
        <p:spPr>
          <a:xfrm>
            <a:off x="0" y="0"/>
            <a:ext cx="2528281" cy="864096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9" r="22489"/>
          <a:stretch/>
        </p:blipFill>
        <p:spPr>
          <a:xfrm>
            <a:off x="6615719" y="0"/>
            <a:ext cx="2528281" cy="864096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9" r="22489"/>
          <a:stretch/>
        </p:blipFill>
        <p:spPr>
          <a:xfrm>
            <a:off x="6615719" y="5993904"/>
            <a:ext cx="2528281" cy="86409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9" r="22489"/>
          <a:stretch/>
        </p:blipFill>
        <p:spPr>
          <a:xfrm>
            <a:off x="0" y="5993904"/>
            <a:ext cx="2528281" cy="864096"/>
          </a:xfrm>
          <a:prstGeom prst="rect">
            <a:avLst/>
          </a:prstGeom>
        </p:spPr>
      </p:pic>
      <p:pic>
        <p:nvPicPr>
          <p:cNvPr id="9218" name="Picture 2" descr="C:\Users\CGAE02\Pictures\Pictures\fotos diversas\Jogos Escolares 2017\20171204_1000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8568952" cy="458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 8"/>
          <p:cNvSpPr/>
          <p:nvPr/>
        </p:nvSpPr>
        <p:spPr>
          <a:xfrm>
            <a:off x="1263622" y="907581"/>
            <a:ext cx="61086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000000"/>
                </a:solidFill>
              </a:rPr>
              <a:t>Fig. </a:t>
            </a:r>
            <a:r>
              <a:rPr lang="pt-BR" dirty="0" smtClean="0">
                <a:solidFill>
                  <a:srgbClr val="000000"/>
                </a:solidFill>
              </a:rPr>
              <a:t>15-Interclasse </a:t>
            </a:r>
            <a:r>
              <a:rPr lang="pt-BR" dirty="0" smtClean="0">
                <a:solidFill>
                  <a:srgbClr val="000000"/>
                </a:solidFill>
              </a:rPr>
              <a:t>2017</a:t>
            </a:r>
            <a:endParaRPr lang="pt-B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146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636912"/>
            <a:ext cx="8858774" cy="1857159"/>
          </a:xfrm>
        </p:spPr>
        <p:txBody>
          <a:bodyPr vert="horz" anchor="ctr">
            <a:noAutofit/>
          </a:bodyPr>
          <a:lstStyle/>
          <a:p>
            <a:pPr algn="ctr"/>
            <a:r>
              <a:rPr lang="pt-BR" sz="6000" dirty="0" smtClean="0">
                <a:solidFill>
                  <a:schemeClr val="accent6">
                    <a:lumMod val="50000"/>
                  </a:schemeClr>
                </a:solidFill>
                <a:latin typeface="Lucida Calligraphy" pitchFamily="66" charset="0"/>
              </a:rPr>
              <a:t>2018</a:t>
            </a:r>
            <a:endParaRPr lang="pt-BR" sz="6000" dirty="0">
              <a:solidFill>
                <a:schemeClr val="accent6">
                  <a:lumMod val="50000"/>
                </a:schemeClr>
              </a:solidFill>
              <a:latin typeface="Lucida Calligraphy" pitchFamily="66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9" r="22489"/>
          <a:stretch/>
        </p:blipFill>
        <p:spPr>
          <a:xfrm>
            <a:off x="0" y="0"/>
            <a:ext cx="2528281" cy="864096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9" r="22489"/>
          <a:stretch/>
        </p:blipFill>
        <p:spPr>
          <a:xfrm>
            <a:off x="6615719" y="0"/>
            <a:ext cx="2528281" cy="864096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9" r="22489"/>
          <a:stretch/>
        </p:blipFill>
        <p:spPr>
          <a:xfrm>
            <a:off x="6615719" y="5993904"/>
            <a:ext cx="2528281" cy="86409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9" r="22489"/>
          <a:stretch/>
        </p:blipFill>
        <p:spPr>
          <a:xfrm>
            <a:off x="0" y="5993904"/>
            <a:ext cx="2528281" cy="864096"/>
          </a:xfrm>
          <a:prstGeom prst="rect">
            <a:avLst/>
          </a:prstGeom>
        </p:spPr>
      </p:pic>
      <p:pic>
        <p:nvPicPr>
          <p:cNvPr id="8194" name="Picture 2" descr="C:\Users\CGAE02\Pictures\Pictures\fotos diversas\jogos internos 2017\20171118_1035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28800"/>
            <a:ext cx="8208912" cy="436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ângulo 7"/>
          <p:cNvSpPr/>
          <p:nvPr/>
        </p:nvSpPr>
        <p:spPr>
          <a:xfrm>
            <a:off x="1263622" y="907581"/>
            <a:ext cx="61086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000000"/>
                </a:solidFill>
              </a:rPr>
              <a:t>Fig</a:t>
            </a:r>
            <a:r>
              <a:rPr lang="pt-BR" dirty="0" smtClean="0">
                <a:solidFill>
                  <a:srgbClr val="000000"/>
                </a:solidFill>
              </a:rPr>
              <a:t>. </a:t>
            </a:r>
            <a:r>
              <a:rPr lang="pt-BR" dirty="0" smtClean="0">
                <a:solidFill>
                  <a:srgbClr val="000000"/>
                </a:solidFill>
              </a:rPr>
              <a:t>16 </a:t>
            </a:r>
            <a:r>
              <a:rPr lang="pt-BR" dirty="0" smtClean="0">
                <a:solidFill>
                  <a:srgbClr val="000000"/>
                </a:solidFill>
              </a:rPr>
              <a:t>–</a:t>
            </a:r>
            <a:r>
              <a:rPr lang="pt-BR" dirty="0" err="1" smtClean="0">
                <a:solidFill>
                  <a:srgbClr val="000000"/>
                </a:solidFill>
              </a:rPr>
              <a:t>Interclasse</a:t>
            </a:r>
            <a:r>
              <a:rPr lang="pt-BR" dirty="0" smtClean="0">
                <a:solidFill>
                  <a:srgbClr val="000000"/>
                </a:solidFill>
              </a:rPr>
              <a:t> 2017 </a:t>
            </a:r>
            <a:endParaRPr lang="pt-B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146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636912"/>
            <a:ext cx="8858774" cy="1857159"/>
          </a:xfrm>
        </p:spPr>
        <p:txBody>
          <a:bodyPr vert="horz" anchor="ctr">
            <a:noAutofit/>
          </a:bodyPr>
          <a:lstStyle/>
          <a:p>
            <a:pPr algn="ctr"/>
            <a:endParaRPr lang="pt-BR" sz="6000" dirty="0">
              <a:solidFill>
                <a:schemeClr val="accent6">
                  <a:lumMod val="50000"/>
                </a:schemeClr>
              </a:solidFill>
              <a:latin typeface="Lucida Calligraphy" pitchFamily="66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9" r="22489"/>
          <a:stretch/>
        </p:blipFill>
        <p:spPr>
          <a:xfrm>
            <a:off x="0" y="0"/>
            <a:ext cx="2528281" cy="864096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9" r="22489"/>
          <a:stretch/>
        </p:blipFill>
        <p:spPr>
          <a:xfrm>
            <a:off x="6615719" y="0"/>
            <a:ext cx="2528281" cy="864096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9" r="22489"/>
          <a:stretch/>
        </p:blipFill>
        <p:spPr>
          <a:xfrm>
            <a:off x="6615719" y="5993904"/>
            <a:ext cx="2528281" cy="86409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9" r="22489"/>
          <a:stretch/>
        </p:blipFill>
        <p:spPr>
          <a:xfrm>
            <a:off x="0" y="5993904"/>
            <a:ext cx="2528281" cy="864096"/>
          </a:xfrm>
          <a:prstGeom prst="rect">
            <a:avLst/>
          </a:prstGeom>
        </p:spPr>
      </p:pic>
      <p:pic>
        <p:nvPicPr>
          <p:cNvPr id="7170" name="Picture 2" descr="C:\Users\CGAE02\Pictures\Pictures\fotos diversas\1 seminario regional do pirarucu\IMG_64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12775"/>
            <a:ext cx="8424936" cy="4581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 8"/>
          <p:cNvSpPr/>
          <p:nvPr/>
        </p:nvSpPr>
        <p:spPr>
          <a:xfrm>
            <a:off x="1263622" y="907581"/>
            <a:ext cx="61086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000000"/>
                </a:solidFill>
              </a:rPr>
              <a:t>Fig. </a:t>
            </a:r>
            <a:r>
              <a:rPr lang="pt-BR" dirty="0" smtClean="0">
                <a:solidFill>
                  <a:srgbClr val="000000"/>
                </a:solidFill>
              </a:rPr>
              <a:t>17-Seminário </a:t>
            </a:r>
            <a:r>
              <a:rPr lang="pt-BR" dirty="0" smtClean="0">
                <a:solidFill>
                  <a:srgbClr val="000000"/>
                </a:solidFill>
              </a:rPr>
              <a:t>do NUPA  </a:t>
            </a:r>
            <a:endParaRPr lang="pt-B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146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636912"/>
            <a:ext cx="8858774" cy="1857159"/>
          </a:xfrm>
        </p:spPr>
        <p:txBody>
          <a:bodyPr vert="horz" anchor="ctr">
            <a:noAutofit/>
          </a:bodyPr>
          <a:lstStyle/>
          <a:p>
            <a:pPr algn="ctr"/>
            <a:endParaRPr lang="pt-BR" sz="6000" dirty="0">
              <a:solidFill>
                <a:schemeClr val="accent6">
                  <a:lumMod val="50000"/>
                </a:schemeClr>
              </a:solidFill>
              <a:latin typeface="Lucida Calligraphy" pitchFamily="66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9" r="22489"/>
          <a:stretch/>
        </p:blipFill>
        <p:spPr>
          <a:xfrm>
            <a:off x="0" y="0"/>
            <a:ext cx="2528281" cy="864096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9" r="22489"/>
          <a:stretch/>
        </p:blipFill>
        <p:spPr>
          <a:xfrm>
            <a:off x="6615719" y="0"/>
            <a:ext cx="2528281" cy="864096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9" r="22489"/>
          <a:stretch/>
        </p:blipFill>
        <p:spPr>
          <a:xfrm>
            <a:off x="6615719" y="5993904"/>
            <a:ext cx="2528281" cy="86409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9" r="22489"/>
          <a:stretch/>
        </p:blipFill>
        <p:spPr>
          <a:xfrm>
            <a:off x="0" y="5993904"/>
            <a:ext cx="2528281" cy="864096"/>
          </a:xfrm>
          <a:prstGeom prst="rect">
            <a:avLst/>
          </a:prstGeom>
        </p:spPr>
      </p:pic>
      <p:pic>
        <p:nvPicPr>
          <p:cNvPr id="6146" name="Picture 2" descr="C:\Users\CGAE02\Pictures\Pictures\fotos diversas\1º concurso academico de gastronomia sabores da amazonia\IMG_63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87200" y="-7543800"/>
            <a:ext cx="70200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CGAE02\Pictures\Pictures\fotos diversas\1º concurso academico de gastronomia sabores da amazonia\IMG_63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8760"/>
            <a:ext cx="8354444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 8"/>
          <p:cNvSpPr/>
          <p:nvPr/>
        </p:nvSpPr>
        <p:spPr>
          <a:xfrm>
            <a:off x="1263622" y="907581"/>
            <a:ext cx="61086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000000"/>
                </a:solidFill>
              </a:rPr>
              <a:t>Fig. </a:t>
            </a:r>
            <a:r>
              <a:rPr lang="pt-BR" dirty="0" smtClean="0">
                <a:solidFill>
                  <a:srgbClr val="000000"/>
                </a:solidFill>
              </a:rPr>
              <a:t>18-1º </a:t>
            </a:r>
            <a:r>
              <a:rPr lang="pt-BR" dirty="0" smtClean="0">
                <a:solidFill>
                  <a:srgbClr val="000000"/>
                </a:solidFill>
              </a:rPr>
              <a:t>Concurso de </a:t>
            </a:r>
            <a:r>
              <a:rPr lang="pt-BR" dirty="0" smtClean="0">
                <a:solidFill>
                  <a:srgbClr val="000000"/>
                </a:solidFill>
              </a:rPr>
              <a:t>Gastronomia do IFAM CCO</a:t>
            </a:r>
            <a:r>
              <a:rPr lang="pt-BR" dirty="0" smtClean="0">
                <a:solidFill>
                  <a:srgbClr val="000000"/>
                </a:solidFill>
              </a:rPr>
              <a:t> </a:t>
            </a:r>
            <a:endParaRPr lang="pt-B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146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636912"/>
            <a:ext cx="8858774" cy="1857159"/>
          </a:xfrm>
        </p:spPr>
        <p:txBody>
          <a:bodyPr vert="horz" anchor="ctr">
            <a:noAutofit/>
          </a:bodyPr>
          <a:lstStyle/>
          <a:p>
            <a:pPr algn="ctr"/>
            <a:endParaRPr lang="pt-BR" sz="6000" dirty="0">
              <a:solidFill>
                <a:schemeClr val="accent6">
                  <a:lumMod val="50000"/>
                </a:schemeClr>
              </a:solidFill>
              <a:latin typeface="Lucida Calligraphy" pitchFamily="66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9" r="22489"/>
          <a:stretch/>
        </p:blipFill>
        <p:spPr>
          <a:xfrm>
            <a:off x="0" y="0"/>
            <a:ext cx="2528281" cy="864096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9" r="22489"/>
          <a:stretch/>
        </p:blipFill>
        <p:spPr>
          <a:xfrm>
            <a:off x="6615719" y="0"/>
            <a:ext cx="2528281" cy="864096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9" r="22489"/>
          <a:stretch/>
        </p:blipFill>
        <p:spPr>
          <a:xfrm>
            <a:off x="6615719" y="5993904"/>
            <a:ext cx="2528281" cy="86409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9" r="22489"/>
          <a:stretch/>
        </p:blipFill>
        <p:spPr>
          <a:xfrm>
            <a:off x="0" y="5993904"/>
            <a:ext cx="2528281" cy="864096"/>
          </a:xfrm>
          <a:prstGeom prst="rect">
            <a:avLst/>
          </a:prstGeom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1412776"/>
            <a:ext cx="8497887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467544" y="1124744"/>
            <a:ext cx="8352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000000"/>
                </a:solidFill>
              </a:rPr>
              <a:t>Figura 1- Palestra-Projeto Setembro Amarelo/2018</a:t>
            </a:r>
            <a:endParaRPr lang="pt-B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892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636912"/>
            <a:ext cx="8858774" cy="1857159"/>
          </a:xfrm>
        </p:spPr>
        <p:txBody>
          <a:bodyPr vert="horz" anchor="ctr">
            <a:noAutofit/>
          </a:bodyPr>
          <a:lstStyle/>
          <a:p>
            <a:pPr algn="ctr"/>
            <a:r>
              <a:rPr lang="pt-BR" sz="4800" dirty="0" smtClean="0">
                <a:solidFill>
                  <a:schemeClr val="accent6">
                    <a:lumMod val="50000"/>
                  </a:schemeClr>
                </a:solidFill>
                <a:latin typeface="Lucida Calligraphy" pitchFamily="66" charset="0"/>
              </a:rPr>
              <a:t>Fotos de Atividades e Projetos Desenvolvidos no IFAM CCO DE 2016 </a:t>
            </a:r>
            <a:r>
              <a:rPr lang="pt-BR" sz="6000" dirty="0" smtClean="0">
                <a:solidFill>
                  <a:schemeClr val="accent6">
                    <a:lumMod val="50000"/>
                  </a:schemeClr>
                </a:solidFill>
                <a:latin typeface="Lucida Calligraphy" pitchFamily="66" charset="0"/>
              </a:rPr>
              <a:t>a 2018</a:t>
            </a:r>
            <a:endParaRPr lang="pt-BR" sz="6000" dirty="0">
              <a:solidFill>
                <a:schemeClr val="accent6">
                  <a:lumMod val="50000"/>
                </a:schemeClr>
              </a:solidFill>
              <a:latin typeface="Lucida Calligraphy" pitchFamily="66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9" r="22489"/>
          <a:stretch/>
        </p:blipFill>
        <p:spPr>
          <a:xfrm>
            <a:off x="0" y="0"/>
            <a:ext cx="2528281" cy="864096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9" r="22489"/>
          <a:stretch/>
        </p:blipFill>
        <p:spPr>
          <a:xfrm>
            <a:off x="6615719" y="0"/>
            <a:ext cx="2528281" cy="864096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9" r="22489"/>
          <a:stretch/>
        </p:blipFill>
        <p:spPr>
          <a:xfrm>
            <a:off x="6615719" y="5993904"/>
            <a:ext cx="2528281" cy="86409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9" r="22489"/>
          <a:stretch/>
        </p:blipFill>
        <p:spPr>
          <a:xfrm>
            <a:off x="0" y="5993904"/>
            <a:ext cx="2528281" cy="864096"/>
          </a:xfrm>
          <a:prstGeom prst="rect">
            <a:avLst/>
          </a:prstGeom>
        </p:spPr>
      </p:pic>
      <p:pic>
        <p:nvPicPr>
          <p:cNvPr id="5122" name="Picture 2" descr="C:\Users\CGAE02\Pictures\Pictures\fotos diversas\celular.novo2\20170429_0927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2776"/>
            <a:ext cx="8712968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899592" y="1052736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000000"/>
                </a:solidFill>
              </a:rPr>
              <a:t>Fig. 19–Consciência Indígena /2017</a:t>
            </a:r>
          </a:p>
        </p:txBody>
      </p:sp>
    </p:spTree>
    <p:extLst>
      <p:ext uri="{BB962C8B-B14F-4D97-AF65-F5344CB8AC3E}">
        <p14:creationId xmlns:p14="http://schemas.microsoft.com/office/powerpoint/2010/main" val="125838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636912"/>
            <a:ext cx="8858774" cy="1857159"/>
          </a:xfrm>
        </p:spPr>
        <p:txBody>
          <a:bodyPr vert="horz" anchor="ctr">
            <a:noAutofit/>
          </a:bodyPr>
          <a:lstStyle/>
          <a:p>
            <a:pPr algn="ctr"/>
            <a:r>
              <a:rPr lang="pt-BR" sz="4800" dirty="0" smtClean="0">
                <a:solidFill>
                  <a:schemeClr val="accent6">
                    <a:lumMod val="50000"/>
                  </a:schemeClr>
                </a:solidFill>
                <a:latin typeface="Lucida Calligraphy" pitchFamily="66" charset="0"/>
              </a:rPr>
              <a:t>Fotos de Atividades e Projetos Desenvolvidos no IFAM CCO DE 2016 </a:t>
            </a:r>
            <a:r>
              <a:rPr lang="pt-BR" sz="6000" dirty="0" smtClean="0">
                <a:solidFill>
                  <a:schemeClr val="accent6">
                    <a:lumMod val="50000"/>
                  </a:schemeClr>
                </a:solidFill>
                <a:latin typeface="Lucida Calligraphy" pitchFamily="66" charset="0"/>
              </a:rPr>
              <a:t>a 2018</a:t>
            </a:r>
            <a:endParaRPr lang="pt-BR" sz="6000" dirty="0">
              <a:solidFill>
                <a:schemeClr val="accent6">
                  <a:lumMod val="50000"/>
                </a:schemeClr>
              </a:solidFill>
              <a:latin typeface="Lucida Calligraphy" pitchFamily="66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9" r="22489"/>
          <a:stretch/>
        </p:blipFill>
        <p:spPr>
          <a:xfrm>
            <a:off x="0" y="0"/>
            <a:ext cx="2528281" cy="864096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9" r="22489"/>
          <a:stretch/>
        </p:blipFill>
        <p:spPr>
          <a:xfrm>
            <a:off x="6615719" y="0"/>
            <a:ext cx="2528281" cy="864096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9" r="22489"/>
          <a:stretch/>
        </p:blipFill>
        <p:spPr>
          <a:xfrm>
            <a:off x="6615719" y="5993904"/>
            <a:ext cx="2528281" cy="86409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9" r="22489"/>
          <a:stretch/>
        </p:blipFill>
        <p:spPr>
          <a:xfrm>
            <a:off x="0" y="5993904"/>
            <a:ext cx="2528281" cy="864096"/>
          </a:xfrm>
          <a:prstGeom prst="rect">
            <a:avLst/>
          </a:prstGeom>
        </p:spPr>
      </p:pic>
      <p:pic>
        <p:nvPicPr>
          <p:cNvPr id="4098" name="Picture 2" descr="C:\Users\CGAE02\Pictures\Pictures\fotos diversas\Dia Internacional da mulher (fotos)\IMG_19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8424936" cy="458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971600" y="1043444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000000"/>
                </a:solidFill>
              </a:rPr>
              <a:t>Fig.20- Dia Internacional da Mulher </a:t>
            </a:r>
            <a:endParaRPr lang="pt-B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38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636912"/>
            <a:ext cx="8858774" cy="1857159"/>
          </a:xfrm>
        </p:spPr>
        <p:txBody>
          <a:bodyPr vert="horz" anchor="ctr">
            <a:noAutofit/>
          </a:bodyPr>
          <a:lstStyle/>
          <a:p>
            <a:pPr algn="ctr"/>
            <a:endParaRPr lang="pt-BR" sz="6000" dirty="0">
              <a:solidFill>
                <a:schemeClr val="accent6">
                  <a:lumMod val="50000"/>
                </a:schemeClr>
              </a:solidFill>
              <a:latin typeface="Lucida Calligraphy" pitchFamily="66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9" r="22489"/>
          <a:stretch/>
        </p:blipFill>
        <p:spPr>
          <a:xfrm>
            <a:off x="0" y="0"/>
            <a:ext cx="2528281" cy="864096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9" r="22489"/>
          <a:stretch/>
        </p:blipFill>
        <p:spPr>
          <a:xfrm>
            <a:off x="6615719" y="0"/>
            <a:ext cx="2528281" cy="864096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9" r="22489"/>
          <a:stretch/>
        </p:blipFill>
        <p:spPr>
          <a:xfrm>
            <a:off x="6615719" y="5993904"/>
            <a:ext cx="2528281" cy="86409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9" r="22489"/>
          <a:stretch/>
        </p:blipFill>
        <p:spPr>
          <a:xfrm>
            <a:off x="0" y="5993904"/>
            <a:ext cx="2528281" cy="864096"/>
          </a:xfrm>
          <a:prstGeom prst="rect">
            <a:avLst/>
          </a:prstGeom>
        </p:spPr>
      </p:pic>
      <p:pic>
        <p:nvPicPr>
          <p:cNvPr id="3074" name="Picture 2" descr="C:\Users\CGAE02\Pictures\Pictures\fotos diversas\Dia Internacional da mulher (fotos)\IMG_19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87200" y="-7543800"/>
            <a:ext cx="70200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CGAE02\Pictures\Pictures\fotos diversas\Dia Internacional da mulher (fotos)\IMG_19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0768"/>
            <a:ext cx="8424936" cy="465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467544" y="971436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000000"/>
                </a:solidFill>
              </a:rPr>
              <a:t>Fig. 21- Dia Internacional da Mulher-2017</a:t>
            </a:r>
            <a:endParaRPr lang="pt-B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38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636912"/>
            <a:ext cx="8858774" cy="1857159"/>
          </a:xfrm>
        </p:spPr>
        <p:txBody>
          <a:bodyPr vert="horz" anchor="ctr">
            <a:noAutofit/>
          </a:bodyPr>
          <a:lstStyle/>
          <a:p>
            <a:pPr algn="ctr"/>
            <a:endParaRPr lang="pt-BR" sz="6000" dirty="0">
              <a:solidFill>
                <a:schemeClr val="accent6">
                  <a:lumMod val="50000"/>
                </a:schemeClr>
              </a:solidFill>
              <a:latin typeface="Lucida Calligraphy" pitchFamily="66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9" r="22489"/>
          <a:stretch/>
        </p:blipFill>
        <p:spPr>
          <a:xfrm>
            <a:off x="0" y="0"/>
            <a:ext cx="2528281" cy="864096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9" r="22489"/>
          <a:stretch/>
        </p:blipFill>
        <p:spPr>
          <a:xfrm>
            <a:off x="6615719" y="0"/>
            <a:ext cx="2528281" cy="864096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9" r="22489"/>
          <a:stretch/>
        </p:blipFill>
        <p:spPr>
          <a:xfrm>
            <a:off x="6615719" y="5993904"/>
            <a:ext cx="2528281" cy="86409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9" r="22489"/>
          <a:stretch/>
        </p:blipFill>
        <p:spPr>
          <a:xfrm>
            <a:off x="0" y="5993904"/>
            <a:ext cx="2528281" cy="864096"/>
          </a:xfrm>
          <a:prstGeom prst="rect">
            <a:avLst/>
          </a:prstGeom>
        </p:spPr>
      </p:pic>
      <p:pic>
        <p:nvPicPr>
          <p:cNvPr id="3074" name="Picture 2" descr="C:\Users\CGAE02\Pictures\Pictures\cantata natalina 2016\20161209_2040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8568952" cy="472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611560" y="940078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000000"/>
                </a:solidFill>
              </a:rPr>
              <a:t>Fig. 22- Cantata Natalina-2016</a:t>
            </a:r>
            <a:endParaRPr lang="pt-B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38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636912"/>
            <a:ext cx="8858774" cy="1857159"/>
          </a:xfrm>
        </p:spPr>
        <p:txBody>
          <a:bodyPr vert="horz" anchor="ctr">
            <a:noAutofit/>
          </a:bodyPr>
          <a:lstStyle/>
          <a:p>
            <a:pPr algn="ctr"/>
            <a:endParaRPr lang="pt-BR" sz="6000" dirty="0">
              <a:solidFill>
                <a:schemeClr val="accent6">
                  <a:lumMod val="50000"/>
                </a:schemeClr>
              </a:solidFill>
              <a:latin typeface="Lucida Calligraphy" pitchFamily="66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9" r="22489"/>
          <a:stretch/>
        </p:blipFill>
        <p:spPr>
          <a:xfrm>
            <a:off x="0" y="0"/>
            <a:ext cx="2528281" cy="864096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9" r="22489"/>
          <a:stretch/>
        </p:blipFill>
        <p:spPr>
          <a:xfrm>
            <a:off x="6615719" y="0"/>
            <a:ext cx="2528281" cy="864096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9" r="22489"/>
          <a:stretch/>
        </p:blipFill>
        <p:spPr>
          <a:xfrm>
            <a:off x="6615719" y="5993904"/>
            <a:ext cx="2528281" cy="86409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9" r="22489"/>
          <a:stretch/>
        </p:blipFill>
        <p:spPr>
          <a:xfrm>
            <a:off x="0" y="5993904"/>
            <a:ext cx="2528281" cy="864096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467544" y="1124744"/>
            <a:ext cx="8352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000000"/>
                </a:solidFill>
              </a:rPr>
              <a:t>Figura 2-Projeto Mãe Educadora /2018</a:t>
            </a:r>
            <a:endParaRPr lang="pt-BR" dirty="0">
              <a:solidFill>
                <a:srgbClr val="000000"/>
              </a:solidFill>
            </a:endParaRPr>
          </a:p>
        </p:txBody>
      </p:sp>
      <p:pic>
        <p:nvPicPr>
          <p:cNvPr id="21508" name="Picture 4" descr="Y:\CCSE - Arquivos Públicos\IMG_77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15422"/>
            <a:ext cx="8568630" cy="4361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0256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636912"/>
            <a:ext cx="8858774" cy="1857159"/>
          </a:xfrm>
        </p:spPr>
        <p:txBody>
          <a:bodyPr vert="horz" anchor="ctr">
            <a:noAutofit/>
          </a:bodyPr>
          <a:lstStyle/>
          <a:p>
            <a:pPr algn="ctr"/>
            <a:endParaRPr lang="pt-BR" sz="6000" dirty="0">
              <a:solidFill>
                <a:schemeClr val="accent6">
                  <a:lumMod val="50000"/>
                </a:schemeClr>
              </a:solidFill>
              <a:latin typeface="Lucida Calligraphy" pitchFamily="66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9" r="22489"/>
          <a:stretch/>
        </p:blipFill>
        <p:spPr>
          <a:xfrm>
            <a:off x="0" y="0"/>
            <a:ext cx="2528281" cy="864096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9" r="22489"/>
          <a:stretch/>
        </p:blipFill>
        <p:spPr>
          <a:xfrm>
            <a:off x="6615719" y="0"/>
            <a:ext cx="2528281" cy="864096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9" r="22489"/>
          <a:stretch/>
        </p:blipFill>
        <p:spPr>
          <a:xfrm>
            <a:off x="6615719" y="5993904"/>
            <a:ext cx="2528281" cy="86409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9" r="22489"/>
          <a:stretch/>
        </p:blipFill>
        <p:spPr>
          <a:xfrm>
            <a:off x="0" y="5993904"/>
            <a:ext cx="2528281" cy="864096"/>
          </a:xfrm>
          <a:prstGeom prst="rect">
            <a:avLst/>
          </a:prstGeom>
        </p:spPr>
      </p:pic>
      <p:pic>
        <p:nvPicPr>
          <p:cNvPr id="19458" name="Picture 2" descr="C:\Users\CGAE02\Documents\Projetos\projeto de pesquisa\projeto\projeto de prevenção a evasão escolar-anara\Fotos Anexos\P1080870 - Cópi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41880"/>
            <a:ext cx="9144000" cy="2174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467544" y="1916832"/>
            <a:ext cx="8136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000000"/>
                </a:solidFill>
              </a:rPr>
              <a:t>Fig. 03- Projeto de Leitura-2016/Comunidade do Saubinha-5ºano</a:t>
            </a:r>
            <a:endParaRPr lang="pt-B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892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636912"/>
            <a:ext cx="8858774" cy="1857159"/>
          </a:xfrm>
        </p:spPr>
        <p:txBody>
          <a:bodyPr vert="horz" anchor="ctr">
            <a:noAutofit/>
          </a:bodyPr>
          <a:lstStyle/>
          <a:p>
            <a:pPr algn="ctr"/>
            <a:r>
              <a:rPr lang="pt-BR" sz="4800" dirty="0" smtClean="0">
                <a:solidFill>
                  <a:schemeClr val="accent6">
                    <a:lumMod val="50000"/>
                  </a:schemeClr>
                </a:solidFill>
                <a:latin typeface="Lucida Calligraphy" pitchFamily="66" charset="0"/>
              </a:rPr>
              <a:t>Fotos de Atividades e Projetos Desenvolvidos no IFAM CCO DE 2016 </a:t>
            </a:r>
            <a:r>
              <a:rPr lang="pt-BR" sz="6000" dirty="0" smtClean="0">
                <a:solidFill>
                  <a:schemeClr val="accent6">
                    <a:lumMod val="50000"/>
                  </a:schemeClr>
                </a:solidFill>
                <a:latin typeface="Lucida Calligraphy" pitchFamily="66" charset="0"/>
              </a:rPr>
              <a:t>a 2018</a:t>
            </a:r>
            <a:endParaRPr lang="pt-BR" sz="6000" dirty="0">
              <a:solidFill>
                <a:schemeClr val="accent6">
                  <a:lumMod val="50000"/>
                </a:schemeClr>
              </a:solidFill>
              <a:latin typeface="Lucida Calligraphy" pitchFamily="66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9" r="22489"/>
          <a:stretch/>
        </p:blipFill>
        <p:spPr>
          <a:xfrm>
            <a:off x="0" y="0"/>
            <a:ext cx="2528281" cy="864096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9" r="22489"/>
          <a:stretch/>
        </p:blipFill>
        <p:spPr>
          <a:xfrm>
            <a:off x="6615719" y="0"/>
            <a:ext cx="2528281" cy="864096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9" r="22489"/>
          <a:stretch/>
        </p:blipFill>
        <p:spPr>
          <a:xfrm>
            <a:off x="6615719" y="5993904"/>
            <a:ext cx="2528281" cy="86409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9" r="22489"/>
          <a:stretch/>
        </p:blipFill>
        <p:spPr>
          <a:xfrm>
            <a:off x="0" y="5993904"/>
            <a:ext cx="2528281" cy="864096"/>
          </a:xfrm>
          <a:prstGeom prst="rect">
            <a:avLst/>
          </a:prstGeom>
        </p:spPr>
      </p:pic>
      <p:pic>
        <p:nvPicPr>
          <p:cNvPr id="18434" name="Picture 2" descr="C:\Users\CGAE02\Pictures\Pictures\encontro.pedagógicos\20170901_1050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22068"/>
            <a:ext cx="8712967" cy="4455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179512" y="1052736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000000"/>
                </a:solidFill>
              </a:rPr>
              <a:t>Fig. 04-Encontro Pedagógico com servidores </a:t>
            </a:r>
            <a:endParaRPr lang="pt-B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674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636912"/>
            <a:ext cx="8858774" cy="1857159"/>
          </a:xfrm>
        </p:spPr>
        <p:txBody>
          <a:bodyPr vert="horz" anchor="ctr">
            <a:noAutofit/>
          </a:bodyPr>
          <a:lstStyle/>
          <a:p>
            <a:pPr algn="ctr"/>
            <a:endParaRPr lang="pt-BR" sz="6000" dirty="0">
              <a:solidFill>
                <a:schemeClr val="accent6">
                  <a:lumMod val="50000"/>
                </a:schemeClr>
              </a:solidFill>
              <a:latin typeface="Lucida Calligraphy" pitchFamily="66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9" r="22489"/>
          <a:stretch/>
        </p:blipFill>
        <p:spPr>
          <a:xfrm>
            <a:off x="0" y="0"/>
            <a:ext cx="2528281" cy="864096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9" r="22489"/>
          <a:stretch/>
        </p:blipFill>
        <p:spPr>
          <a:xfrm>
            <a:off x="6615719" y="0"/>
            <a:ext cx="2528281" cy="864096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9" r="22489"/>
          <a:stretch/>
        </p:blipFill>
        <p:spPr>
          <a:xfrm>
            <a:off x="6615719" y="5993904"/>
            <a:ext cx="2528281" cy="86409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9" r="22489"/>
          <a:stretch/>
        </p:blipFill>
        <p:spPr>
          <a:xfrm>
            <a:off x="0" y="5993904"/>
            <a:ext cx="2528281" cy="864096"/>
          </a:xfrm>
          <a:prstGeom prst="rect">
            <a:avLst/>
          </a:prstGeom>
        </p:spPr>
      </p:pic>
      <p:pic>
        <p:nvPicPr>
          <p:cNvPr id="16386" name="Picture 2" descr="C:\Users\CGAE02\Pictures\Pictures\proj.educ.amb.2017\novas fotos\20170928_1406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73600" y="-13030200"/>
            <a:ext cx="9600000" cy="72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CGAE02\Pictures\Pictures\proj.educ.amb\ESTAGIARIOS\Festival de Filme 2017\IMG_656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8"/>
            <a:ext cx="8496944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1263622" y="907581"/>
            <a:ext cx="61086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000000"/>
                </a:solidFill>
              </a:rPr>
              <a:t>Fig. </a:t>
            </a:r>
            <a:r>
              <a:rPr lang="pt-BR" dirty="0" smtClean="0">
                <a:solidFill>
                  <a:srgbClr val="000000"/>
                </a:solidFill>
              </a:rPr>
              <a:t>05-Concurso de Filmes de Curta Metragem </a:t>
            </a:r>
            <a:endParaRPr lang="pt-B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674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636912"/>
            <a:ext cx="8858774" cy="1857159"/>
          </a:xfrm>
        </p:spPr>
        <p:txBody>
          <a:bodyPr vert="horz" anchor="ctr">
            <a:noAutofit/>
          </a:bodyPr>
          <a:lstStyle/>
          <a:p>
            <a:pPr algn="ctr"/>
            <a:endParaRPr lang="pt-BR" sz="6000" dirty="0">
              <a:solidFill>
                <a:schemeClr val="accent6">
                  <a:lumMod val="50000"/>
                </a:schemeClr>
              </a:solidFill>
              <a:latin typeface="Lucida Calligraphy" pitchFamily="66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9" r="22489"/>
          <a:stretch/>
        </p:blipFill>
        <p:spPr>
          <a:xfrm>
            <a:off x="0" y="0"/>
            <a:ext cx="2528281" cy="864096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9" r="22489"/>
          <a:stretch/>
        </p:blipFill>
        <p:spPr>
          <a:xfrm>
            <a:off x="6615719" y="0"/>
            <a:ext cx="2528281" cy="864096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9" r="22489"/>
          <a:stretch/>
        </p:blipFill>
        <p:spPr>
          <a:xfrm>
            <a:off x="6615719" y="5993904"/>
            <a:ext cx="2528281" cy="86409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9" r="22489"/>
          <a:stretch/>
        </p:blipFill>
        <p:spPr>
          <a:xfrm>
            <a:off x="0" y="5993904"/>
            <a:ext cx="2528281" cy="864096"/>
          </a:xfrm>
          <a:prstGeom prst="rect">
            <a:avLst/>
          </a:prstGeom>
        </p:spPr>
      </p:pic>
      <p:pic>
        <p:nvPicPr>
          <p:cNvPr id="17410" name="Picture 2" descr="C:\Users\CGAE02\Pictures\Pictures\proj.educ.amb.2017\novas fotos\20170928_1406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8496944" cy="4319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 8"/>
          <p:cNvSpPr/>
          <p:nvPr/>
        </p:nvSpPr>
        <p:spPr>
          <a:xfrm>
            <a:off x="971600" y="1092247"/>
            <a:ext cx="77768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000000"/>
                </a:solidFill>
              </a:rPr>
              <a:t>Fig. </a:t>
            </a:r>
            <a:r>
              <a:rPr lang="pt-BR" dirty="0" smtClean="0">
                <a:solidFill>
                  <a:srgbClr val="000000"/>
                </a:solidFill>
              </a:rPr>
              <a:t>06-Projeto de Extensão: Educação Ambiental na Escola </a:t>
            </a:r>
            <a:endParaRPr lang="pt-B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182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636912"/>
            <a:ext cx="8858774" cy="1857159"/>
          </a:xfrm>
        </p:spPr>
        <p:txBody>
          <a:bodyPr vert="horz" anchor="ctr">
            <a:noAutofit/>
          </a:bodyPr>
          <a:lstStyle/>
          <a:p>
            <a:pPr algn="ctr"/>
            <a:endParaRPr lang="pt-BR" sz="6000" dirty="0">
              <a:solidFill>
                <a:schemeClr val="accent6">
                  <a:lumMod val="50000"/>
                </a:schemeClr>
              </a:solidFill>
              <a:latin typeface="Lucida Calligraphy" pitchFamily="66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9" r="22489"/>
          <a:stretch/>
        </p:blipFill>
        <p:spPr>
          <a:xfrm>
            <a:off x="0" y="0"/>
            <a:ext cx="2528281" cy="864096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9" r="22489"/>
          <a:stretch/>
        </p:blipFill>
        <p:spPr>
          <a:xfrm>
            <a:off x="6615719" y="0"/>
            <a:ext cx="2528281" cy="864096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9" r="22489"/>
          <a:stretch/>
        </p:blipFill>
        <p:spPr>
          <a:xfrm>
            <a:off x="6615719" y="5993904"/>
            <a:ext cx="2528281" cy="86409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9" r="22489"/>
          <a:stretch/>
        </p:blipFill>
        <p:spPr>
          <a:xfrm>
            <a:off x="0" y="5993904"/>
            <a:ext cx="2528281" cy="864096"/>
          </a:xfrm>
          <a:prstGeom prst="rect">
            <a:avLst/>
          </a:prstGeom>
        </p:spPr>
      </p:pic>
      <p:pic>
        <p:nvPicPr>
          <p:cNvPr id="15362" name="Picture 2" descr="C:\Users\CGAE02\Pictures\Pictures\projeto de leitura 2016\20160831_1524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8712968" cy="4108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ângulo 7"/>
          <p:cNvSpPr/>
          <p:nvPr/>
        </p:nvSpPr>
        <p:spPr>
          <a:xfrm>
            <a:off x="1263622" y="907581"/>
            <a:ext cx="61086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000000"/>
                </a:solidFill>
              </a:rPr>
              <a:t>Fig. </a:t>
            </a:r>
            <a:r>
              <a:rPr lang="pt-BR" dirty="0" smtClean="0">
                <a:solidFill>
                  <a:srgbClr val="000000"/>
                </a:solidFill>
              </a:rPr>
              <a:t>07-Projeto de Leitura-2016 </a:t>
            </a:r>
            <a:endParaRPr lang="pt-B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674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636912"/>
            <a:ext cx="8858774" cy="1857159"/>
          </a:xfrm>
        </p:spPr>
        <p:txBody>
          <a:bodyPr vert="horz" anchor="ctr">
            <a:noAutofit/>
          </a:bodyPr>
          <a:lstStyle/>
          <a:p>
            <a:pPr algn="ctr"/>
            <a:endParaRPr lang="pt-BR" sz="6000" dirty="0">
              <a:solidFill>
                <a:schemeClr val="accent6">
                  <a:lumMod val="50000"/>
                </a:schemeClr>
              </a:solidFill>
              <a:latin typeface="Lucida Calligraphy" pitchFamily="66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9" r="22489"/>
          <a:stretch/>
        </p:blipFill>
        <p:spPr>
          <a:xfrm>
            <a:off x="0" y="0"/>
            <a:ext cx="2528281" cy="864096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9" r="22489"/>
          <a:stretch/>
        </p:blipFill>
        <p:spPr>
          <a:xfrm>
            <a:off x="6615719" y="0"/>
            <a:ext cx="2528281" cy="864096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9" r="22489"/>
          <a:stretch/>
        </p:blipFill>
        <p:spPr>
          <a:xfrm>
            <a:off x="6615719" y="5993904"/>
            <a:ext cx="2528281" cy="86409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9" r="22489"/>
          <a:stretch/>
        </p:blipFill>
        <p:spPr>
          <a:xfrm>
            <a:off x="0" y="5993904"/>
            <a:ext cx="2528281" cy="864096"/>
          </a:xfrm>
          <a:prstGeom prst="rect">
            <a:avLst/>
          </a:prstGeom>
        </p:spPr>
      </p:pic>
      <p:pic>
        <p:nvPicPr>
          <p:cNvPr id="8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556792"/>
            <a:ext cx="8568952" cy="4437112"/>
          </a:xfrm>
        </p:spPr>
      </p:pic>
      <p:sp>
        <p:nvSpPr>
          <p:cNvPr id="9" name="Retângulo 8"/>
          <p:cNvSpPr/>
          <p:nvPr/>
        </p:nvSpPr>
        <p:spPr>
          <a:xfrm>
            <a:off x="1263622" y="1092247"/>
            <a:ext cx="61086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000000"/>
                </a:solidFill>
              </a:rPr>
              <a:t>Fig. </a:t>
            </a:r>
            <a:r>
              <a:rPr lang="pt-BR" dirty="0" smtClean="0">
                <a:solidFill>
                  <a:srgbClr val="000000"/>
                </a:solidFill>
              </a:rPr>
              <a:t>08-Projeto Clube da Matemática </a:t>
            </a:r>
            <a:endParaRPr lang="pt-B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146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urso">
  <a:themeElements>
    <a:clrScheme name="Personalizada 4">
      <a:dk1>
        <a:srgbClr val="009A45"/>
      </a:dk1>
      <a:lt1>
        <a:srgbClr val="A3FFA3"/>
      </a:lt1>
      <a:dk2>
        <a:srgbClr val="00B050"/>
      </a:dk2>
      <a:lt2>
        <a:srgbClr val="A3FFA3"/>
      </a:lt2>
      <a:accent1>
        <a:srgbClr val="0BFF0B"/>
      </a:accent1>
      <a:accent2>
        <a:srgbClr val="00D100"/>
      </a:accent2>
      <a:accent3>
        <a:srgbClr val="36FF91"/>
      </a:accent3>
      <a:accent4>
        <a:srgbClr val="84FF0A"/>
      </a:accent4>
      <a:accent5>
        <a:srgbClr val="92D050"/>
      </a:accent5>
      <a:accent6>
        <a:srgbClr val="5C8A00"/>
      </a:accent6>
      <a:hlink>
        <a:srgbClr val="7030A0"/>
      </a:hlink>
      <a:folHlink>
        <a:srgbClr val="FF0000"/>
      </a:folHlink>
    </a:clrScheme>
    <a:fontScheme name="Concurso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urso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1465</TotalTime>
  <Words>189</Words>
  <Application>Microsoft Office PowerPoint</Application>
  <PresentationFormat>Apresentação na tela (4:3)</PresentationFormat>
  <Paragraphs>30</Paragraphs>
  <Slides>23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23</vt:i4>
      </vt:variant>
    </vt:vector>
  </HeadingPairs>
  <TitlesOfParts>
    <vt:vector size="24" baseType="lpstr">
      <vt:lpstr>Concurso</vt:lpstr>
      <vt:lpstr> Mostra de Fotos de Atividades Pedagógicas   2015/2018</vt:lpstr>
      <vt:lpstr>Apresentação do PowerPoint</vt:lpstr>
      <vt:lpstr>Apresentação do PowerPoint</vt:lpstr>
      <vt:lpstr>Apresentação do PowerPoint</vt:lpstr>
      <vt:lpstr>Fotos de Atividades e Projetos Desenvolvidos no IFAM CCO DE 2016 a 2018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2018</vt:lpstr>
      <vt:lpstr>Apresentação do PowerPoint</vt:lpstr>
      <vt:lpstr>Fotos de Atividades e</vt:lpstr>
      <vt:lpstr>Apresentação do PowerPoint</vt:lpstr>
      <vt:lpstr>2018</vt:lpstr>
      <vt:lpstr>2018</vt:lpstr>
      <vt:lpstr>Apresentação do PowerPoint</vt:lpstr>
      <vt:lpstr>Apresentação do PowerPoint</vt:lpstr>
      <vt:lpstr>Fotos de Atividades e Projetos Desenvolvidos no IFAM CCO DE 2016 a 2018</vt:lpstr>
      <vt:lpstr>Fotos de Atividades e Projetos Desenvolvidos no IFAM CCO DE 2016 a 2018</vt:lpstr>
      <vt:lpstr>Apresentação do PowerPoint</vt:lpstr>
      <vt:lpstr>Apresentação do PowerPoint</vt:lpstr>
    </vt:vector>
  </TitlesOfParts>
  <Company>Casa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Nam's&amp;Ama</dc:creator>
  <cp:lastModifiedBy>CGAE02</cp:lastModifiedBy>
  <cp:revision>291</cp:revision>
  <dcterms:created xsi:type="dcterms:W3CDTF">2012-02-08T19:39:27Z</dcterms:created>
  <dcterms:modified xsi:type="dcterms:W3CDTF">2018-10-08T15:31:00Z</dcterms:modified>
</cp:coreProperties>
</file>