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43205400"/>
  <p:notesSz cx="6858000" cy="9144000"/>
  <p:defaultTextStyle>
    <a:defPPr>
      <a:defRPr lang="pt-BR"/>
    </a:defPPr>
    <a:lvl1pPr marL="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1pPr>
    <a:lvl2pPr marL="216027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2pPr>
    <a:lvl3pPr marL="432054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3pPr>
    <a:lvl4pPr marL="648081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4pPr>
    <a:lvl5pPr marL="864108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5pPr>
    <a:lvl6pPr marL="1080135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6pPr>
    <a:lvl7pPr marL="1296162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7pPr>
    <a:lvl8pPr marL="1512189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8pPr>
    <a:lvl9pPr marL="17282160" algn="l" defTabSz="4320540" rtl="0" eaLnBrk="1" latinLnBrk="0" hangingPunct="1">
      <a:defRPr sz="8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7" d="100"/>
          <a:sy n="17" d="100"/>
        </p:scale>
        <p:origin x="-3144" y="-210"/>
      </p:cViewPr>
      <p:guideLst>
        <p:guide orient="horz" pos="1360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4" y="13421680"/>
            <a:ext cx="27543443" cy="9261158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24483060"/>
            <a:ext cx="22682835" cy="110413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16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05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0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41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F379-F89E-47B3-9F22-59C278B4D41A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3BE-39C4-4263-9663-E4868A8FEE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F379-F89E-47B3-9F22-59C278B4D41A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3BE-39C4-4263-9663-E4868A8FEE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3254782" y="10901365"/>
            <a:ext cx="25833229" cy="232249028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743847" y="10901365"/>
            <a:ext cx="76970870" cy="232249028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F379-F89E-47B3-9F22-59C278B4D41A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3BE-39C4-4263-9663-E4868A8FEE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F379-F89E-47B3-9F22-59C278B4D41A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3BE-39C4-4263-9663-E4868A8FEE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6" y="27763473"/>
            <a:ext cx="27543443" cy="8581073"/>
          </a:xfrm>
        </p:spPr>
        <p:txBody>
          <a:bodyPr anchor="t"/>
          <a:lstStyle>
            <a:lvl1pPr algn="l">
              <a:defRPr sz="189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6" y="18312295"/>
            <a:ext cx="27543443" cy="9451178"/>
          </a:xfrm>
        </p:spPr>
        <p:txBody>
          <a:bodyPr anchor="b"/>
          <a:lstStyle>
            <a:lvl1pPr marL="0" indent="0">
              <a:buNone/>
              <a:defRPr sz="9500">
                <a:solidFill>
                  <a:schemeClr val="tx1">
                    <a:tint val="75000"/>
                  </a:schemeClr>
                </a:solidFill>
              </a:defRPr>
            </a:lvl1pPr>
            <a:lvl2pPr marL="2160270" indent="0">
              <a:buNone/>
              <a:defRPr sz="8500">
                <a:solidFill>
                  <a:schemeClr val="tx1">
                    <a:tint val="75000"/>
                  </a:schemeClr>
                </a:solidFill>
              </a:defRPr>
            </a:lvl2pPr>
            <a:lvl3pPr marL="4320540" indent="0">
              <a:buNone/>
              <a:defRPr sz="7600">
                <a:solidFill>
                  <a:schemeClr val="tx1">
                    <a:tint val="75000"/>
                  </a:schemeClr>
                </a:solidFill>
              </a:defRPr>
            </a:lvl3pPr>
            <a:lvl4pPr marL="648081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4pPr>
            <a:lvl5pPr marL="864108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5pPr>
            <a:lvl6pPr marL="1080135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6pPr>
            <a:lvl7pPr marL="1296162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7pPr>
            <a:lvl8pPr marL="1512189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8pPr>
            <a:lvl9pPr marL="17282160" indent="0">
              <a:buNone/>
              <a:defRPr sz="6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F379-F89E-47B3-9F22-59C278B4D41A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3BE-39C4-4263-9663-E4868A8FEE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743846" y="63507940"/>
            <a:ext cx="51402048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7685960" y="63507940"/>
            <a:ext cx="51402051" cy="179642453"/>
          </a:xfrm>
        </p:spPr>
        <p:txBody>
          <a:bodyPr/>
          <a:lstStyle>
            <a:lvl1pPr>
              <a:defRPr sz="13200"/>
            </a:lvl1pPr>
            <a:lvl2pPr>
              <a:defRPr sz="11300"/>
            </a:lvl2pPr>
            <a:lvl3pPr>
              <a:defRPr sz="9500"/>
            </a:lvl3pPr>
            <a:lvl4pPr>
              <a:defRPr sz="8500"/>
            </a:lvl4pPr>
            <a:lvl5pPr>
              <a:defRPr sz="8500"/>
            </a:lvl5pPr>
            <a:lvl6pPr>
              <a:defRPr sz="8500"/>
            </a:lvl6pPr>
            <a:lvl7pPr>
              <a:defRPr sz="8500"/>
            </a:lvl7pPr>
            <a:lvl8pPr>
              <a:defRPr sz="8500"/>
            </a:lvl8pPr>
            <a:lvl9pPr>
              <a:defRPr sz="8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F379-F89E-47B3-9F22-59C278B4D41A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3BE-39C4-4263-9663-E4868A8FEE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9671212"/>
            <a:ext cx="14317416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13701713"/>
            <a:ext cx="14317416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09" y="9671212"/>
            <a:ext cx="14323040" cy="4030501"/>
          </a:xfrm>
        </p:spPr>
        <p:txBody>
          <a:bodyPr anchor="b"/>
          <a:lstStyle>
            <a:lvl1pPr marL="0" indent="0">
              <a:buNone/>
              <a:defRPr sz="11300" b="1"/>
            </a:lvl1pPr>
            <a:lvl2pPr marL="2160270" indent="0">
              <a:buNone/>
              <a:defRPr sz="9500" b="1"/>
            </a:lvl2pPr>
            <a:lvl3pPr marL="4320540" indent="0">
              <a:buNone/>
              <a:defRPr sz="8500" b="1"/>
            </a:lvl3pPr>
            <a:lvl4pPr marL="6480810" indent="0">
              <a:buNone/>
              <a:defRPr sz="7600" b="1"/>
            </a:lvl4pPr>
            <a:lvl5pPr marL="8641080" indent="0">
              <a:buNone/>
              <a:defRPr sz="7600" b="1"/>
            </a:lvl5pPr>
            <a:lvl6pPr marL="10801350" indent="0">
              <a:buNone/>
              <a:defRPr sz="7600" b="1"/>
            </a:lvl6pPr>
            <a:lvl7pPr marL="12961620" indent="0">
              <a:buNone/>
              <a:defRPr sz="7600" b="1"/>
            </a:lvl7pPr>
            <a:lvl8pPr marL="15121890" indent="0">
              <a:buNone/>
              <a:defRPr sz="7600" b="1"/>
            </a:lvl8pPr>
            <a:lvl9pPr marL="17282160" indent="0">
              <a:buNone/>
              <a:defRPr sz="7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09" y="13701713"/>
            <a:ext cx="14323040" cy="24893114"/>
          </a:xfrm>
        </p:spPr>
        <p:txBody>
          <a:bodyPr/>
          <a:lstStyle>
            <a:lvl1pPr>
              <a:defRPr sz="11300"/>
            </a:lvl1pPr>
            <a:lvl2pPr>
              <a:defRPr sz="9500"/>
            </a:lvl2pPr>
            <a:lvl3pPr>
              <a:defRPr sz="8500"/>
            </a:lvl3pPr>
            <a:lvl4pPr>
              <a:defRPr sz="7600"/>
            </a:lvl4pPr>
            <a:lvl5pPr>
              <a:defRPr sz="7600"/>
            </a:lvl5pPr>
            <a:lvl6pPr>
              <a:defRPr sz="7600"/>
            </a:lvl6pPr>
            <a:lvl7pPr>
              <a:defRPr sz="7600"/>
            </a:lvl7pPr>
            <a:lvl8pPr>
              <a:defRPr sz="7600"/>
            </a:lvl8pPr>
            <a:lvl9pPr>
              <a:defRPr sz="7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F379-F89E-47B3-9F22-59C278B4D41A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3BE-39C4-4263-9663-E4868A8FEE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F379-F89E-47B3-9F22-59C278B4D41A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3BE-39C4-4263-9663-E4868A8FEE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F379-F89E-47B3-9F22-59C278B4D41A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3BE-39C4-4263-9663-E4868A8FEE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4" y="1720215"/>
            <a:ext cx="10660709" cy="7320915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3" y="1720218"/>
            <a:ext cx="18114764" cy="36874612"/>
          </a:xfrm>
        </p:spPr>
        <p:txBody>
          <a:bodyPr/>
          <a:lstStyle>
            <a:lvl1pPr>
              <a:defRPr sz="15100"/>
            </a:lvl1pPr>
            <a:lvl2pPr>
              <a:defRPr sz="13200"/>
            </a:lvl2pPr>
            <a:lvl3pPr>
              <a:defRPr sz="11300"/>
            </a:lvl3pPr>
            <a:lvl4pPr>
              <a:defRPr sz="9500"/>
            </a:lvl4pPr>
            <a:lvl5pPr>
              <a:defRPr sz="9500"/>
            </a:lvl5pPr>
            <a:lvl6pPr>
              <a:defRPr sz="9500"/>
            </a:lvl6pPr>
            <a:lvl7pPr>
              <a:defRPr sz="9500"/>
            </a:lvl7pPr>
            <a:lvl8pPr>
              <a:defRPr sz="9500"/>
            </a:lvl8pPr>
            <a:lvl9pPr>
              <a:defRPr sz="95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4" y="9041133"/>
            <a:ext cx="10660709" cy="29553697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F379-F89E-47B3-9F22-59C278B4D41A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3BE-39C4-4263-9663-E4868A8FEE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1" y="30243780"/>
            <a:ext cx="19442430" cy="3570449"/>
          </a:xfrm>
        </p:spPr>
        <p:txBody>
          <a:bodyPr anchor="b"/>
          <a:lstStyle>
            <a:lvl1pPr algn="l">
              <a:defRPr sz="95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1" y="3860483"/>
            <a:ext cx="19442430" cy="25923240"/>
          </a:xfrm>
        </p:spPr>
        <p:txBody>
          <a:bodyPr/>
          <a:lstStyle>
            <a:lvl1pPr marL="0" indent="0">
              <a:buNone/>
              <a:defRPr sz="15100"/>
            </a:lvl1pPr>
            <a:lvl2pPr marL="2160270" indent="0">
              <a:buNone/>
              <a:defRPr sz="13200"/>
            </a:lvl2pPr>
            <a:lvl3pPr marL="4320540" indent="0">
              <a:buNone/>
              <a:defRPr sz="11300"/>
            </a:lvl3pPr>
            <a:lvl4pPr marL="6480810" indent="0">
              <a:buNone/>
              <a:defRPr sz="9500"/>
            </a:lvl4pPr>
            <a:lvl5pPr marL="8641080" indent="0">
              <a:buNone/>
              <a:defRPr sz="9500"/>
            </a:lvl5pPr>
            <a:lvl6pPr marL="10801350" indent="0">
              <a:buNone/>
              <a:defRPr sz="9500"/>
            </a:lvl6pPr>
            <a:lvl7pPr marL="12961620" indent="0">
              <a:buNone/>
              <a:defRPr sz="9500"/>
            </a:lvl7pPr>
            <a:lvl8pPr marL="15121890" indent="0">
              <a:buNone/>
              <a:defRPr sz="9500"/>
            </a:lvl8pPr>
            <a:lvl9pPr marL="17282160" indent="0">
              <a:buNone/>
              <a:defRPr sz="9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1" y="33814229"/>
            <a:ext cx="19442430" cy="5070631"/>
          </a:xfrm>
        </p:spPr>
        <p:txBody>
          <a:bodyPr/>
          <a:lstStyle>
            <a:lvl1pPr marL="0" indent="0">
              <a:buNone/>
              <a:defRPr sz="6600"/>
            </a:lvl1pPr>
            <a:lvl2pPr marL="2160270" indent="0">
              <a:buNone/>
              <a:defRPr sz="5700"/>
            </a:lvl2pPr>
            <a:lvl3pPr marL="4320540" indent="0">
              <a:buNone/>
              <a:defRPr sz="4700"/>
            </a:lvl3pPr>
            <a:lvl4pPr marL="6480810" indent="0">
              <a:buNone/>
              <a:defRPr sz="4300"/>
            </a:lvl4pPr>
            <a:lvl5pPr marL="8641080" indent="0">
              <a:buNone/>
              <a:defRPr sz="4300"/>
            </a:lvl5pPr>
            <a:lvl6pPr marL="10801350" indent="0">
              <a:buNone/>
              <a:defRPr sz="4300"/>
            </a:lvl6pPr>
            <a:lvl7pPr marL="12961620" indent="0">
              <a:buNone/>
              <a:defRPr sz="4300"/>
            </a:lvl7pPr>
            <a:lvl8pPr marL="15121890" indent="0">
              <a:buNone/>
              <a:defRPr sz="4300"/>
            </a:lvl8pPr>
            <a:lvl9pPr marL="17282160" indent="0">
              <a:buNone/>
              <a:defRPr sz="43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FF379-F89E-47B3-9F22-59C278B4D41A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F3BE-39C4-4263-9663-E4868A8FEE27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1730219"/>
            <a:ext cx="29163645" cy="7200900"/>
          </a:xfrm>
          <a:prstGeom prst="rect">
            <a:avLst/>
          </a:prstGeom>
        </p:spPr>
        <p:txBody>
          <a:bodyPr vert="horz" lIns="432054" tIns="216027" rIns="432054" bIns="216027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10081263"/>
            <a:ext cx="29163645" cy="28513567"/>
          </a:xfrm>
          <a:prstGeom prst="rect">
            <a:avLst/>
          </a:prstGeom>
        </p:spPr>
        <p:txBody>
          <a:bodyPr vert="horz" lIns="432054" tIns="216027" rIns="432054" bIns="216027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l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FF379-F89E-47B3-9F22-59C278B4D41A}" type="datetimeFigureOut">
              <a:rPr lang="pt-BR" smtClean="0"/>
              <a:t>26/09/2018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4" y="40045008"/>
            <a:ext cx="10261283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ct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40045008"/>
            <a:ext cx="7560945" cy="2300288"/>
          </a:xfrm>
          <a:prstGeom prst="rect">
            <a:avLst/>
          </a:prstGeom>
        </p:spPr>
        <p:txBody>
          <a:bodyPr vert="horz" lIns="432054" tIns="216027" rIns="432054" bIns="216027" rtlCol="0" anchor="ctr"/>
          <a:lstStyle>
            <a:lvl1pPr algn="r">
              <a:defRPr sz="5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5F3BE-39C4-4263-9663-E4868A8FEE27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320540" rtl="0" eaLnBrk="1" latinLnBrk="0" hangingPunct="1">
        <a:spcBef>
          <a:spcPct val="0"/>
        </a:spcBef>
        <a:buNone/>
        <a:defRPr sz="20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203" indent="-1620203" algn="l" defTabSz="4320540" rtl="0" eaLnBrk="1" latinLnBrk="0" hangingPunct="1">
        <a:spcBef>
          <a:spcPct val="20000"/>
        </a:spcBef>
        <a:buFont typeface="Arial" pitchFamily="34" charset="0"/>
        <a:buChar char="•"/>
        <a:defRPr sz="15100" kern="1200">
          <a:solidFill>
            <a:schemeClr val="tx1"/>
          </a:solidFill>
          <a:latin typeface="+mn-lt"/>
          <a:ea typeface="+mn-ea"/>
          <a:cs typeface="+mn-cs"/>
        </a:defRPr>
      </a:lvl1pPr>
      <a:lvl2pPr marL="3510439" indent="-1350169" algn="l" defTabSz="4320540" rtl="0" eaLnBrk="1" latinLnBrk="0" hangingPunct="1">
        <a:spcBef>
          <a:spcPct val="20000"/>
        </a:spcBef>
        <a:buFont typeface="Arial" pitchFamily="34" charset="0"/>
        <a:buChar char="–"/>
        <a:defRPr sz="132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67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11300" kern="1200">
          <a:solidFill>
            <a:schemeClr val="tx1"/>
          </a:solidFill>
          <a:latin typeface="+mn-lt"/>
          <a:ea typeface="+mn-ea"/>
          <a:cs typeface="+mn-cs"/>
        </a:defRPr>
      </a:lvl3pPr>
      <a:lvl4pPr marL="7560945" indent="-1080135" algn="l" defTabSz="432054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4pPr>
      <a:lvl5pPr marL="9721215" indent="-1080135" algn="l" defTabSz="4320540" rtl="0" eaLnBrk="1" latinLnBrk="0" hangingPunct="1">
        <a:spcBef>
          <a:spcPct val="20000"/>
        </a:spcBef>
        <a:buFont typeface="Arial" pitchFamily="34" charset="0"/>
        <a:buChar char="»"/>
        <a:defRPr sz="9500" kern="1200">
          <a:solidFill>
            <a:schemeClr val="tx1"/>
          </a:solidFill>
          <a:latin typeface="+mn-lt"/>
          <a:ea typeface="+mn-ea"/>
          <a:cs typeface="+mn-cs"/>
        </a:defRPr>
      </a:lvl5pPr>
      <a:lvl6pPr marL="1188148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6pPr>
      <a:lvl7pPr marL="1404175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7pPr>
      <a:lvl8pPr marL="1620202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8pPr>
      <a:lvl9pPr marL="18362295" indent="-1080135" algn="l" defTabSz="4320540" rtl="0" eaLnBrk="1" latinLnBrk="0" hangingPunct="1">
        <a:spcBef>
          <a:spcPct val="20000"/>
        </a:spcBef>
        <a:buFont typeface="Arial" pitchFamily="34" charset="0"/>
        <a:buChar char="•"/>
        <a:defRPr sz="9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1pPr>
      <a:lvl2pPr marL="216027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2pPr>
      <a:lvl3pPr marL="432054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3pPr>
      <a:lvl4pPr marL="648081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5pPr>
      <a:lvl6pPr marL="1080135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6pPr>
      <a:lvl7pPr marL="1296162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7pPr>
      <a:lvl8pPr marL="1512189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8pPr>
      <a:lvl9pPr marL="17282160" algn="l" defTabSz="4320540" rtl="0" eaLnBrk="1" latinLnBrk="0" hangingPunct="1">
        <a:defRPr sz="8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4"/>
          <p:cNvSpPr>
            <a:spLocks noGrp="1"/>
          </p:cNvSpPr>
          <p:nvPr>
            <p:ph type="title"/>
          </p:nvPr>
        </p:nvSpPr>
        <p:spPr>
          <a:xfrm>
            <a:off x="2376488" y="5171959"/>
            <a:ext cx="28587177" cy="3759159"/>
          </a:xfrm>
        </p:spPr>
        <p:txBody>
          <a:bodyPr>
            <a:normAutofit/>
          </a:bodyPr>
          <a:lstStyle/>
          <a:p>
            <a:endParaRPr lang="pt-BR" sz="12000" dirty="0"/>
          </a:p>
        </p:txBody>
      </p:sp>
      <p:sp>
        <p:nvSpPr>
          <p:cNvPr id="12" name="Espaço Reservado para Texto 5"/>
          <p:cNvSpPr>
            <a:spLocks noGrp="1"/>
          </p:cNvSpPr>
          <p:nvPr>
            <p:ph type="body" idx="1"/>
          </p:nvPr>
        </p:nvSpPr>
        <p:spPr>
          <a:xfrm>
            <a:off x="2376489" y="9671213"/>
            <a:ext cx="14084692" cy="2287357"/>
          </a:xfrm>
        </p:spPr>
        <p:txBody>
          <a:bodyPr vert="horz" lIns="432054" tIns="216027" rIns="432054" bIns="216027" rtlCol="0" anchor="b">
            <a:normAutofit/>
          </a:bodyPr>
          <a:lstStyle/>
          <a:p>
            <a:endParaRPr lang="pt-BR" sz="7000" dirty="0"/>
          </a:p>
        </p:txBody>
      </p:sp>
      <p:sp>
        <p:nvSpPr>
          <p:cNvPr id="13" name="Espaço Reservado para Conteúdo 6"/>
          <p:cNvSpPr>
            <a:spLocks noGrp="1"/>
          </p:cNvSpPr>
          <p:nvPr>
            <p:ph sz="half" idx="2"/>
          </p:nvPr>
        </p:nvSpPr>
        <p:spPr>
          <a:xfrm>
            <a:off x="2376489" y="12315760"/>
            <a:ext cx="14084692" cy="27432956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6000" dirty="0"/>
          </a:p>
        </p:txBody>
      </p:sp>
      <p:sp>
        <p:nvSpPr>
          <p:cNvPr id="14" name="Espaço Reservado para Texto 7"/>
          <p:cNvSpPr>
            <a:spLocks noGrp="1"/>
          </p:cNvSpPr>
          <p:nvPr>
            <p:ph type="body" sz="quarter" idx="3"/>
          </p:nvPr>
        </p:nvSpPr>
        <p:spPr>
          <a:xfrm>
            <a:off x="16806965" y="9671213"/>
            <a:ext cx="14084692" cy="2287357"/>
          </a:xfrm>
        </p:spPr>
        <p:txBody>
          <a:bodyPr>
            <a:normAutofit/>
          </a:bodyPr>
          <a:lstStyle/>
          <a:p>
            <a:endParaRPr lang="pt-BR" sz="7000" dirty="0"/>
          </a:p>
        </p:txBody>
      </p:sp>
      <p:sp>
        <p:nvSpPr>
          <p:cNvPr id="15" name="Espaço Reservado para Conteúdo 8"/>
          <p:cNvSpPr>
            <a:spLocks noGrp="1"/>
          </p:cNvSpPr>
          <p:nvPr>
            <p:ph sz="quarter" idx="4"/>
          </p:nvPr>
        </p:nvSpPr>
        <p:spPr>
          <a:xfrm>
            <a:off x="16806965" y="12315760"/>
            <a:ext cx="14084692" cy="27432956"/>
          </a:xfrm>
        </p:spPr>
        <p:txBody>
          <a:bodyPr>
            <a:normAutofit/>
          </a:bodyPr>
          <a:lstStyle/>
          <a:p>
            <a:pPr>
              <a:buNone/>
            </a:pPr>
            <a:endParaRPr lang="pt-BR" sz="6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0</Words>
  <Application>Microsoft Office PowerPoint</Application>
  <PresentationFormat>Personalizar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CGTI-000642</dc:creator>
  <cp:lastModifiedBy>CGTI-000642</cp:lastModifiedBy>
  <cp:revision>5</cp:revision>
  <dcterms:created xsi:type="dcterms:W3CDTF">2017-10-09T21:52:27Z</dcterms:created>
  <dcterms:modified xsi:type="dcterms:W3CDTF">2018-09-26T22:18:31Z</dcterms:modified>
</cp:coreProperties>
</file>