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18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420888"/>
            <a:ext cx="5254352" cy="1800200"/>
          </a:xfrm>
        </p:spPr>
        <p:txBody>
          <a:bodyPr anchor="b">
            <a:normAutofit/>
          </a:bodyPr>
          <a:lstStyle>
            <a:lvl1pPr>
              <a:defRPr sz="3200">
                <a:solidFill>
                  <a:schemeClr val="bg1"/>
                </a:solidFill>
                <a:latin typeface="Arial Black" pitchFamily="34" charset="0"/>
              </a:defRPr>
            </a:lvl1pPr>
          </a:lstStyle>
          <a:p>
            <a:r>
              <a:rPr lang="pt-BR" dirty="0" smtClean="0"/>
              <a:t>Clique para editar o título mestre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83568" y="4797152"/>
            <a:ext cx="5256584" cy="1584176"/>
          </a:xfrm>
        </p:spPr>
        <p:txBody>
          <a:bodyPr>
            <a:normAutofit/>
          </a:bodyPr>
          <a:lstStyle>
            <a:lvl1pPr marL="0" indent="0" algn="l">
              <a:buNone/>
              <a:defRPr sz="3000" b="1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dirty="0" smtClean="0"/>
              <a:t>Clique para editar o estilo do subtítulo mestre</a:t>
            </a:r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257C9-0CAA-4CC9-91BC-B8EDC61ABAEC}" type="datetimeFigureOut">
              <a:rPr lang="pt-BR" smtClean="0"/>
              <a:t>09/10/2017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CE760-B824-4805-A47B-1922758535A5}" type="slidenum">
              <a:rPr lang="pt-BR" smtClean="0"/>
              <a:t>‹nº›</a:t>
            </a:fld>
            <a:endParaRPr lang="pt-BR"/>
          </a:p>
        </p:txBody>
      </p:sp>
      <p:sp>
        <p:nvSpPr>
          <p:cNvPr id="7" name="CaixaDeTexto 6"/>
          <p:cNvSpPr txBox="1"/>
          <p:nvPr userDrawn="1"/>
        </p:nvSpPr>
        <p:spPr>
          <a:xfrm>
            <a:off x="2339752" y="476672"/>
            <a:ext cx="38884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b="0" dirty="0" smtClean="0">
                <a:latin typeface="Arial Black" pitchFamily="34" charset="0"/>
              </a:rPr>
              <a:t>VII SEMANA DE EXTENSÃO</a:t>
            </a:r>
          </a:p>
          <a:p>
            <a:pPr algn="ctr"/>
            <a:r>
              <a:rPr lang="pt-BR" b="1" dirty="0" smtClean="0"/>
              <a:t>A Educação Profissional Rompendo Barreiras na Tríplice Fronteira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15181811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257C9-0CAA-4CC9-91BC-B8EDC61ABAEC}" type="datetimeFigureOut">
              <a:rPr lang="pt-BR" smtClean="0"/>
              <a:t>09/10/2017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CE760-B824-4805-A47B-1922758535A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479340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257C9-0CAA-4CC9-91BC-B8EDC61ABAEC}" type="datetimeFigureOut">
              <a:rPr lang="pt-BR" smtClean="0"/>
              <a:t>09/10/2017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CE760-B824-4805-A47B-1922758535A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096185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257C9-0CAA-4CC9-91BC-B8EDC61ABAEC}" type="datetimeFigureOut">
              <a:rPr lang="pt-BR" smtClean="0"/>
              <a:t>09/10/2017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CE760-B824-4805-A47B-1922758535A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672836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257C9-0CAA-4CC9-91BC-B8EDC61ABAEC}" type="datetimeFigureOut">
              <a:rPr lang="pt-BR" smtClean="0"/>
              <a:t>09/10/2017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CE760-B824-4805-A47B-1922758535A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060780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734888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925888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782216" y="6356350"/>
            <a:ext cx="2133600" cy="365125"/>
          </a:xfrm>
        </p:spPr>
        <p:txBody>
          <a:bodyPr/>
          <a:lstStyle/>
          <a:p>
            <a:fld id="{420257C9-0CAA-4CC9-91BC-B8EDC61ABAEC}" type="datetimeFigureOut">
              <a:rPr lang="pt-BR" smtClean="0"/>
              <a:t>09/10/2017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3332584" y="6356350"/>
            <a:ext cx="2895600" cy="365125"/>
          </a:xfrm>
        </p:spPr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6830888" y="6356350"/>
            <a:ext cx="2133600" cy="365125"/>
          </a:xfrm>
        </p:spPr>
        <p:txBody>
          <a:bodyPr/>
          <a:lstStyle/>
          <a:p>
            <a:fld id="{78ACE760-B824-4805-A47B-1922758535A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006555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257C9-0CAA-4CC9-91BC-B8EDC61ABAEC}" type="datetimeFigureOut">
              <a:rPr lang="pt-BR" smtClean="0"/>
              <a:t>09/10/2017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CE760-B824-4805-A47B-1922758535A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436078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257C9-0CAA-4CC9-91BC-B8EDC61ABAEC}" type="datetimeFigureOut">
              <a:rPr lang="pt-BR" smtClean="0"/>
              <a:t>09/10/2017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CE760-B824-4805-A47B-1922758535A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474243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257C9-0CAA-4CC9-91BC-B8EDC61ABAEC}" type="datetimeFigureOut">
              <a:rPr lang="pt-BR" smtClean="0"/>
              <a:t>09/10/2017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CE760-B824-4805-A47B-1922758535A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235403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257C9-0CAA-4CC9-91BC-B8EDC61ABAEC}" type="datetimeFigureOut">
              <a:rPr lang="pt-BR" smtClean="0"/>
              <a:t>09/10/2017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CE760-B824-4805-A47B-1922758535A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262604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257C9-0CAA-4CC9-91BC-B8EDC61ABAEC}" type="datetimeFigureOut">
              <a:rPr lang="pt-BR" smtClean="0"/>
              <a:t>09/10/2017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CE760-B824-4805-A47B-1922758535A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017929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683568" y="476672"/>
            <a:ext cx="5544616" cy="94096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dirty="0" smtClean="0"/>
              <a:t>Clique para editar o título mestre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83568" y="1600200"/>
            <a:ext cx="8208912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dirty="0" smtClean="0"/>
              <a:t>Clique para editar 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683568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0257C9-0CAA-4CC9-91BC-B8EDC61ABAEC}" type="datetimeFigureOut">
              <a:rPr lang="pt-BR" smtClean="0"/>
              <a:t>09/10/2017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260576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75888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ACE760-B824-4805-A47B-1922758535A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676400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0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Arial Black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36126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0</Words>
  <Application>Microsoft Office PowerPoint</Application>
  <PresentationFormat>Apresentação na tela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Ernane Pires</dc:creator>
  <cp:lastModifiedBy>Ernane Pires</cp:lastModifiedBy>
  <cp:revision>4</cp:revision>
  <dcterms:created xsi:type="dcterms:W3CDTF">2017-10-09T22:37:27Z</dcterms:created>
  <dcterms:modified xsi:type="dcterms:W3CDTF">2017-10-10T00:06:32Z</dcterms:modified>
</cp:coreProperties>
</file>