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2" r:id="rId7"/>
  </p:sldIdLst>
  <p:sldSz cx="7556500" cy="10699750"/>
  <p:notesSz cx="6889750" cy="967105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>
      <p:cViewPr>
        <p:scale>
          <a:sx n="130" d="100"/>
          <a:sy n="130" d="100"/>
        </p:scale>
        <p:origin x="1674" y="-3354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0" y="0"/>
            <a:ext cx="7557134" cy="5984875"/>
          </a:xfrm>
          <a:custGeom>
            <a:avLst/>
            <a:gdLst/>
            <a:ahLst/>
            <a:cxnLst/>
            <a:rect l="l" t="t" r="r" b="b"/>
            <a:pathLst>
              <a:path w="7557134" h="5984875">
                <a:moveTo>
                  <a:pt x="0" y="5984351"/>
                </a:moveTo>
                <a:lnTo>
                  <a:pt x="7556509" y="5984351"/>
                </a:lnTo>
                <a:lnTo>
                  <a:pt x="7556509" y="0"/>
                </a:lnTo>
                <a:lnTo>
                  <a:pt x="0" y="0"/>
                </a:lnTo>
                <a:lnTo>
                  <a:pt x="0" y="5984351"/>
                </a:lnTo>
                <a:close/>
              </a:path>
            </a:pathLst>
          </a:custGeom>
          <a:solidFill>
            <a:srgbClr val="F4F4F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bg object 17"/>
          <p:cNvSpPr/>
          <p:nvPr/>
        </p:nvSpPr>
        <p:spPr>
          <a:xfrm>
            <a:off x="0" y="5984351"/>
            <a:ext cx="7557134" cy="1104265"/>
          </a:xfrm>
          <a:custGeom>
            <a:avLst/>
            <a:gdLst/>
            <a:ahLst/>
            <a:cxnLst/>
            <a:rect l="l" t="t" r="r" b="b"/>
            <a:pathLst>
              <a:path w="7557134" h="1104265">
                <a:moveTo>
                  <a:pt x="7556509" y="1103973"/>
                </a:moveTo>
                <a:lnTo>
                  <a:pt x="0" y="1103973"/>
                </a:lnTo>
                <a:lnTo>
                  <a:pt x="0" y="0"/>
                </a:lnTo>
                <a:lnTo>
                  <a:pt x="7556509" y="0"/>
                </a:lnTo>
                <a:lnTo>
                  <a:pt x="7556509" y="1103973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bg object 18"/>
          <p:cNvSpPr/>
          <p:nvPr/>
        </p:nvSpPr>
        <p:spPr>
          <a:xfrm>
            <a:off x="0" y="7090074"/>
            <a:ext cx="7557134" cy="3597910"/>
          </a:xfrm>
          <a:custGeom>
            <a:avLst/>
            <a:gdLst/>
            <a:ahLst/>
            <a:cxnLst/>
            <a:rect l="l" t="t" r="r" b="b"/>
            <a:pathLst>
              <a:path w="7557134" h="3597909">
                <a:moveTo>
                  <a:pt x="7556509" y="3597431"/>
                </a:moveTo>
                <a:lnTo>
                  <a:pt x="0" y="3597431"/>
                </a:lnTo>
                <a:lnTo>
                  <a:pt x="0" y="0"/>
                </a:lnTo>
                <a:lnTo>
                  <a:pt x="7556509" y="0"/>
                </a:lnTo>
                <a:lnTo>
                  <a:pt x="7556509" y="3597431"/>
                </a:lnTo>
                <a:close/>
              </a:path>
            </a:pathLst>
          </a:custGeom>
          <a:solidFill>
            <a:srgbClr val="188F2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bg object 19"/>
          <p:cNvSpPr/>
          <p:nvPr/>
        </p:nvSpPr>
        <p:spPr>
          <a:xfrm>
            <a:off x="4709952" y="3887053"/>
            <a:ext cx="2084222" cy="2522006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bg object 20"/>
          <p:cNvSpPr/>
          <p:nvPr/>
        </p:nvSpPr>
        <p:spPr>
          <a:xfrm>
            <a:off x="5754136" y="4790876"/>
            <a:ext cx="1379966" cy="1855805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bg object 21"/>
          <p:cNvSpPr/>
          <p:nvPr/>
        </p:nvSpPr>
        <p:spPr>
          <a:xfrm>
            <a:off x="755364" y="6367104"/>
            <a:ext cx="763905" cy="253365"/>
          </a:xfrm>
          <a:custGeom>
            <a:avLst/>
            <a:gdLst/>
            <a:ahLst/>
            <a:cxnLst/>
            <a:rect l="l" t="t" r="r" b="b"/>
            <a:pathLst>
              <a:path w="763905" h="253365">
                <a:moveTo>
                  <a:pt x="591723" y="252755"/>
                </a:moveTo>
                <a:lnTo>
                  <a:pt x="579744" y="252755"/>
                </a:lnTo>
                <a:lnTo>
                  <a:pt x="573008" y="249768"/>
                </a:lnTo>
                <a:lnTo>
                  <a:pt x="568515" y="243032"/>
                </a:lnTo>
                <a:lnTo>
                  <a:pt x="565135" y="234641"/>
                </a:lnTo>
                <a:lnTo>
                  <a:pt x="565053" y="225898"/>
                </a:lnTo>
                <a:lnTo>
                  <a:pt x="568200" y="217859"/>
                </a:lnTo>
                <a:lnTo>
                  <a:pt x="574505" y="211576"/>
                </a:lnTo>
                <a:lnTo>
                  <a:pt x="668088" y="148696"/>
                </a:lnTo>
                <a:lnTo>
                  <a:pt x="0" y="148696"/>
                </a:lnTo>
                <a:lnTo>
                  <a:pt x="0" y="103769"/>
                </a:lnTo>
                <a:lnTo>
                  <a:pt x="668088" y="103769"/>
                </a:lnTo>
                <a:lnTo>
                  <a:pt x="574505" y="40888"/>
                </a:lnTo>
                <a:lnTo>
                  <a:pt x="568200" y="34285"/>
                </a:lnTo>
                <a:lnTo>
                  <a:pt x="565053" y="26281"/>
                </a:lnTo>
                <a:lnTo>
                  <a:pt x="565135" y="17717"/>
                </a:lnTo>
                <a:lnTo>
                  <a:pt x="568515" y="9433"/>
                </a:lnTo>
                <a:lnTo>
                  <a:pt x="575113" y="3142"/>
                </a:lnTo>
                <a:lnTo>
                  <a:pt x="583115" y="0"/>
                </a:lnTo>
                <a:lnTo>
                  <a:pt x="591677" y="80"/>
                </a:lnTo>
                <a:lnTo>
                  <a:pt x="599959" y="3459"/>
                </a:lnTo>
                <a:lnTo>
                  <a:pt x="760923" y="111998"/>
                </a:lnTo>
                <a:lnTo>
                  <a:pt x="763638" y="116883"/>
                </a:lnTo>
                <a:lnTo>
                  <a:pt x="763638" y="135582"/>
                </a:lnTo>
                <a:lnTo>
                  <a:pt x="760923" y="140467"/>
                </a:lnTo>
                <a:lnTo>
                  <a:pt x="754934" y="144947"/>
                </a:lnTo>
                <a:lnTo>
                  <a:pt x="599959" y="249006"/>
                </a:lnTo>
                <a:lnTo>
                  <a:pt x="596216" y="251261"/>
                </a:lnTo>
                <a:lnTo>
                  <a:pt x="591723" y="252755"/>
                </a:lnTo>
                <a:close/>
              </a:path>
            </a:pathLst>
          </a:custGeom>
          <a:solidFill>
            <a:srgbClr val="188F2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bg object 22"/>
          <p:cNvSpPr/>
          <p:nvPr/>
        </p:nvSpPr>
        <p:spPr>
          <a:xfrm>
            <a:off x="2624346" y="1188768"/>
            <a:ext cx="2303114" cy="685223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742664" y="4179998"/>
            <a:ext cx="6071170" cy="170433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133475" y="5991860"/>
            <a:ext cx="5289550" cy="267493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>
              <a:defRPr sz="950" b="0" i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>
            <a:pPr marL="12700">
              <a:lnSpc>
                <a:spcPts val="990"/>
              </a:lnSpc>
            </a:pPr>
            <a:r>
              <a:rPr spc="-20" dirty="0"/>
              <a:t>Dias </a:t>
            </a:r>
            <a:r>
              <a:rPr spc="10" dirty="0"/>
              <a:t>Letivos:</a:t>
            </a:r>
            <a:r>
              <a:rPr spc="-60" dirty="0"/>
              <a:t> </a:t>
            </a:r>
            <a:r>
              <a:rPr spc="45" dirty="0"/>
              <a:t>15</a:t>
            </a:r>
          </a:p>
          <a:p>
            <a:pPr marL="12700" marR="5080">
              <a:lnSpc>
                <a:spcPts val="1120"/>
              </a:lnSpc>
              <a:spcBef>
                <a:spcPts val="45"/>
              </a:spcBef>
            </a:pPr>
            <a:r>
              <a:rPr spc="5" dirty="0"/>
              <a:t>Total </a:t>
            </a:r>
            <a:r>
              <a:rPr spc="35" dirty="0"/>
              <a:t>1ª </a:t>
            </a:r>
            <a:r>
              <a:rPr dirty="0"/>
              <a:t>etapa: </a:t>
            </a:r>
            <a:r>
              <a:rPr spc="45" dirty="0"/>
              <a:t>15  </a:t>
            </a:r>
            <a:r>
              <a:rPr spc="5" dirty="0"/>
              <a:t>Total </a:t>
            </a:r>
            <a:r>
              <a:rPr spc="25" dirty="0"/>
              <a:t>1° </a:t>
            </a:r>
            <a:r>
              <a:rPr spc="15" dirty="0"/>
              <a:t>semestre:</a:t>
            </a:r>
            <a:r>
              <a:rPr spc="-195" dirty="0"/>
              <a:t> </a:t>
            </a:r>
            <a:r>
              <a:rPr spc="45" dirty="0"/>
              <a:t>15</a:t>
            </a: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12/20/2023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100" b="1" i="0">
                <a:solidFill>
                  <a:srgbClr val="241352"/>
                </a:solidFill>
                <a:latin typeface="Trebuchet MS"/>
                <a:cs typeface="Trebuchet MS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>
              <a:defRPr sz="950" b="0" i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>
            <a:pPr marL="12700">
              <a:lnSpc>
                <a:spcPts val="990"/>
              </a:lnSpc>
            </a:pPr>
            <a:r>
              <a:rPr spc="-20" dirty="0"/>
              <a:t>Dias </a:t>
            </a:r>
            <a:r>
              <a:rPr spc="10" dirty="0"/>
              <a:t>Letivos:</a:t>
            </a:r>
            <a:r>
              <a:rPr spc="-60" dirty="0"/>
              <a:t> </a:t>
            </a:r>
            <a:r>
              <a:rPr spc="45" dirty="0"/>
              <a:t>15</a:t>
            </a:r>
          </a:p>
          <a:p>
            <a:pPr marL="12700" marR="5080">
              <a:lnSpc>
                <a:spcPts val="1120"/>
              </a:lnSpc>
              <a:spcBef>
                <a:spcPts val="45"/>
              </a:spcBef>
            </a:pPr>
            <a:r>
              <a:rPr spc="5" dirty="0"/>
              <a:t>Total </a:t>
            </a:r>
            <a:r>
              <a:rPr spc="35" dirty="0"/>
              <a:t>1ª </a:t>
            </a:r>
            <a:r>
              <a:rPr dirty="0"/>
              <a:t>etapa: </a:t>
            </a:r>
            <a:r>
              <a:rPr spc="45" dirty="0"/>
              <a:t>15  </a:t>
            </a:r>
            <a:r>
              <a:rPr spc="5" dirty="0"/>
              <a:t>Total </a:t>
            </a:r>
            <a:r>
              <a:rPr spc="25" dirty="0"/>
              <a:t>1° </a:t>
            </a:r>
            <a:r>
              <a:rPr spc="15" dirty="0"/>
              <a:t>semestre:</a:t>
            </a:r>
            <a:r>
              <a:rPr spc="-195" dirty="0"/>
              <a:t> </a:t>
            </a:r>
            <a:r>
              <a:rPr spc="45" dirty="0"/>
              <a:t>15</a:t>
            </a: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12/20/2023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100" b="1" i="0">
                <a:solidFill>
                  <a:srgbClr val="241352"/>
                </a:solidFill>
                <a:latin typeface="Trebuchet MS"/>
                <a:cs typeface="Trebuchet MS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377825" y="2460942"/>
            <a:ext cx="3287077" cy="706183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3891597" y="2460942"/>
            <a:ext cx="3287077" cy="706183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>
              <a:defRPr sz="950" b="0" i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>
            <a:pPr marL="12700">
              <a:lnSpc>
                <a:spcPts val="990"/>
              </a:lnSpc>
            </a:pPr>
            <a:r>
              <a:rPr spc="-20" dirty="0"/>
              <a:t>Dias </a:t>
            </a:r>
            <a:r>
              <a:rPr spc="10" dirty="0"/>
              <a:t>Letivos:</a:t>
            </a:r>
            <a:r>
              <a:rPr spc="-60" dirty="0"/>
              <a:t> </a:t>
            </a:r>
            <a:r>
              <a:rPr spc="45" dirty="0"/>
              <a:t>15</a:t>
            </a:r>
          </a:p>
          <a:p>
            <a:pPr marL="12700" marR="5080">
              <a:lnSpc>
                <a:spcPts val="1120"/>
              </a:lnSpc>
              <a:spcBef>
                <a:spcPts val="45"/>
              </a:spcBef>
            </a:pPr>
            <a:r>
              <a:rPr spc="5" dirty="0"/>
              <a:t>Total </a:t>
            </a:r>
            <a:r>
              <a:rPr spc="35" dirty="0"/>
              <a:t>1ª </a:t>
            </a:r>
            <a:r>
              <a:rPr dirty="0"/>
              <a:t>etapa: </a:t>
            </a:r>
            <a:r>
              <a:rPr spc="45" dirty="0"/>
              <a:t>15  </a:t>
            </a:r>
            <a:r>
              <a:rPr spc="5" dirty="0"/>
              <a:t>Total </a:t>
            </a:r>
            <a:r>
              <a:rPr spc="25" dirty="0"/>
              <a:t>1° </a:t>
            </a:r>
            <a:r>
              <a:rPr spc="15" dirty="0"/>
              <a:t>semestre:</a:t>
            </a:r>
            <a:r>
              <a:rPr spc="-195" dirty="0"/>
              <a:t> </a:t>
            </a:r>
            <a:r>
              <a:rPr spc="45" dirty="0"/>
              <a:t>15</a:t>
            </a:r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12/20/2023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100" b="1" i="0">
                <a:solidFill>
                  <a:srgbClr val="241352"/>
                </a:solidFill>
                <a:latin typeface="Trebuchet MS"/>
                <a:cs typeface="Trebuchet MS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>
              <a:defRPr sz="950" b="0" i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>
            <a:pPr marL="12700">
              <a:lnSpc>
                <a:spcPts val="990"/>
              </a:lnSpc>
            </a:pPr>
            <a:r>
              <a:rPr spc="-20" dirty="0"/>
              <a:t>Dias </a:t>
            </a:r>
            <a:r>
              <a:rPr spc="10" dirty="0"/>
              <a:t>Letivos:</a:t>
            </a:r>
            <a:r>
              <a:rPr spc="-60" dirty="0"/>
              <a:t> </a:t>
            </a:r>
            <a:r>
              <a:rPr spc="45" dirty="0"/>
              <a:t>15</a:t>
            </a:r>
          </a:p>
          <a:p>
            <a:pPr marL="12700" marR="5080">
              <a:lnSpc>
                <a:spcPts val="1120"/>
              </a:lnSpc>
              <a:spcBef>
                <a:spcPts val="45"/>
              </a:spcBef>
            </a:pPr>
            <a:r>
              <a:rPr spc="5" dirty="0"/>
              <a:t>Total </a:t>
            </a:r>
            <a:r>
              <a:rPr spc="35" dirty="0"/>
              <a:t>1ª </a:t>
            </a:r>
            <a:r>
              <a:rPr dirty="0"/>
              <a:t>etapa: </a:t>
            </a:r>
            <a:r>
              <a:rPr spc="45" dirty="0"/>
              <a:t>15  </a:t>
            </a:r>
            <a:r>
              <a:rPr spc="5" dirty="0"/>
              <a:t>Total </a:t>
            </a:r>
            <a:r>
              <a:rPr spc="25" dirty="0"/>
              <a:t>1° </a:t>
            </a:r>
            <a:r>
              <a:rPr spc="15" dirty="0"/>
              <a:t>semestre:</a:t>
            </a:r>
            <a:r>
              <a:rPr spc="-195" dirty="0"/>
              <a:t> </a:t>
            </a:r>
            <a:r>
              <a:rPr spc="45" dirty="0"/>
              <a:t>15</a:t>
            </a:r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12/20/2023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>
              <a:defRPr sz="950" b="0" i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>
            <a:pPr marL="12700">
              <a:lnSpc>
                <a:spcPts val="990"/>
              </a:lnSpc>
            </a:pPr>
            <a:r>
              <a:rPr spc="-20" dirty="0"/>
              <a:t>Dias </a:t>
            </a:r>
            <a:r>
              <a:rPr spc="10" dirty="0"/>
              <a:t>Letivos:</a:t>
            </a:r>
            <a:r>
              <a:rPr spc="-60" dirty="0"/>
              <a:t> </a:t>
            </a:r>
            <a:r>
              <a:rPr spc="45" dirty="0"/>
              <a:t>15</a:t>
            </a:r>
          </a:p>
          <a:p>
            <a:pPr marL="12700" marR="5080">
              <a:lnSpc>
                <a:spcPts val="1120"/>
              </a:lnSpc>
              <a:spcBef>
                <a:spcPts val="45"/>
              </a:spcBef>
            </a:pPr>
            <a:r>
              <a:rPr spc="5" dirty="0"/>
              <a:t>Total </a:t>
            </a:r>
            <a:r>
              <a:rPr spc="35" dirty="0"/>
              <a:t>1ª </a:t>
            </a:r>
            <a:r>
              <a:rPr dirty="0"/>
              <a:t>etapa: </a:t>
            </a:r>
            <a:r>
              <a:rPr spc="45" dirty="0"/>
              <a:t>15  </a:t>
            </a:r>
            <a:r>
              <a:rPr spc="5" dirty="0"/>
              <a:t>Total </a:t>
            </a:r>
            <a:r>
              <a:rPr spc="25" dirty="0"/>
              <a:t>1° </a:t>
            </a:r>
            <a:r>
              <a:rPr spc="15" dirty="0"/>
              <a:t>semestre:</a:t>
            </a:r>
            <a:r>
              <a:rPr spc="-195" dirty="0"/>
              <a:t> </a:t>
            </a:r>
            <a:r>
              <a:rPr spc="45" dirty="0"/>
              <a:t>15</a:t>
            </a:r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12/20/2023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‹nº›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0" y="0"/>
            <a:ext cx="7557134" cy="1082040"/>
          </a:xfrm>
          <a:custGeom>
            <a:avLst/>
            <a:gdLst/>
            <a:ahLst/>
            <a:cxnLst/>
            <a:rect l="l" t="t" r="r" b="b"/>
            <a:pathLst>
              <a:path w="7557134" h="1082040">
                <a:moveTo>
                  <a:pt x="0" y="1081820"/>
                </a:moveTo>
                <a:lnTo>
                  <a:pt x="7556509" y="1081820"/>
                </a:lnTo>
                <a:lnTo>
                  <a:pt x="7556509" y="0"/>
                </a:lnTo>
                <a:lnTo>
                  <a:pt x="0" y="0"/>
                </a:lnTo>
                <a:lnTo>
                  <a:pt x="0" y="1081820"/>
                </a:lnTo>
                <a:close/>
              </a:path>
            </a:pathLst>
          </a:custGeom>
          <a:solidFill>
            <a:srgbClr val="F4F4F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bg object 17"/>
          <p:cNvSpPr/>
          <p:nvPr/>
        </p:nvSpPr>
        <p:spPr>
          <a:xfrm>
            <a:off x="0" y="1472013"/>
            <a:ext cx="7557134" cy="9215755"/>
          </a:xfrm>
          <a:custGeom>
            <a:avLst/>
            <a:gdLst/>
            <a:ahLst/>
            <a:cxnLst/>
            <a:rect l="l" t="t" r="r" b="b"/>
            <a:pathLst>
              <a:path w="7557134" h="9215755">
                <a:moveTo>
                  <a:pt x="0" y="9215590"/>
                </a:moveTo>
                <a:lnTo>
                  <a:pt x="7556509" y="9215590"/>
                </a:lnTo>
                <a:lnTo>
                  <a:pt x="7556509" y="0"/>
                </a:lnTo>
                <a:lnTo>
                  <a:pt x="0" y="0"/>
                </a:lnTo>
                <a:lnTo>
                  <a:pt x="0" y="9215590"/>
                </a:lnTo>
                <a:close/>
              </a:path>
            </a:pathLst>
          </a:custGeom>
          <a:solidFill>
            <a:srgbClr val="F4F4F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bg object 18"/>
          <p:cNvSpPr/>
          <p:nvPr/>
        </p:nvSpPr>
        <p:spPr>
          <a:xfrm>
            <a:off x="0" y="1081817"/>
            <a:ext cx="7556500" cy="390525"/>
          </a:xfrm>
          <a:custGeom>
            <a:avLst/>
            <a:gdLst/>
            <a:ahLst/>
            <a:cxnLst/>
            <a:rect l="l" t="t" r="r" b="b"/>
            <a:pathLst>
              <a:path w="7556500" h="390525">
                <a:moveTo>
                  <a:pt x="0" y="390195"/>
                </a:moveTo>
                <a:lnTo>
                  <a:pt x="0" y="0"/>
                </a:lnTo>
                <a:lnTo>
                  <a:pt x="7555991" y="0"/>
                </a:lnTo>
                <a:lnTo>
                  <a:pt x="7555991" y="390195"/>
                </a:lnTo>
                <a:lnTo>
                  <a:pt x="0" y="390195"/>
                </a:lnTo>
                <a:close/>
              </a:path>
            </a:pathLst>
          </a:custGeom>
          <a:solidFill>
            <a:srgbClr val="188F2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bg object 19"/>
          <p:cNvSpPr/>
          <p:nvPr/>
        </p:nvSpPr>
        <p:spPr>
          <a:xfrm>
            <a:off x="670614" y="7374209"/>
            <a:ext cx="2931160" cy="2169795"/>
          </a:xfrm>
          <a:custGeom>
            <a:avLst/>
            <a:gdLst/>
            <a:ahLst/>
            <a:cxnLst/>
            <a:rect l="l" t="t" r="r" b="b"/>
            <a:pathLst>
              <a:path w="2931160" h="2169795">
                <a:moveTo>
                  <a:pt x="2800599" y="2169444"/>
                </a:moveTo>
                <a:lnTo>
                  <a:pt x="130213" y="2169444"/>
                </a:lnTo>
                <a:lnTo>
                  <a:pt x="79598" y="2159188"/>
                </a:lnTo>
                <a:lnTo>
                  <a:pt x="38200" y="2131245"/>
                </a:lnTo>
                <a:lnTo>
                  <a:pt x="10256" y="2089848"/>
                </a:lnTo>
                <a:lnTo>
                  <a:pt x="0" y="2039233"/>
                </a:lnTo>
                <a:lnTo>
                  <a:pt x="0" y="130241"/>
                </a:lnTo>
                <a:lnTo>
                  <a:pt x="10256" y="79621"/>
                </a:lnTo>
                <a:lnTo>
                  <a:pt x="38200" y="38214"/>
                </a:lnTo>
                <a:lnTo>
                  <a:pt x="79598" y="10260"/>
                </a:lnTo>
                <a:lnTo>
                  <a:pt x="130213" y="0"/>
                </a:lnTo>
                <a:lnTo>
                  <a:pt x="2800599" y="0"/>
                </a:lnTo>
                <a:lnTo>
                  <a:pt x="2851214" y="10260"/>
                </a:lnTo>
                <a:lnTo>
                  <a:pt x="2892611" y="38214"/>
                </a:lnTo>
                <a:lnTo>
                  <a:pt x="2920554" y="79621"/>
                </a:lnTo>
                <a:lnTo>
                  <a:pt x="2930810" y="130241"/>
                </a:lnTo>
                <a:lnTo>
                  <a:pt x="2930810" y="2039233"/>
                </a:lnTo>
                <a:lnTo>
                  <a:pt x="2920554" y="2089848"/>
                </a:lnTo>
                <a:lnTo>
                  <a:pt x="2892611" y="2131245"/>
                </a:lnTo>
                <a:lnTo>
                  <a:pt x="2851214" y="2159188"/>
                </a:lnTo>
                <a:lnTo>
                  <a:pt x="2800599" y="2169444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bg object 20"/>
          <p:cNvSpPr/>
          <p:nvPr/>
        </p:nvSpPr>
        <p:spPr>
          <a:xfrm>
            <a:off x="670614" y="4622962"/>
            <a:ext cx="2931160" cy="2011045"/>
          </a:xfrm>
          <a:custGeom>
            <a:avLst/>
            <a:gdLst/>
            <a:ahLst/>
            <a:cxnLst/>
            <a:rect l="l" t="t" r="r" b="b"/>
            <a:pathLst>
              <a:path w="2931160" h="2011045">
                <a:moveTo>
                  <a:pt x="2817519" y="2010781"/>
                </a:moveTo>
                <a:lnTo>
                  <a:pt x="113293" y="2010781"/>
                </a:lnTo>
                <a:lnTo>
                  <a:pt x="79598" y="2003954"/>
                </a:lnTo>
                <a:lnTo>
                  <a:pt x="38200" y="1976010"/>
                </a:lnTo>
                <a:lnTo>
                  <a:pt x="10256" y="1934613"/>
                </a:lnTo>
                <a:lnTo>
                  <a:pt x="0" y="1883999"/>
                </a:lnTo>
                <a:lnTo>
                  <a:pt x="0" y="130210"/>
                </a:lnTo>
                <a:lnTo>
                  <a:pt x="10256" y="79595"/>
                </a:lnTo>
                <a:lnTo>
                  <a:pt x="38200" y="38198"/>
                </a:lnTo>
                <a:lnTo>
                  <a:pt x="79598" y="10255"/>
                </a:lnTo>
                <a:lnTo>
                  <a:pt x="130212" y="0"/>
                </a:lnTo>
                <a:lnTo>
                  <a:pt x="2800600" y="0"/>
                </a:lnTo>
                <a:lnTo>
                  <a:pt x="2851214" y="10255"/>
                </a:lnTo>
                <a:lnTo>
                  <a:pt x="2892611" y="38198"/>
                </a:lnTo>
                <a:lnTo>
                  <a:pt x="2920554" y="79595"/>
                </a:lnTo>
                <a:lnTo>
                  <a:pt x="2930810" y="130210"/>
                </a:lnTo>
                <a:lnTo>
                  <a:pt x="2930810" y="1883999"/>
                </a:lnTo>
                <a:lnTo>
                  <a:pt x="2920554" y="1934613"/>
                </a:lnTo>
                <a:lnTo>
                  <a:pt x="2892611" y="1976010"/>
                </a:lnTo>
                <a:lnTo>
                  <a:pt x="2851214" y="2003954"/>
                </a:lnTo>
                <a:lnTo>
                  <a:pt x="2817519" y="2010781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bg object 21"/>
          <p:cNvSpPr/>
          <p:nvPr/>
        </p:nvSpPr>
        <p:spPr>
          <a:xfrm>
            <a:off x="670614" y="1886431"/>
            <a:ext cx="2931160" cy="1999614"/>
          </a:xfrm>
          <a:custGeom>
            <a:avLst/>
            <a:gdLst/>
            <a:ahLst/>
            <a:cxnLst/>
            <a:rect l="l" t="t" r="r" b="b"/>
            <a:pathLst>
              <a:path w="2931160" h="1999614">
                <a:moveTo>
                  <a:pt x="2800599" y="1999006"/>
                </a:moveTo>
                <a:lnTo>
                  <a:pt x="130213" y="1999006"/>
                </a:lnTo>
                <a:lnTo>
                  <a:pt x="79598" y="1988750"/>
                </a:lnTo>
                <a:lnTo>
                  <a:pt x="38200" y="1960807"/>
                </a:lnTo>
                <a:lnTo>
                  <a:pt x="10256" y="1919410"/>
                </a:lnTo>
                <a:lnTo>
                  <a:pt x="0" y="1868795"/>
                </a:lnTo>
                <a:lnTo>
                  <a:pt x="0" y="130213"/>
                </a:lnTo>
                <a:lnTo>
                  <a:pt x="10256" y="79598"/>
                </a:lnTo>
                <a:lnTo>
                  <a:pt x="38200" y="38200"/>
                </a:lnTo>
                <a:lnTo>
                  <a:pt x="79598" y="10256"/>
                </a:lnTo>
                <a:lnTo>
                  <a:pt x="130213" y="0"/>
                </a:lnTo>
                <a:lnTo>
                  <a:pt x="2800599" y="0"/>
                </a:lnTo>
                <a:lnTo>
                  <a:pt x="2851214" y="10256"/>
                </a:lnTo>
                <a:lnTo>
                  <a:pt x="2892611" y="38200"/>
                </a:lnTo>
                <a:lnTo>
                  <a:pt x="2920554" y="79598"/>
                </a:lnTo>
                <a:lnTo>
                  <a:pt x="2930810" y="130213"/>
                </a:lnTo>
                <a:lnTo>
                  <a:pt x="2930810" y="1868795"/>
                </a:lnTo>
                <a:lnTo>
                  <a:pt x="2920554" y="1919410"/>
                </a:lnTo>
                <a:lnTo>
                  <a:pt x="2892611" y="1960807"/>
                </a:lnTo>
                <a:lnTo>
                  <a:pt x="2851214" y="1988750"/>
                </a:lnTo>
                <a:lnTo>
                  <a:pt x="2800599" y="1999006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412194" y="570375"/>
            <a:ext cx="4980305" cy="49784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100" b="1" i="0">
                <a:solidFill>
                  <a:srgbClr val="241352"/>
                </a:solidFill>
                <a:latin typeface="Trebuchet MS"/>
                <a:cs typeface="Trebuchet MS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77825" y="2460942"/>
            <a:ext cx="6800850" cy="706183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868559" y="9627987"/>
            <a:ext cx="1206500" cy="43116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950" b="0" i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>
            <a:pPr marL="12700">
              <a:lnSpc>
                <a:spcPts val="990"/>
              </a:lnSpc>
            </a:pPr>
            <a:r>
              <a:rPr spc="-20" dirty="0"/>
              <a:t>Dias </a:t>
            </a:r>
            <a:r>
              <a:rPr spc="10" dirty="0"/>
              <a:t>Letivos:</a:t>
            </a:r>
            <a:r>
              <a:rPr spc="-60" dirty="0"/>
              <a:t> </a:t>
            </a:r>
            <a:r>
              <a:rPr spc="45" dirty="0"/>
              <a:t>15</a:t>
            </a:r>
          </a:p>
          <a:p>
            <a:pPr marL="12700" marR="5080">
              <a:lnSpc>
                <a:spcPts val="1120"/>
              </a:lnSpc>
              <a:spcBef>
                <a:spcPts val="45"/>
              </a:spcBef>
            </a:pPr>
            <a:r>
              <a:rPr spc="5" dirty="0"/>
              <a:t>Total </a:t>
            </a:r>
            <a:r>
              <a:rPr spc="35" dirty="0"/>
              <a:t>1ª </a:t>
            </a:r>
            <a:r>
              <a:rPr dirty="0"/>
              <a:t>etapa: </a:t>
            </a:r>
            <a:r>
              <a:rPr spc="45" dirty="0"/>
              <a:t>15  </a:t>
            </a:r>
            <a:r>
              <a:rPr spc="5" dirty="0"/>
              <a:t>Total </a:t>
            </a:r>
            <a:r>
              <a:rPr spc="25" dirty="0"/>
              <a:t>1° </a:t>
            </a:r>
            <a:r>
              <a:rPr spc="15" dirty="0"/>
              <a:t>semestre:</a:t>
            </a:r>
            <a:r>
              <a:rPr spc="-195" dirty="0"/>
              <a:t> </a:t>
            </a:r>
            <a:r>
              <a:rPr spc="45" dirty="0"/>
              <a:t>15</a:t>
            </a: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377825" y="9950768"/>
            <a:ext cx="1737995" cy="53498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12/20/2023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5440680" y="9950768"/>
            <a:ext cx="1737995" cy="53498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‹nº›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742664" y="4179998"/>
            <a:ext cx="3857625" cy="1704339"/>
          </a:xfrm>
          <a:prstGeom prst="rect">
            <a:avLst/>
          </a:prstGeom>
        </p:spPr>
        <p:txBody>
          <a:bodyPr vert="horz" wrap="square" lIns="0" tIns="152400" rIns="0" bIns="0" rtlCol="0">
            <a:spAutoFit/>
          </a:bodyPr>
          <a:lstStyle/>
          <a:p>
            <a:pPr marL="12700" marR="5080">
              <a:lnSpc>
                <a:spcPts val="6070"/>
              </a:lnSpc>
              <a:spcBef>
                <a:spcPts val="1200"/>
              </a:spcBef>
            </a:pPr>
            <a:r>
              <a:rPr sz="5950" b="1" spc="-45" dirty="0">
                <a:solidFill>
                  <a:srgbClr val="241352"/>
                </a:solidFill>
                <a:latin typeface="Trebuchet MS"/>
                <a:cs typeface="Trebuchet MS"/>
              </a:rPr>
              <a:t>Calendário  </a:t>
            </a:r>
            <a:r>
              <a:rPr sz="5950" b="1" spc="40" dirty="0">
                <a:solidFill>
                  <a:srgbClr val="241352"/>
                </a:solidFill>
                <a:latin typeface="Trebuchet MS"/>
                <a:cs typeface="Trebuchet MS"/>
              </a:rPr>
              <a:t>A</a:t>
            </a:r>
            <a:r>
              <a:rPr sz="5950" b="1" spc="85" dirty="0">
                <a:solidFill>
                  <a:srgbClr val="241352"/>
                </a:solidFill>
                <a:latin typeface="Trebuchet MS"/>
                <a:cs typeface="Trebuchet MS"/>
              </a:rPr>
              <a:t>c</a:t>
            </a:r>
            <a:r>
              <a:rPr sz="5950" b="1" spc="90" dirty="0">
                <a:solidFill>
                  <a:srgbClr val="241352"/>
                </a:solidFill>
                <a:latin typeface="Trebuchet MS"/>
                <a:cs typeface="Trebuchet MS"/>
              </a:rPr>
              <a:t>a</a:t>
            </a:r>
            <a:r>
              <a:rPr sz="5950" b="1" spc="5" dirty="0">
                <a:solidFill>
                  <a:srgbClr val="241352"/>
                </a:solidFill>
                <a:latin typeface="Trebuchet MS"/>
                <a:cs typeface="Trebuchet MS"/>
              </a:rPr>
              <a:t>d</a:t>
            </a:r>
            <a:r>
              <a:rPr sz="5950" b="1" spc="-114" dirty="0">
                <a:solidFill>
                  <a:srgbClr val="241352"/>
                </a:solidFill>
                <a:latin typeface="Trebuchet MS"/>
                <a:cs typeface="Trebuchet MS"/>
              </a:rPr>
              <a:t>ê</a:t>
            </a:r>
            <a:r>
              <a:rPr sz="5950" b="1" spc="20" dirty="0">
                <a:solidFill>
                  <a:srgbClr val="241352"/>
                </a:solidFill>
                <a:latin typeface="Trebuchet MS"/>
                <a:cs typeface="Trebuchet MS"/>
              </a:rPr>
              <a:t>m</a:t>
            </a:r>
            <a:r>
              <a:rPr sz="5950" b="1" spc="-195" dirty="0">
                <a:solidFill>
                  <a:srgbClr val="241352"/>
                </a:solidFill>
                <a:latin typeface="Trebuchet MS"/>
                <a:cs typeface="Trebuchet MS"/>
              </a:rPr>
              <a:t>i</a:t>
            </a:r>
            <a:r>
              <a:rPr sz="5950" b="1" spc="85" dirty="0">
                <a:solidFill>
                  <a:srgbClr val="241352"/>
                </a:solidFill>
                <a:latin typeface="Trebuchet MS"/>
                <a:cs typeface="Trebuchet MS"/>
              </a:rPr>
              <a:t>c</a:t>
            </a:r>
            <a:r>
              <a:rPr sz="5950" b="1" spc="-60" dirty="0">
                <a:solidFill>
                  <a:srgbClr val="241352"/>
                </a:solidFill>
                <a:latin typeface="Trebuchet MS"/>
                <a:cs typeface="Trebuchet MS"/>
              </a:rPr>
              <a:t>o</a:t>
            </a:r>
            <a:endParaRPr sz="5950" dirty="0">
              <a:latin typeface="Trebuchet MS"/>
              <a:cs typeface="Trebuchet MS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1932835" y="5917773"/>
            <a:ext cx="2192020" cy="110871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7100" b="1" spc="310" dirty="0">
                <a:solidFill>
                  <a:srgbClr val="188F2B"/>
                </a:solidFill>
                <a:latin typeface="Arial"/>
                <a:cs typeface="Arial"/>
              </a:rPr>
              <a:t>202</a:t>
            </a:r>
            <a:r>
              <a:rPr sz="7100" b="1" spc="315" dirty="0">
                <a:solidFill>
                  <a:srgbClr val="188F2B"/>
                </a:solidFill>
                <a:latin typeface="Arial"/>
                <a:cs typeface="Arial"/>
              </a:rPr>
              <a:t>4</a:t>
            </a:r>
            <a:endParaRPr sz="7100" b="1" dirty="0">
              <a:latin typeface="Arial"/>
              <a:cs typeface="Arial"/>
            </a:endParaRPr>
          </a:p>
        </p:txBody>
      </p:sp>
      <p:sp>
        <p:nvSpPr>
          <p:cNvPr id="4" name="CaixaDeTexto 3"/>
          <p:cNvSpPr txBox="1"/>
          <p:nvPr/>
        </p:nvSpPr>
        <p:spPr>
          <a:xfrm>
            <a:off x="1000655" y="8397875"/>
            <a:ext cx="6248400" cy="100796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5950" b="1" spc="-114" dirty="0">
                <a:solidFill>
                  <a:schemeClr val="bg1"/>
                </a:solidFill>
                <a:latin typeface="Trebuchet MS"/>
                <a:cs typeface="Trebuchet MS"/>
              </a:rPr>
              <a:t>ENSINO</a:t>
            </a:r>
            <a:r>
              <a:rPr lang="pt-BR" dirty="0" smtClean="0">
                <a:solidFill>
                  <a:schemeClr val="bg1"/>
                </a:solidFill>
              </a:rPr>
              <a:t> </a:t>
            </a:r>
            <a:r>
              <a:rPr lang="pt-BR" sz="5950" b="1" spc="-114" dirty="0">
                <a:solidFill>
                  <a:schemeClr val="bg1"/>
                </a:solidFill>
                <a:latin typeface="Trebuchet MS"/>
                <a:cs typeface="Trebuchet MS"/>
              </a:rPr>
              <a:t>TÉCNICO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412194" y="1047531"/>
            <a:ext cx="2162175" cy="4216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600" spc="-80" dirty="0">
                <a:solidFill>
                  <a:srgbClr val="FFFFFF"/>
                </a:solidFill>
                <a:latin typeface="Arial"/>
                <a:cs typeface="Arial"/>
              </a:rPr>
              <a:t>Ensino</a:t>
            </a:r>
            <a:r>
              <a:rPr sz="2600" spc="-26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600" spc="-50" dirty="0">
                <a:solidFill>
                  <a:srgbClr val="FFFFFF"/>
                </a:solidFill>
                <a:latin typeface="Arial"/>
                <a:cs typeface="Arial"/>
              </a:rPr>
              <a:t>Técnico</a:t>
            </a:r>
            <a:endParaRPr sz="2600">
              <a:latin typeface="Arial"/>
              <a:cs typeface="Arial"/>
            </a:endParaRPr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pc="-25" dirty="0"/>
              <a:t>Calendário </a:t>
            </a:r>
            <a:r>
              <a:rPr spc="-5" dirty="0"/>
              <a:t>Acadêmico</a:t>
            </a:r>
            <a:r>
              <a:rPr spc="-495" dirty="0"/>
              <a:t> </a:t>
            </a:r>
            <a:r>
              <a:rPr sz="4125" b="0" spc="187" baseline="2020" dirty="0">
                <a:solidFill>
                  <a:srgbClr val="188F2B"/>
                </a:solidFill>
                <a:latin typeface="Arial"/>
                <a:cs typeface="Arial"/>
              </a:rPr>
              <a:t>2024</a:t>
            </a:r>
            <a:endParaRPr sz="4125" baseline="2020">
              <a:latin typeface="Arial"/>
              <a:cs typeface="Arial"/>
            </a:endParaRPr>
          </a:p>
        </p:txBody>
      </p:sp>
      <p:graphicFrame>
        <p:nvGraphicFramePr>
          <p:cNvPr id="4" name="object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07285499"/>
              </p:ext>
            </p:extLst>
          </p:nvPr>
        </p:nvGraphicFramePr>
        <p:xfrm>
          <a:off x="757458" y="2037359"/>
          <a:ext cx="2766058" cy="1628172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3778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9941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0259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40068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397509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401955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386080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269249">
                <a:tc>
                  <a:txBody>
                    <a:bodyPr/>
                    <a:lstStyle/>
                    <a:p>
                      <a:pPr marL="129539" algn="ctr">
                        <a:lnSpc>
                          <a:spcPct val="100000"/>
                        </a:lnSpc>
                        <a:spcBef>
                          <a:spcPts val="75"/>
                        </a:spcBef>
                      </a:pPr>
                      <a:r>
                        <a:rPr sz="1050" b="1" spc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</a:t>
                      </a:r>
                      <a:endParaRPr sz="1050" spc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9525" marB="0" anchor="ctr">
                    <a:solidFill>
                      <a:srgbClr val="9179D4"/>
                    </a:solidFill>
                  </a:tcPr>
                </a:tc>
                <a:tc>
                  <a:txBody>
                    <a:bodyPr/>
                    <a:lstStyle/>
                    <a:p>
                      <a:pPr marL="635" algn="ctr">
                        <a:lnSpc>
                          <a:spcPct val="100000"/>
                        </a:lnSpc>
                        <a:spcBef>
                          <a:spcPts val="70"/>
                        </a:spcBef>
                      </a:pPr>
                      <a:r>
                        <a:rPr sz="1050" b="1" spc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</a:t>
                      </a:r>
                      <a:endParaRPr sz="1050" spc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8890" marB="0" anchor="ctr">
                    <a:solidFill>
                      <a:srgbClr val="9179D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70"/>
                        </a:spcBef>
                      </a:pPr>
                      <a:r>
                        <a:rPr sz="1050" b="1" spc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</a:t>
                      </a:r>
                      <a:endParaRPr sz="1050" spc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8890" marB="0" anchor="ctr">
                    <a:solidFill>
                      <a:srgbClr val="9179D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70"/>
                        </a:spcBef>
                      </a:pPr>
                      <a:r>
                        <a:rPr sz="1050" b="1" spc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Q</a:t>
                      </a:r>
                      <a:endParaRPr sz="1050" spc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8890" marB="0" anchor="ctr">
                    <a:solidFill>
                      <a:srgbClr val="9179D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70"/>
                        </a:spcBef>
                      </a:pPr>
                      <a:r>
                        <a:rPr sz="1050" b="1" spc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Q</a:t>
                      </a:r>
                      <a:endParaRPr sz="1050" spc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8890" marB="0" anchor="ctr">
                    <a:solidFill>
                      <a:srgbClr val="9179D4"/>
                    </a:solidFill>
                  </a:tcPr>
                </a:tc>
                <a:tc>
                  <a:txBody>
                    <a:bodyPr/>
                    <a:lstStyle/>
                    <a:p>
                      <a:pPr marR="154305" algn="r">
                        <a:lnSpc>
                          <a:spcPct val="100000"/>
                        </a:lnSpc>
                        <a:spcBef>
                          <a:spcPts val="70"/>
                        </a:spcBef>
                      </a:pPr>
                      <a:r>
                        <a:rPr sz="1050" b="1" spc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</a:t>
                      </a:r>
                      <a:endParaRPr sz="1050" spc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8890" marB="0" anchor="ctr">
                    <a:solidFill>
                      <a:srgbClr val="9179D4"/>
                    </a:solidFill>
                  </a:tcPr>
                </a:tc>
                <a:tc>
                  <a:txBody>
                    <a:bodyPr/>
                    <a:lstStyle/>
                    <a:p>
                      <a:pPr marL="16510" algn="ctr">
                        <a:lnSpc>
                          <a:spcPct val="100000"/>
                        </a:lnSpc>
                        <a:spcBef>
                          <a:spcPts val="70"/>
                        </a:spcBef>
                      </a:pPr>
                      <a:r>
                        <a:rPr sz="1050" b="1" spc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</a:t>
                      </a:r>
                      <a:endParaRPr sz="1050" spc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8890" marB="0" anchor="ctr">
                    <a:solidFill>
                      <a:srgbClr val="9179D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70272">
                <a:tc>
                  <a:txBody>
                    <a:bodyPr/>
                    <a:lstStyle/>
                    <a:p>
                      <a:pPr marL="117475" algn="ctr">
                        <a:lnSpc>
                          <a:spcPct val="100000"/>
                        </a:lnSpc>
                        <a:spcBef>
                          <a:spcPts val="140"/>
                        </a:spcBef>
                      </a:pPr>
                      <a:r>
                        <a:rPr sz="1050" spc="0" dirty="0" smtClean="0">
                          <a:solidFill>
                            <a:srgbClr val="B1B4B4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31</a:t>
                      </a:r>
                      <a:endParaRPr sz="1050" spc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17780" marB="0" anchor="ctr">
                    <a:solidFill>
                      <a:srgbClr val="F4F4F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25"/>
                        </a:spcBef>
                      </a:pPr>
                      <a:r>
                        <a:rPr sz="1050" b="1" spc="0" dirty="0">
                          <a:solidFill>
                            <a:srgbClr val="FF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</a:t>
                      </a:r>
                    </a:p>
                  </a:txBody>
                  <a:tcPr marL="0" marR="0" marT="15875" marB="0" anchor="ctr">
                    <a:solidFill>
                      <a:srgbClr val="F4F4F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25"/>
                        </a:spcBef>
                      </a:pPr>
                      <a:r>
                        <a:rPr sz="1050" spc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</a:t>
                      </a:r>
                    </a:p>
                  </a:txBody>
                  <a:tcPr marL="0" marR="0" marT="15875" marB="0" anchor="ctr">
                    <a:solidFill>
                      <a:srgbClr val="F4F4F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25"/>
                        </a:spcBef>
                      </a:pPr>
                      <a:r>
                        <a:rPr sz="1050" spc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</a:t>
                      </a:r>
                    </a:p>
                  </a:txBody>
                  <a:tcPr marL="0" marR="0" marT="15875" marB="0" anchor="ctr">
                    <a:solidFill>
                      <a:srgbClr val="F4F4F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25"/>
                        </a:spcBef>
                      </a:pPr>
                      <a:r>
                        <a:rPr sz="1050" spc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</a:t>
                      </a:r>
                    </a:p>
                  </a:txBody>
                  <a:tcPr marL="0" marR="0" marT="15875" marB="0" anchor="ctr">
                    <a:solidFill>
                      <a:srgbClr val="F4F4F4"/>
                    </a:solidFill>
                  </a:tcPr>
                </a:tc>
                <a:tc>
                  <a:txBody>
                    <a:bodyPr/>
                    <a:lstStyle/>
                    <a:p>
                      <a:pPr marL="2540" algn="ctr">
                        <a:lnSpc>
                          <a:spcPct val="100000"/>
                        </a:lnSpc>
                        <a:spcBef>
                          <a:spcPts val="125"/>
                        </a:spcBef>
                      </a:pPr>
                      <a:r>
                        <a:rPr sz="1050" spc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</a:t>
                      </a:r>
                      <a:endParaRPr sz="1050" spc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15875" marB="0" anchor="ctr">
                    <a:solidFill>
                      <a:srgbClr val="F4F4F4"/>
                    </a:solidFill>
                  </a:tcPr>
                </a:tc>
                <a:tc>
                  <a:txBody>
                    <a:bodyPr/>
                    <a:lstStyle/>
                    <a:p>
                      <a:pPr marL="16510" algn="ctr">
                        <a:lnSpc>
                          <a:spcPct val="100000"/>
                        </a:lnSpc>
                        <a:spcBef>
                          <a:spcPts val="125"/>
                        </a:spcBef>
                      </a:pPr>
                      <a:r>
                        <a:rPr sz="1050" spc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</a:t>
                      </a:r>
                    </a:p>
                  </a:txBody>
                  <a:tcPr marL="0" marR="0" marT="15875" marB="0" anchor="ctr">
                    <a:solidFill>
                      <a:srgbClr val="F4F4F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76211">
                <a:tc>
                  <a:txBody>
                    <a:bodyPr/>
                    <a:lstStyle/>
                    <a:p>
                      <a:pPr marL="149860" algn="ctr">
                        <a:lnSpc>
                          <a:spcPct val="100000"/>
                        </a:lnSpc>
                        <a:spcBef>
                          <a:spcPts val="190"/>
                        </a:spcBef>
                      </a:pPr>
                      <a:r>
                        <a:rPr sz="1050" spc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</a:t>
                      </a:r>
                      <a:endParaRPr sz="1050" spc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24130" marB="0" anchor="ctr">
                    <a:solidFill>
                      <a:srgbClr val="F4F4F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70"/>
                        </a:spcBef>
                      </a:pPr>
                      <a:r>
                        <a:rPr sz="1050" spc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</a:t>
                      </a:r>
                      <a:endParaRPr sz="1050" spc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21590" marB="0" anchor="ctr">
                    <a:solidFill>
                      <a:srgbClr val="F4F4F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70"/>
                        </a:spcBef>
                      </a:pPr>
                      <a:r>
                        <a:rPr sz="1050" spc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9</a:t>
                      </a:r>
                      <a:endParaRPr sz="1050" spc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21590" marB="0" anchor="ctr">
                    <a:solidFill>
                      <a:srgbClr val="F4F4F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70"/>
                        </a:spcBef>
                      </a:pPr>
                      <a:r>
                        <a:rPr sz="1050" spc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</a:t>
                      </a:r>
                      <a:endParaRPr sz="1050" spc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21590" marB="0" anchor="ctr">
                    <a:solidFill>
                      <a:srgbClr val="F4F4F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70"/>
                        </a:spcBef>
                      </a:pPr>
                      <a:r>
                        <a:rPr lang="pt-BR" sz="1050" spc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11</a:t>
                      </a:r>
                      <a:endParaRPr sz="1050" spc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21590" marB="0" anchor="ctr">
                    <a:solidFill>
                      <a:srgbClr val="F4F4F4"/>
                    </a:solidFill>
                  </a:tcPr>
                </a:tc>
                <a:tc>
                  <a:txBody>
                    <a:bodyPr/>
                    <a:lstStyle/>
                    <a:p>
                      <a:pPr marR="132080" algn="r">
                        <a:lnSpc>
                          <a:spcPct val="100000"/>
                        </a:lnSpc>
                        <a:spcBef>
                          <a:spcPts val="170"/>
                        </a:spcBef>
                      </a:pPr>
                      <a:r>
                        <a:rPr sz="1050" spc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12</a:t>
                      </a:r>
                      <a:endParaRPr sz="1050" spc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21590" marB="0" anchor="ctr">
                    <a:solidFill>
                      <a:srgbClr val="F4F4F4"/>
                    </a:solidFill>
                  </a:tcPr>
                </a:tc>
                <a:tc>
                  <a:txBody>
                    <a:bodyPr/>
                    <a:lstStyle/>
                    <a:p>
                      <a:pPr marL="16510" algn="ctr">
                        <a:lnSpc>
                          <a:spcPct val="100000"/>
                        </a:lnSpc>
                        <a:spcBef>
                          <a:spcPts val="170"/>
                        </a:spcBef>
                      </a:pPr>
                      <a:r>
                        <a:rPr sz="1050" spc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13</a:t>
                      </a:r>
                      <a:endParaRPr sz="1050" spc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21590" marB="0" anchor="ctr">
                    <a:solidFill>
                      <a:srgbClr val="F4F4F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76215">
                <a:tc>
                  <a:txBody>
                    <a:bodyPr/>
                    <a:lstStyle/>
                    <a:p>
                      <a:pPr marL="114300" algn="ctr">
                        <a:lnSpc>
                          <a:spcPct val="100000"/>
                        </a:lnSpc>
                        <a:spcBef>
                          <a:spcPts val="190"/>
                        </a:spcBef>
                      </a:pPr>
                      <a:r>
                        <a:rPr sz="1050" spc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14</a:t>
                      </a:r>
                      <a:endParaRPr sz="1050" spc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24130" marB="0" anchor="ctr">
                    <a:solidFill>
                      <a:srgbClr val="F4F4F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70"/>
                        </a:spcBef>
                      </a:pPr>
                      <a:r>
                        <a:rPr sz="1050" spc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15</a:t>
                      </a:r>
                      <a:endParaRPr sz="1050" spc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21590" marB="0" anchor="ctr">
                    <a:solidFill>
                      <a:srgbClr val="F4F4F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70"/>
                        </a:spcBef>
                      </a:pPr>
                      <a:r>
                        <a:rPr sz="1050" spc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16</a:t>
                      </a:r>
                      <a:endParaRPr sz="1050" spc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21590" marB="0" anchor="ctr">
                    <a:solidFill>
                      <a:srgbClr val="F4F4F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70"/>
                        </a:spcBef>
                      </a:pPr>
                      <a:r>
                        <a:rPr sz="1050" spc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17</a:t>
                      </a:r>
                      <a:endParaRPr sz="1050" spc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21590" marB="0" anchor="ctr">
                    <a:solidFill>
                      <a:srgbClr val="F4F4F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70"/>
                        </a:spcBef>
                      </a:pPr>
                      <a:r>
                        <a:rPr sz="1050" spc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18</a:t>
                      </a:r>
                      <a:endParaRPr sz="1050" spc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21590" marB="0" anchor="ctr">
                    <a:solidFill>
                      <a:srgbClr val="F4F4F4"/>
                    </a:solidFill>
                  </a:tcPr>
                </a:tc>
                <a:tc>
                  <a:txBody>
                    <a:bodyPr/>
                    <a:lstStyle/>
                    <a:p>
                      <a:pPr marR="128270" algn="r">
                        <a:lnSpc>
                          <a:spcPct val="100000"/>
                        </a:lnSpc>
                        <a:spcBef>
                          <a:spcPts val="170"/>
                        </a:spcBef>
                      </a:pPr>
                      <a:r>
                        <a:rPr sz="1050" spc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19</a:t>
                      </a:r>
                      <a:endParaRPr sz="1050" spc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21590" marB="0" anchor="ctr">
                    <a:solidFill>
                      <a:srgbClr val="F4F4F4"/>
                    </a:solidFill>
                  </a:tcPr>
                </a:tc>
                <a:tc>
                  <a:txBody>
                    <a:bodyPr/>
                    <a:lstStyle/>
                    <a:p>
                      <a:pPr marL="16510" algn="ctr">
                        <a:lnSpc>
                          <a:spcPct val="100000"/>
                        </a:lnSpc>
                        <a:spcBef>
                          <a:spcPts val="170"/>
                        </a:spcBef>
                      </a:pPr>
                      <a:r>
                        <a:rPr sz="1050" spc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</a:t>
                      </a:r>
                      <a:endParaRPr sz="1050" spc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21590" marB="0" anchor="ctr">
                    <a:solidFill>
                      <a:srgbClr val="F4F4F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76212">
                <a:tc>
                  <a:txBody>
                    <a:bodyPr/>
                    <a:lstStyle/>
                    <a:p>
                      <a:pPr marL="117475" algn="ctr">
                        <a:lnSpc>
                          <a:spcPct val="100000"/>
                        </a:lnSpc>
                        <a:spcBef>
                          <a:spcPts val="190"/>
                        </a:spcBef>
                      </a:pPr>
                      <a:r>
                        <a:rPr sz="1050" spc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21</a:t>
                      </a:r>
                      <a:endParaRPr sz="1050" spc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24130" marB="0" anchor="ctr">
                    <a:solidFill>
                      <a:srgbClr val="F4F4F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70"/>
                        </a:spcBef>
                      </a:pPr>
                      <a:r>
                        <a:rPr sz="1050" spc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22</a:t>
                      </a:r>
                      <a:endParaRPr sz="1050" spc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21590" marB="0" anchor="ctr">
                    <a:solidFill>
                      <a:srgbClr val="F4F4F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70"/>
                        </a:spcBef>
                      </a:pPr>
                      <a:r>
                        <a:rPr sz="1050" spc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23</a:t>
                      </a:r>
                      <a:endParaRPr sz="1050" spc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21590" marB="0" anchor="ctr">
                    <a:solidFill>
                      <a:srgbClr val="F4F4F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70"/>
                        </a:spcBef>
                      </a:pPr>
                      <a:r>
                        <a:rPr sz="1050" spc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24</a:t>
                      </a:r>
                      <a:endParaRPr sz="1050" spc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21590" marB="0" anchor="ctr">
                    <a:solidFill>
                      <a:srgbClr val="F4F4F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70"/>
                        </a:spcBef>
                      </a:pPr>
                      <a:r>
                        <a:rPr sz="1050" spc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25</a:t>
                      </a:r>
                      <a:endParaRPr sz="1050" spc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21590" marB="0" anchor="ctr">
                    <a:solidFill>
                      <a:srgbClr val="F4F4F4"/>
                    </a:solidFill>
                  </a:tcPr>
                </a:tc>
                <a:tc>
                  <a:txBody>
                    <a:bodyPr/>
                    <a:lstStyle/>
                    <a:p>
                      <a:pPr marR="121920" algn="r">
                        <a:lnSpc>
                          <a:spcPct val="100000"/>
                        </a:lnSpc>
                        <a:spcBef>
                          <a:spcPts val="170"/>
                        </a:spcBef>
                      </a:pPr>
                      <a:r>
                        <a:rPr sz="1050" spc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26</a:t>
                      </a:r>
                      <a:endParaRPr sz="1050" spc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21590" marB="0" anchor="ctr">
                    <a:solidFill>
                      <a:srgbClr val="F4F4F4"/>
                    </a:solidFill>
                  </a:tcPr>
                </a:tc>
                <a:tc>
                  <a:txBody>
                    <a:bodyPr/>
                    <a:lstStyle/>
                    <a:p>
                      <a:pPr marL="16510" algn="ctr">
                        <a:lnSpc>
                          <a:spcPct val="100000"/>
                        </a:lnSpc>
                        <a:spcBef>
                          <a:spcPts val="170"/>
                        </a:spcBef>
                      </a:pPr>
                      <a:r>
                        <a:rPr sz="1050" spc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27</a:t>
                      </a:r>
                      <a:endParaRPr sz="1050" spc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21590" marB="0" anchor="ctr">
                    <a:solidFill>
                      <a:srgbClr val="F4F4F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60013">
                <a:tc>
                  <a:txBody>
                    <a:bodyPr/>
                    <a:lstStyle/>
                    <a:p>
                      <a:pPr marL="106680" algn="ctr">
                        <a:lnSpc>
                          <a:spcPct val="100000"/>
                        </a:lnSpc>
                        <a:spcBef>
                          <a:spcPts val="190"/>
                        </a:spcBef>
                      </a:pPr>
                      <a:r>
                        <a:rPr sz="1050" spc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28</a:t>
                      </a:r>
                      <a:endParaRPr sz="1050" spc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24130" marB="0" anchor="ctr">
                    <a:solidFill>
                      <a:srgbClr val="F4F4F4"/>
                    </a:solidFill>
                  </a:tcPr>
                </a:tc>
                <a:tc>
                  <a:txBody>
                    <a:bodyPr/>
                    <a:lstStyle/>
                    <a:p>
                      <a:pPr marL="635" algn="ctr">
                        <a:lnSpc>
                          <a:spcPct val="100000"/>
                        </a:lnSpc>
                        <a:spcBef>
                          <a:spcPts val="170"/>
                        </a:spcBef>
                      </a:pPr>
                      <a:r>
                        <a:rPr sz="1050" spc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29</a:t>
                      </a:r>
                      <a:endParaRPr sz="1050" spc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21590" marB="0" anchor="ctr">
                    <a:solidFill>
                      <a:srgbClr val="F4F4F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70"/>
                        </a:spcBef>
                      </a:pPr>
                      <a:r>
                        <a:rPr sz="1050" spc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30</a:t>
                      </a:r>
                      <a:endParaRPr sz="1050" spc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21590" marB="0" anchor="ctr">
                    <a:solidFill>
                      <a:srgbClr val="F4F4F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70"/>
                        </a:spcBef>
                      </a:pPr>
                      <a:r>
                        <a:rPr sz="1050" spc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31</a:t>
                      </a:r>
                      <a:endParaRPr sz="1050" spc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21590" marB="0" anchor="ctr">
                    <a:solidFill>
                      <a:srgbClr val="F4F4F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70"/>
                        </a:spcBef>
                      </a:pPr>
                      <a:r>
                        <a:rPr sz="1050" spc="0" dirty="0">
                          <a:solidFill>
                            <a:srgbClr val="B1B4B4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</a:t>
                      </a:r>
                      <a:endParaRPr sz="1050" spc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21590" marB="0" anchor="ctr">
                    <a:solidFill>
                      <a:srgbClr val="F4F4F4"/>
                    </a:solidFill>
                  </a:tcPr>
                </a:tc>
                <a:tc>
                  <a:txBody>
                    <a:bodyPr/>
                    <a:lstStyle/>
                    <a:p>
                      <a:pPr marL="2540" algn="ctr">
                        <a:lnSpc>
                          <a:spcPct val="100000"/>
                        </a:lnSpc>
                        <a:spcBef>
                          <a:spcPts val="170"/>
                        </a:spcBef>
                      </a:pPr>
                      <a:r>
                        <a:rPr sz="1050" spc="0" dirty="0">
                          <a:solidFill>
                            <a:srgbClr val="B1B4B4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</a:t>
                      </a:r>
                      <a:endParaRPr sz="1050" spc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21590" marB="0" anchor="ctr">
                    <a:solidFill>
                      <a:srgbClr val="F4F4F4"/>
                    </a:solidFill>
                  </a:tcPr>
                </a:tc>
                <a:tc>
                  <a:txBody>
                    <a:bodyPr/>
                    <a:lstStyle/>
                    <a:p>
                      <a:pPr marL="16510" algn="ctr">
                        <a:lnSpc>
                          <a:spcPct val="100000"/>
                        </a:lnSpc>
                        <a:spcBef>
                          <a:spcPts val="170"/>
                        </a:spcBef>
                      </a:pPr>
                      <a:r>
                        <a:rPr sz="1050" spc="0" dirty="0">
                          <a:solidFill>
                            <a:srgbClr val="B1B4B4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</a:t>
                      </a:r>
                      <a:endParaRPr sz="1050" spc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21590" marB="0" anchor="ctr">
                    <a:solidFill>
                      <a:srgbClr val="F4F4F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graphicFrame>
        <p:nvGraphicFramePr>
          <p:cNvPr id="5" name="object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66430101"/>
              </p:ext>
            </p:extLst>
          </p:nvPr>
        </p:nvGraphicFramePr>
        <p:xfrm>
          <a:off x="757464" y="4832329"/>
          <a:ext cx="2772407" cy="1631422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37846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0068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0322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401319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40322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398144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387350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269800">
                <a:tc>
                  <a:txBody>
                    <a:bodyPr/>
                    <a:lstStyle/>
                    <a:p>
                      <a:pPr marL="129539" algn="ctr">
                        <a:lnSpc>
                          <a:spcPct val="100000"/>
                        </a:lnSpc>
                        <a:spcBef>
                          <a:spcPts val="80"/>
                        </a:spcBef>
                      </a:pPr>
                      <a:r>
                        <a:rPr sz="1050" b="1" spc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</a:t>
                      </a:r>
                      <a:endParaRPr sz="1050" spc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10160" marB="0" anchor="ctr">
                    <a:solidFill>
                      <a:srgbClr val="9179D4"/>
                    </a:solidFill>
                  </a:tcPr>
                </a:tc>
                <a:tc>
                  <a:txBody>
                    <a:bodyPr/>
                    <a:lstStyle/>
                    <a:p>
                      <a:pPr marL="635" algn="ctr">
                        <a:lnSpc>
                          <a:spcPct val="100000"/>
                        </a:lnSpc>
                        <a:spcBef>
                          <a:spcPts val="75"/>
                        </a:spcBef>
                      </a:pPr>
                      <a:r>
                        <a:rPr sz="1050" b="1" spc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</a:t>
                      </a:r>
                      <a:endParaRPr sz="1050" spc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9525" marB="0" anchor="ctr">
                    <a:solidFill>
                      <a:srgbClr val="9179D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75"/>
                        </a:spcBef>
                      </a:pPr>
                      <a:r>
                        <a:rPr sz="1050" b="1" spc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</a:t>
                      </a:r>
                      <a:endParaRPr sz="1050" spc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9525" marB="0" anchor="ctr">
                    <a:solidFill>
                      <a:srgbClr val="9179D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75"/>
                        </a:spcBef>
                      </a:pPr>
                      <a:r>
                        <a:rPr sz="1050" b="1" spc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Q</a:t>
                      </a:r>
                      <a:endParaRPr sz="1050" spc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9525" marB="0" anchor="ctr">
                    <a:solidFill>
                      <a:srgbClr val="9179D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75"/>
                        </a:spcBef>
                      </a:pPr>
                      <a:r>
                        <a:rPr sz="1050" b="1" spc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Q</a:t>
                      </a:r>
                      <a:endParaRPr sz="1050" spc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9525" marB="0" anchor="ctr">
                    <a:solidFill>
                      <a:srgbClr val="9179D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75"/>
                        </a:spcBef>
                      </a:pPr>
                      <a:r>
                        <a:rPr sz="1050" b="1" spc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</a:t>
                      </a:r>
                      <a:endParaRPr sz="1050" spc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9525" marB="0" anchor="ctr">
                    <a:solidFill>
                      <a:srgbClr val="9179D4"/>
                    </a:solidFill>
                  </a:tcPr>
                </a:tc>
                <a:tc>
                  <a:txBody>
                    <a:bodyPr/>
                    <a:lstStyle/>
                    <a:p>
                      <a:pPr marL="17145" algn="ctr">
                        <a:lnSpc>
                          <a:spcPct val="100000"/>
                        </a:lnSpc>
                        <a:spcBef>
                          <a:spcPts val="75"/>
                        </a:spcBef>
                      </a:pPr>
                      <a:r>
                        <a:rPr sz="1050" b="1" spc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</a:t>
                      </a:r>
                      <a:endParaRPr sz="1050" spc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9525" marB="0" anchor="ctr">
                    <a:solidFill>
                      <a:srgbClr val="9179D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70819">
                <a:tc>
                  <a:txBody>
                    <a:bodyPr/>
                    <a:lstStyle/>
                    <a:p>
                      <a:pPr marL="106680" algn="ctr">
                        <a:lnSpc>
                          <a:spcPct val="100000"/>
                        </a:lnSpc>
                        <a:spcBef>
                          <a:spcPts val="145"/>
                        </a:spcBef>
                      </a:pPr>
                      <a:r>
                        <a:rPr sz="1050" spc="0" dirty="0" smtClean="0">
                          <a:solidFill>
                            <a:srgbClr val="B1B4B4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28</a:t>
                      </a:r>
                      <a:endParaRPr sz="1050" spc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18415" marB="0" anchor="ctr">
                    <a:solidFill>
                      <a:srgbClr val="F4F4F4"/>
                    </a:solidFill>
                  </a:tcPr>
                </a:tc>
                <a:tc>
                  <a:txBody>
                    <a:bodyPr/>
                    <a:lstStyle/>
                    <a:p>
                      <a:pPr marL="635" algn="ctr">
                        <a:lnSpc>
                          <a:spcPct val="100000"/>
                        </a:lnSpc>
                        <a:spcBef>
                          <a:spcPts val="125"/>
                        </a:spcBef>
                      </a:pPr>
                      <a:r>
                        <a:rPr sz="1050" spc="0" dirty="0" smtClean="0">
                          <a:solidFill>
                            <a:srgbClr val="B1B4B4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29</a:t>
                      </a:r>
                      <a:endParaRPr sz="1050" spc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15875" marB="0" anchor="ctr">
                    <a:solidFill>
                      <a:srgbClr val="F4F4F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25"/>
                        </a:spcBef>
                      </a:pPr>
                      <a:r>
                        <a:rPr sz="1050" spc="0" dirty="0" smtClean="0">
                          <a:solidFill>
                            <a:srgbClr val="B1B4B4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30</a:t>
                      </a:r>
                      <a:endParaRPr sz="1050" spc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15875" marB="0" anchor="ctr">
                    <a:solidFill>
                      <a:srgbClr val="F4F4F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25"/>
                        </a:spcBef>
                      </a:pPr>
                      <a:r>
                        <a:rPr sz="1050" spc="0" dirty="0" smtClean="0">
                          <a:solidFill>
                            <a:srgbClr val="B1B4B4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31</a:t>
                      </a:r>
                      <a:endParaRPr sz="1050" spc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15875" marB="0" anchor="ctr">
                    <a:solidFill>
                      <a:srgbClr val="F4F4F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25"/>
                        </a:spcBef>
                      </a:pPr>
                      <a:r>
                        <a:rPr sz="1050" spc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</a:t>
                      </a:r>
                    </a:p>
                  </a:txBody>
                  <a:tcPr marL="0" marR="0" marT="15875" marB="0" anchor="ctr">
                    <a:solidFill>
                      <a:srgbClr val="F4F4F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25"/>
                        </a:spcBef>
                      </a:pPr>
                      <a:r>
                        <a:rPr sz="1050" spc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</a:t>
                      </a:r>
                    </a:p>
                  </a:txBody>
                  <a:tcPr marL="0" marR="0" marT="15875" marB="0" anchor="ctr">
                    <a:solidFill>
                      <a:srgbClr val="F4F4F4"/>
                    </a:solidFill>
                  </a:tcPr>
                </a:tc>
                <a:tc>
                  <a:txBody>
                    <a:bodyPr/>
                    <a:lstStyle/>
                    <a:p>
                      <a:pPr marL="17145" algn="ctr">
                        <a:lnSpc>
                          <a:spcPct val="100000"/>
                        </a:lnSpc>
                        <a:spcBef>
                          <a:spcPts val="125"/>
                        </a:spcBef>
                      </a:pPr>
                      <a:r>
                        <a:rPr sz="1050" spc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</a:t>
                      </a:r>
                      <a:endParaRPr sz="1050" spc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15875" marB="0" anchor="ctr">
                    <a:solidFill>
                      <a:srgbClr val="F4F4F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76788">
                <a:tc>
                  <a:txBody>
                    <a:bodyPr/>
                    <a:lstStyle/>
                    <a:p>
                      <a:pPr marL="146685" algn="ctr">
                        <a:lnSpc>
                          <a:spcPct val="100000"/>
                        </a:lnSpc>
                        <a:spcBef>
                          <a:spcPts val="190"/>
                        </a:spcBef>
                      </a:pPr>
                      <a:r>
                        <a:rPr sz="1050" spc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</a:t>
                      </a:r>
                      <a:endParaRPr sz="1050" spc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24130" marB="0" anchor="ctr">
                    <a:solidFill>
                      <a:srgbClr val="F4F4F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75"/>
                        </a:spcBef>
                      </a:pPr>
                      <a:r>
                        <a:rPr sz="1050" spc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</a:t>
                      </a:r>
                      <a:endParaRPr sz="1050" spc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22225" marB="0" anchor="ctr">
                    <a:solidFill>
                      <a:srgbClr val="F4F4F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75"/>
                        </a:spcBef>
                      </a:pPr>
                      <a:r>
                        <a:rPr sz="1050" b="1" spc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</a:t>
                      </a:r>
                    </a:p>
                  </a:txBody>
                  <a:tcPr marL="0" marR="0" marT="22225" marB="0" anchor="ctr">
                    <a:solidFill>
                      <a:srgbClr val="F4F4F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75"/>
                        </a:spcBef>
                      </a:pPr>
                      <a:r>
                        <a:rPr sz="1050" spc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</a:t>
                      </a:r>
                    </a:p>
                  </a:txBody>
                  <a:tcPr marL="0" marR="0" marT="22225" marB="0" anchor="ctr">
                    <a:solidFill>
                      <a:srgbClr val="F4F4F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75"/>
                        </a:spcBef>
                      </a:pPr>
                      <a:r>
                        <a:rPr sz="1050" spc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</a:t>
                      </a:r>
                      <a:endParaRPr sz="1050" spc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22225" marB="0" anchor="ctr">
                    <a:solidFill>
                      <a:srgbClr val="F4F4F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75"/>
                        </a:spcBef>
                      </a:pPr>
                      <a:r>
                        <a:rPr sz="1050" spc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9</a:t>
                      </a:r>
                    </a:p>
                  </a:txBody>
                  <a:tcPr marL="0" marR="0" marT="22225" marB="0" anchor="ctr">
                    <a:solidFill>
                      <a:srgbClr val="F4F4F4"/>
                    </a:solidFill>
                  </a:tcPr>
                </a:tc>
                <a:tc>
                  <a:txBody>
                    <a:bodyPr/>
                    <a:lstStyle/>
                    <a:p>
                      <a:pPr marL="17145" algn="ctr">
                        <a:lnSpc>
                          <a:spcPct val="100000"/>
                        </a:lnSpc>
                        <a:spcBef>
                          <a:spcPts val="175"/>
                        </a:spcBef>
                      </a:pPr>
                      <a:r>
                        <a:rPr sz="1050" spc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</a:t>
                      </a:r>
                      <a:endParaRPr sz="1050" spc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22225" marB="0" anchor="ctr">
                    <a:solidFill>
                      <a:srgbClr val="F4F4F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76758">
                <a:tc>
                  <a:txBody>
                    <a:bodyPr/>
                    <a:lstStyle/>
                    <a:p>
                      <a:pPr marL="124460" algn="ctr">
                        <a:lnSpc>
                          <a:spcPct val="100000"/>
                        </a:lnSpc>
                        <a:spcBef>
                          <a:spcPts val="190"/>
                        </a:spcBef>
                      </a:pPr>
                      <a:r>
                        <a:rPr sz="1050" spc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11</a:t>
                      </a:r>
                      <a:endParaRPr sz="1050" spc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24130" marB="0" anchor="ctr">
                    <a:solidFill>
                      <a:srgbClr val="F4F4F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75"/>
                        </a:spcBef>
                      </a:pPr>
                      <a:r>
                        <a:rPr sz="1050" spc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12</a:t>
                      </a:r>
                      <a:endParaRPr sz="1050" spc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22225" marB="0" anchor="ctr">
                    <a:solidFill>
                      <a:srgbClr val="F4F4F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75"/>
                        </a:spcBef>
                      </a:pPr>
                      <a:r>
                        <a:rPr sz="1050" b="0" spc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13</a:t>
                      </a:r>
                      <a:endParaRPr sz="1050" b="0" spc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22225" marB="0" anchor="ctr">
                    <a:solidFill>
                      <a:srgbClr val="F4F4F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75"/>
                        </a:spcBef>
                      </a:pPr>
                      <a:r>
                        <a:rPr sz="1050" spc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14</a:t>
                      </a:r>
                      <a:endParaRPr sz="1050" spc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22225" marB="0" anchor="ctr">
                    <a:solidFill>
                      <a:srgbClr val="F4F4F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75"/>
                        </a:spcBef>
                      </a:pPr>
                      <a:r>
                        <a:rPr sz="1050" spc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15</a:t>
                      </a:r>
                      <a:endParaRPr sz="1050" spc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22225" marB="0" anchor="ctr">
                    <a:solidFill>
                      <a:srgbClr val="F4F4F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75"/>
                        </a:spcBef>
                      </a:pPr>
                      <a:r>
                        <a:rPr sz="1050" spc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16</a:t>
                      </a:r>
                      <a:endParaRPr sz="1050" spc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22225" marB="0" anchor="ctr">
                    <a:solidFill>
                      <a:srgbClr val="F4F4F4"/>
                    </a:solidFill>
                  </a:tcPr>
                </a:tc>
                <a:tc>
                  <a:txBody>
                    <a:bodyPr/>
                    <a:lstStyle/>
                    <a:p>
                      <a:pPr marL="17145" algn="ctr">
                        <a:lnSpc>
                          <a:spcPct val="100000"/>
                        </a:lnSpc>
                        <a:spcBef>
                          <a:spcPts val="175"/>
                        </a:spcBef>
                      </a:pPr>
                      <a:r>
                        <a:rPr sz="1050" spc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17</a:t>
                      </a:r>
                      <a:endParaRPr sz="1050" spc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22225" marB="0" anchor="ctr">
                    <a:solidFill>
                      <a:srgbClr val="F4F4F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76788">
                <a:tc>
                  <a:txBody>
                    <a:bodyPr/>
                    <a:lstStyle/>
                    <a:p>
                      <a:pPr marL="113664" algn="ctr">
                        <a:lnSpc>
                          <a:spcPct val="100000"/>
                        </a:lnSpc>
                        <a:spcBef>
                          <a:spcPts val="190"/>
                        </a:spcBef>
                      </a:pPr>
                      <a:r>
                        <a:rPr sz="1050" spc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18</a:t>
                      </a:r>
                      <a:endParaRPr sz="1050" spc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24130" marB="0" anchor="ctr">
                    <a:solidFill>
                      <a:srgbClr val="F4F4F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75"/>
                        </a:spcBef>
                      </a:pPr>
                      <a:r>
                        <a:rPr sz="1050" spc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19</a:t>
                      </a:r>
                      <a:endParaRPr sz="1050" spc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22225" marB="0" anchor="ctr">
                    <a:solidFill>
                      <a:srgbClr val="F4F4F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75"/>
                        </a:spcBef>
                      </a:pPr>
                      <a:r>
                        <a:rPr sz="1050" spc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</a:t>
                      </a:r>
                      <a:endParaRPr sz="1050" spc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22225" marB="0" anchor="ctr">
                    <a:solidFill>
                      <a:srgbClr val="F4F4F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75"/>
                        </a:spcBef>
                      </a:pPr>
                      <a:r>
                        <a:rPr sz="1050" spc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21</a:t>
                      </a:r>
                      <a:endParaRPr sz="1050" spc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22225" marB="0" anchor="ctr">
                    <a:solidFill>
                      <a:srgbClr val="F4F4F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75"/>
                        </a:spcBef>
                      </a:pPr>
                      <a:r>
                        <a:rPr sz="1050" spc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22</a:t>
                      </a:r>
                      <a:endParaRPr sz="1050" spc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22225" marB="0" anchor="ctr">
                    <a:solidFill>
                      <a:srgbClr val="F4F4F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75"/>
                        </a:spcBef>
                      </a:pPr>
                      <a:r>
                        <a:rPr sz="1050" spc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23</a:t>
                      </a:r>
                      <a:endParaRPr sz="1050" spc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22225" marB="0" anchor="ctr">
                    <a:solidFill>
                      <a:srgbClr val="F4F4F4"/>
                    </a:solidFill>
                  </a:tcPr>
                </a:tc>
                <a:tc>
                  <a:txBody>
                    <a:bodyPr/>
                    <a:lstStyle/>
                    <a:p>
                      <a:pPr marL="17145" algn="ctr">
                        <a:lnSpc>
                          <a:spcPct val="100000"/>
                        </a:lnSpc>
                        <a:spcBef>
                          <a:spcPts val="175"/>
                        </a:spcBef>
                      </a:pPr>
                      <a:r>
                        <a:rPr sz="1050" spc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24</a:t>
                      </a:r>
                      <a:endParaRPr sz="1050" spc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22225" marB="0" anchor="ctr">
                    <a:solidFill>
                      <a:srgbClr val="F4F4F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60469">
                <a:tc>
                  <a:txBody>
                    <a:bodyPr/>
                    <a:lstStyle/>
                    <a:p>
                      <a:pPr marL="110489" algn="ctr">
                        <a:lnSpc>
                          <a:spcPct val="100000"/>
                        </a:lnSpc>
                        <a:spcBef>
                          <a:spcPts val="190"/>
                        </a:spcBef>
                      </a:pPr>
                      <a:r>
                        <a:rPr sz="1050" spc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25</a:t>
                      </a:r>
                      <a:endParaRPr sz="1050" spc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24130" marB="0" anchor="ctr">
                    <a:solidFill>
                      <a:srgbClr val="F4F4F4"/>
                    </a:solidFill>
                  </a:tcPr>
                </a:tc>
                <a:tc>
                  <a:txBody>
                    <a:bodyPr/>
                    <a:lstStyle/>
                    <a:p>
                      <a:pPr marL="635" algn="ctr">
                        <a:lnSpc>
                          <a:spcPct val="100000"/>
                        </a:lnSpc>
                        <a:spcBef>
                          <a:spcPts val="175"/>
                        </a:spcBef>
                      </a:pPr>
                      <a:r>
                        <a:rPr sz="1050" spc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26</a:t>
                      </a:r>
                      <a:endParaRPr sz="1050" spc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22225" marB="0" anchor="ctr">
                    <a:solidFill>
                      <a:srgbClr val="F4F4F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75"/>
                        </a:spcBef>
                      </a:pPr>
                      <a:r>
                        <a:rPr sz="1050" spc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27</a:t>
                      </a:r>
                      <a:endParaRPr sz="1050" spc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22225" marB="0" anchor="ctr">
                    <a:solidFill>
                      <a:srgbClr val="F4F4F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75"/>
                        </a:spcBef>
                      </a:pPr>
                      <a:r>
                        <a:rPr sz="1050" spc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28</a:t>
                      </a:r>
                      <a:endParaRPr sz="1050" spc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22225" marB="0" anchor="ctr">
                    <a:solidFill>
                      <a:srgbClr val="F4F4F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75"/>
                        </a:spcBef>
                      </a:pPr>
                      <a:r>
                        <a:rPr sz="1050" spc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29</a:t>
                      </a:r>
                      <a:endParaRPr sz="1050" spc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22225" marB="0" anchor="ctr">
                    <a:solidFill>
                      <a:srgbClr val="F4F4F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75"/>
                        </a:spcBef>
                      </a:pPr>
                      <a:r>
                        <a:rPr sz="1050" spc="0" dirty="0">
                          <a:solidFill>
                            <a:srgbClr val="B1B4B4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</a:t>
                      </a:r>
                      <a:endParaRPr sz="1050" spc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22225" marB="0" anchor="ctr">
                    <a:solidFill>
                      <a:srgbClr val="F4F4F4"/>
                    </a:solidFill>
                  </a:tcPr>
                </a:tc>
                <a:tc>
                  <a:txBody>
                    <a:bodyPr/>
                    <a:lstStyle/>
                    <a:p>
                      <a:pPr marL="17145" algn="ctr">
                        <a:lnSpc>
                          <a:spcPct val="100000"/>
                        </a:lnSpc>
                        <a:spcBef>
                          <a:spcPts val="175"/>
                        </a:spcBef>
                      </a:pPr>
                      <a:r>
                        <a:rPr sz="1050" spc="0" dirty="0">
                          <a:solidFill>
                            <a:srgbClr val="B1B4B4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</a:t>
                      </a:r>
                      <a:endParaRPr sz="1050" spc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22225" marB="0" anchor="ctr">
                    <a:solidFill>
                      <a:srgbClr val="F4F4F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graphicFrame>
        <p:nvGraphicFramePr>
          <p:cNvPr id="6" name="object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103791"/>
              </p:ext>
            </p:extLst>
          </p:nvPr>
        </p:nvGraphicFramePr>
        <p:xfrm>
          <a:off x="757455" y="7506980"/>
          <a:ext cx="2759709" cy="1884357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37655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000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9878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40132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399414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39878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384810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268687">
                <a:tc>
                  <a:txBody>
                    <a:bodyPr/>
                    <a:lstStyle/>
                    <a:p>
                      <a:pPr marL="128905" algn="ctr">
                        <a:lnSpc>
                          <a:spcPct val="100000"/>
                        </a:lnSpc>
                        <a:spcBef>
                          <a:spcPts val="75"/>
                        </a:spcBef>
                      </a:pPr>
                      <a:r>
                        <a:rPr sz="105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</a:t>
                      </a:r>
                      <a:endParaRPr sz="105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9525" marB="0" anchor="ctr">
                    <a:solidFill>
                      <a:srgbClr val="9179D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70"/>
                        </a:spcBef>
                      </a:pPr>
                      <a:r>
                        <a:rPr sz="105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</a:t>
                      </a:r>
                      <a:endParaRPr sz="105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8890" marB="0" anchor="ctr">
                    <a:solidFill>
                      <a:srgbClr val="9179D4"/>
                    </a:solidFill>
                  </a:tcPr>
                </a:tc>
                <a:tc>
                  <a:txBody>
                    <a:bodyPr/>
                    <a:lstStyle/>
                    <a:p>
                      <a:pPr marL="635" algn="ctr">
                        <a:lnSpc>
                          <a:spcPct val="100000"/>
                        </a:lnSpc>
                        <a:spcBef>
                          <a:spcPts val="70"/>
                        </a:spcBef>
                      </a:pPr>
                      <a:r>
                        <a:rPr sz="105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</a:t>
                      </a:r>
                      <a:endParaRPr sz="105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8890" marB="0" anchor="ctr">
                    <a:solidFill>
                      <a:srgbClr val="9179D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70"/>
                        </a:spcBef>
                      </a:pPr>
                      <a:r>
                        <a:rPr sz="105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Q</a:t>
                      </a:r>
                      <a:endParaRPr sz="105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8890" marB="0" anchor="ctr">
                    <a:solidFill>
                      <a:srgbClr val="9179D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70"/>
                        </a:spcBef>
                      </a:pPr>
                      <a:r>
                        <a:rPr sz="105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Q</a:t>
                      </a:r>
                      <a:endParaRPr sz="105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8890" marB="0" anchor="ctr">
                    <a:solidFill>
                      <a:srgbClr val="9179D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70"/>
                        </a:spcBef>
                      </a:pPr>
                      <a:r>
                        <a:rPr sz="105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</a:t>
                      </a:r>
                      <a:endParaRPr sz="105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8890" marB="0" anchor="ctr">
                    <a:solidFill>
                      <a:srgbClr val="9179D4"/>
                    </a:solidFill>
                  </a:tcPr>
                </a:tc>
                <a:tc>
                  <a:txBody>
                    <a:bodyPr/>
                    <a:lstStyle/>
                    <a:p>
                      <a:pPr marR="138430" algn="ctr">
                        <a:lnSpc>
                          <a:spcPct val="100000"/>
                        </a:lnSpc>
                        <a:spcBef>
                          <a:spcPts val="70"/>
                        </a:spcBef>
                      </a:pPr>
                      <a:r>
                        <a:rPr sz="105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</a:t>
                      </a:r>
                      <a:endParaRPr sz="105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8890" marB="0" anchor="ctr">
                    <a:solidFill>
                      <a:srgbClr val="9179D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69691">
                <a:tc>
                  <a:txBody>
                    <a:bodyPr/>
                    <a:lstStyle/>
                    <a:p>
                      <a:pPr marL="110489" algn="ctr">
                        <a:lnSpc>
                          <a:spcPct val="100000"/>
                        </a:lnSpc>
                        <a:spcBef>
                          <a:spcPts val="140"/>
                        </a:spcBef>
                      </a:pPr>
                      <a:r>
                        <a:rPr sz="1050" spc="0" dirty="0" smtClean="0">
                          <a:solidFill>
                            <a:srgbClr val="B1B4B4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25</a:t>
                      </a:r>
                      <a:endParaRPr sz="1050" spc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17780" marB="0" anchor="ctr">
                    <a:solidFill>
                      <a:srgbClr val="F4F4F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20"/>
                        </a:spcBef>
                      </a:pPr>
                      <a:r>
                        <a:rPr sz="1050" spc="0" dirty="0" smtClean="0">
                          <a:solidFill>
                            <a:srgbClr val="B1B4B4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26</a:t>
                      </a:r>
                      <a:endParaRPr sz="1050" spc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15240" marB="0" anchor="ctr">
                    <a:solidFill>
                      <a:srgbClr val="F4F4F4"/>
                    </a:solidFill>
                  </a:tcPr>
                </a:tc>
                <a:tc>
                  <a:txBody>
                    <a:bodyPr/>
                    <a:lstStyle/>
                    <a:p>
                      <a:pPr marL="635" algn="ctr">
                        <a:lnSpc>
                          <a:spcPct val="100000"/>
                        </a:lnSpc>
                        <a:spcBef>
                          <a:spcPts val="120"/>
                        </a:spcBef>
                      </a:pPr>
                      <a:r>
                        <a:rPr sz="1050" spc="0" dirty="0" smtClean="0">
                          <a:solidFill>
                            <a:srgbClr val="B1B4B4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27</a:t>
                      </a:r>
                      <a:endParaRPr sz="1050" spc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15240" marB="0" anchor="ctr">
                    <a:solidFill>
                      <a:srgbClr val="F4F4F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20"/>
                        </a:spcBef>
                      </a:pPr>
                      <a:r>
                        <a:rPr sz="1050" spc="0" dirty="0" smtClean="0">
                          <a:solidFill>
                            <a:srgbClr val="B1B4B4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28</a:t>
                      </a:r>
                      <a:endParaRPr sz="1050" spc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15240" marB="0" anchor="ctr">
                    <a:solidFill>
                      <a:srgbClr val="F4F4F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20"/>
                        </a:spcBef>
                      </a:pPr>
                      <a:r>
                        <a:rPr sz="1050" spc="0" dirty="0" smtClean="0">
                          <a:solidFill>
                            <a:srgbClr val="B1B4B4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29</a:t>
                      </a:r>
                      <a:endParaRPr sz="1050" spc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15240" marB="0" anchor="ctr">
                    <a:solidFill>
                      <a:srgbClr val="F4F4F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20"/>
                        </a:spcBef>
                      </a:pPr>
                      <a:r>
                        <a:rPr sz="1050" spc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</a:t>
                      </a:r>
                      <a:endParaRPr sz="1050" spc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15240" marB="0" anchor="ctr">
                    <a:solidFill>
                      <a:srgbClr val="F4F4F4"/>
                    </a:solidFill>
                  </a:tcPr>
                </a:tc>
                <a:tc>
                  <a:txBody>
                    <a:bodyPr/>
                    <a:lstStyle/>
                    <a:p>
                      <a:pPr marR="148590" algn="ctr">
                        <a:lnSpc>
                          <a:spcPct val="100000"/>
                        </a:lnSpc>
                        <a:spcBef>
                          <a:spcPts val="120"/>
                        </a:spcBef>
                      </a:pPr>
                      <a:r>
                        <a:rPr sz="1050" spc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</a:t>
                      </a:r>
                      <a:endParaRPr sz="1050" spc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15240" marB="0" anchor="ctr">
                    <a:solidFill>
                      <a:srgbClr val="F4F4F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75645">
                <a:tc>
                  <a:txBody>
                    <a:bodyPr/>
                    <a:lstStyle/>
                    <a:p>
                      <a:pPr marL="149225" algn="ctr">
                        <a:lnSpc>
                          <a:spcPct val="100000"/>
                        </a:lnSpc>
                        <a:spcBef>
                          <a:spcPts val="185"/>
                        </a:spcBef>
                      </a:pPr>
                      <a:r>
                        <a:rPr sz="1050" spc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</a:t>
                      </a:r>
                      <a:endParaRPr sz="1050" spc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23495" marB="0" anchor="ctr">
                    <a:solidFill>
                      <a:srgbClr val="F4F4F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70"/>
                        </a:spcBef>
                      </a:pPr>
                      <a:r>
                        <a:rPr sz="1050" spc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</a:t>
                      </a:r>
                    </a:p>
                  </a:txBody>
                  <a:tcPr marL="0" marR="0" marT="21590" marB="0" anchor="ctr">
                    <a:solidFill>
                      <a:srgbClr val="F4F4F4"/>
                    </a:solidFill>
                  </a:tcPr>
                </a:tc>
                <a:tc>
                  <a:txBody>
                    <a:bodyPr/>
                    <a:lstStyle/>
                    <a:p>
                      <a:pPr marL="635" algn="ctr">
                        <a:lnSpc>
                          <a:spcPct val="100000"/>
                        </a:lnSpc>
                        <a:spcBef>
                          <a:spcPts val="170"/>
                        </a:spcBef>
                      </a:pPr>
                      <a:r>
                        <a:rPr sz="1050" spc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</a:t>
                      </a:r>
                    </a:p>
                  </a:txBody>
                  <a:tcPr marL="0" marR="0" marT="21590" marB="0" anchor="ctr">
                    <a:solidFill>
                      <a:srgbClr val="F4F4F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70"/>
                        </a:spcBef>
                      </a:pPr>
                      <a:r>
                        <a:rPr sz="1050" spc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</a:t>
                      </a:r>
                    </a:p>
                  </a:txBody>
                  <a:tcPr marL="0" marR="0" marT="21590" marB="0" anchor="ctr">
                    <a:solidFill>
                      <a:srgbClr val="F4F4F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70"/>
                        </a:spcBef>
                      </a:pPr>
                      <a:r>
                        <a:rPr sz="1050" spc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</a:t>
                      </a:r>
                    </a:p>
                  </a:txBody>
                  <a:tcPr marL="0" marR="0" marT="21590" marB="0" anchor="ctr">
                    <a:solidFill>
                      <a:srgbClr val="F4F4F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70"/>
                        </a:spcBef>
                      </a:pPr>
                      <a:r>
                        <a:rPr sz="1050" spc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</a:t>
                      </a:r>
                      <a:endParaRPr sz="1050" spc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21590" marB="0" anchor="ctr">
                    <a:solidFill>
                      <a:srgbClr val="F4F4F4"/>
                    </a:solidFill>
                  </a:tcPr>
                </a:tc>
                <a:tc>
                  <a:txBody>
                    <a:bodyPr/>
                    <a:lstStyle/>
                    <a:p>
                      <a:pPr marR="144780" algn="ctr">
                        <a:lnSpc>
                          <a:spcPct val="100000"/>
                        </a:lnSpc>
                        <a:spcBef>
                          <a:spcPts val="170"/>
                        </a:spcBef>
                      </a:pPr>
                      <a:r>
                        <a:rPr sz="1050" spc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9</a:t>
                      </a:r>
                      <a:endParaRPr sz="1050" spc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21590" marB="0" anchor="ctr">
                    <a:solidFill>
                      <a:srgbClr val="F4F4F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75630">
                <a:tc>
                  <a:txBody>
                    <a:bodyPr/>
                    <a:lstStyle/>
                    <a:p>
                      <a:pPr marL="111760" algn="ctr">
                        <a:lnSpc>
                          <a:spcPct val="100000"/>
                        </a:lnSpc>
                        <a:spcBef>
                          <a:spcPts val="185"/>
                        </a:spcBef>
                      </a:pPr>
                      <a:r>
                        <a:rPr sz="1050" spc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</a:t>
                      </a:r>
                      <a:endParaRPr sz="1050" spc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23495" marB="0" anchor="ctr">
                    <a:solidFill>
                      <a:srgbClr val="F4F4F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65"/>
                        </a:spcBef>
                      </a:pPr>
                      <a:r>
                        <a:rPr sz="1050" spc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11</a:t>
                      </a:r>
                      <a:endParaRPr sz="1050" spc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20955" marB="0" anchor="ctr">
                    <a:solidFill>
                      <a:srgbClr val="F4F4F4"/>
                    </a:solidFill>
                  </a:tcPr>
                </a:tc>
                <a:tc>
                  <a:txBody>
                    <a:bodyPr/>
                    <a:lstStyle/>
                    <a:p>
                      <a:pPr marL="635" algn="ctr">
                        <a:lnSpc>
                          <a:spcPct val="100000"/>
                        </a:lnSpc>
                        <a:spcBef>
                          <a:spcPts val="165"/>
                        </a:spcBef>
                      </a:pPr>
                      <a:r>
                        <a:rPr sz="1050" spc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12</a:t>
                      </a:r>
                      <a:endParaRPr sz="1050" spc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20955" marB="0" anchor="ctr">
                    <a:solidFill>
                      <a:srgbClr val="F4F4F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65"/>
                        </a:spcBef>
                      </a:pPr>
                      <a:r>
                        <a:rPr sz="1050" spc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13</a:t>
                      </a:r>
                      <a:endParaRPr sz="1050" spc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20955" marB="0" anchor="ctr">
                    <a:solidFill>
                      <a:srgbClr val="F4F4F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65"/>
                        </a:spcBef>
                      </a:pPr>
                      <a:r>
                        <a:rPr sz="1050" spc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14</a:t>
                      </a:r>
                      <a:endParaRPr sz="1050" spc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20955" marB="0" anchor="ctr">
                    <a:solidFill>
                      <a:srgbClr val="F4F4F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65"/>
                        </a:spcBef>
                      </a:pPr>
                      <a:r>
                        <a:rPr sz="1050" spc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15</a:t>
                      </a:r>
                      <a:endParaRPr sz="1050" spc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20955" marB="0" anchor="ctr">
                    <a:solidFill>
                      <a:srgbClr val="F4F4F4"/>
                    </a:solidFill>
                  </a:tcPr>
                </a:tc>
                <a:tc>
                  <a:txBody>
                    <a:bodyPr/>
                    <a:lstStyle/>
                    <a:p>
                      <a:pPr marR="113030" algn="ctr">
                        <a:lnSpc>
                          <a:spcPct val="100000"/>
                        </a:lnSpc>
                        <a:spcBef>
                          <a:spcPts val="165"/>
                        </a:spcBef>
                      </a:pPr>
                      <a:r>
                        <a:rPr sz="1050" spc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16</a:t>
                      </a:r>
                      <a:endParaRPr sz="1050" spc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20955" marB="0" anchor="ctr">
                    <a:solidFill>
                      <a:srgbClr val="F4F4F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75630">
                <a:tc>
                  <a:txBody>
                    <a:bodyPr/>
                    <a:lstStyle/>
                    <a:p>
                      <a:pPr marL="118110" algn="ctr">
                        <a:lnSpc>
                          <a:spcPct val="100000"/>
                        </a:lnSpc>
                        <a:spcBef>
                          <a:spcPts val="185"/>
                        </a:spcBef>
                      </a:pPr>
                      <a:r>
                        <a:rPr sz="1050" spc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17</a:t>
                      </a:r>
                      <a:endParaRPr sz="1050" spc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23495" marB="0" anchor="ctr">
                    <a:solidFill>
                      <a:srgbClr val="F4F4F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65"/>
                        </a:spcBef>
                      </a:pPr>
                      <a:r>
                        <a:rPr sz="1050" spc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18</a:t>
                      </a:r>
                      <a:endParaRPr sz="1050" spc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20955" marB="0" anchor="ctr">
                    <a:solidFill>
                      <a:srgbClr val="F4F4F4"/>
                    </a:solidFill>
                  </a:tcPr>
                </a:tc>
                <a:tc>
                  <a:txBody>
                    <a:bodyPr/>
                    <a:lstStyle/>
                    <a:p>
                      <a:pPr marL="635" algn="ctr">
                        <a:lnSpc>
                          <a:spcPct val="100000"/>
                        </a:lnSpc>
                        <a:spcBef>
                          <a:spcPts val="165"/>
                        </a:spcBef>
                      </a:pPr>
                      <a:r>
                        <a:rPr sz="1050" spc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19</a:t>
                      </a:r>
                      <a:endParaRPr sz="1050" spc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20955" marB="0" anchor="ctr">
                    <a:solidFill>
                      <a:srgbClr val="F4F4F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65"/>
                        </a:spcBef>
                      </a:pPr>
                      <a:r>
                        <a:rPr sz="1050" spc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</a:t>
                      </a:r>
                      <a:endParaRPr sz="1050" spc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20955" marB="0" anchor="ctr">
                    <a:solidFill>
                      <a:srgbClr val="F4F4F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65"/>
                        </a:spcBef>
                      </a:pPr>
                      <a:r>
                        <a:rPr sz="1050" spc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21</a:t>
                      </a:r>
                      <a:endParaRPr sz="1050" spc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20955" marB="0" anchor="ctr">
                    <a:solidFill>
                      <a:srgbClr val="F4F4F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65"/>
                        </a:spcBef>
                      </a:pPr>
                      <a:r>
                        <a:rPr sz="1050" spc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22</a:t>
                      </a:r>
                      <a:endParaRPr sz="1050" spc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20955" marB="0" anchor="ctr">
                    <a:solidFill>
                      <a:srgbClr val="F4F4F4"/>
                    </a:solidFill>
                  </a:tcPr>
                </a:tc>
                <a:tc>
                  <a:txBody>
                    <a:bodyPr/>
                    <a:lstStyle/>
                    <a:p>
                      <a:pPr marR="110489" algn="ctr">
                        <a:lnSpc>
                          <a:spcPct val="100000"/>
                        </a:lnSpc>
                        <a:spcBef>
                          <a:spcPts val="165"/>
                        </a:spcBef>
                      </a:pPr>
                      <a:r>
                        <a:rPr sz="1050" spc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23</a:t>
                      </a:r>
                      <a:endParaRPr sz="1050" spc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20955" marB="0" anchor="ctr">
                    <a:solidFill>
                      <a:srgbClr val="F4F4F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59537">
                <a:tc>
                  <a:txBody>
                    <a:bodyPr/>
                    <a:lstStyle/>
                    <a:p>
                      <a:pPr marL="107314" algn="ctr">
                        <a:lnSpc>
                          <a:spcPct val="100000"/>
                        </a:lnSpc>
                        <a:spcBef>
                          <a:spcPts val="185"/>
                        </a:spcBef>
                      </a:pPr>
                      <a:r>
                        <a:rPr sz="1050" spc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24</a:t>
                      </a:r>
                      <a:endParaRPr sz="1050" spc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23495" marB="0" anchor="ctr">
                    <a:solidFill>
                      <a:srgbClr val="F4F4F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65"/>
                        </a:spcBef>
                      </a:pPr>
                      <a:r>
                        <a:rPr sz="1050" spc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25</a:t>
                      </a:r>
                      <a:endParaRPr sz="1050" spc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20955" marB="0" anchor="ctr">
                    <a:solidFill>
                      <a:srgbClr val="F4F4F4"/>
                    </a:solidFill>
                  </a:tcPr>
                </a:tc>
                <a:tc>
                  <a:txBody>
                    <a:bodyPr/>
                    <a:lstStyle/>
                    <a:p>
                      <a:pPr marL="635" algn="ctr">
                        <a:lnSpc>
                          <a:spcPct val="100000"/>
                        </a:lnSpc>
                        <a:spcBef>
                          <a:spcPts val="165"/>
                        </a:spcBef>
                      </a:pPr>
                      <a:r>
                        <a:rPr sz="1050" spc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26</a:t>
                      </a:r>
                      <a:endParaRPr sz="1050" spc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20955" marB="0" anchor="ctr">
                    <a:solidFill>
                      <a:srgbClr val="F4F4F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65"/>
                        </a:spcBef>
                      </a:pPr>
                      <a:r>
                        <a:rPr sz="1050" spc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27</a:t>
                      </a:r>
                      <a:endParaRPr sz="1050" spc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20955" marB="0" anchor="ctr">
                    <a:solidFill>
                      <a:srgbClr val="F4F4F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65"/>
                        </a:spcBef>
                      </a:pPr>
                      <a:r>
                        <a:rPr sz="1050" spc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28</a:t>
                      </a:r>
                      <a:endParaRPr sz="1050" spc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20955" marB="0" anchor="ctr">
                    <a:solidFill>
                      <a:srgbClr val="F4F4F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65"/>
                        </a:spcBef>
                      </a:pPr>
                      <a:r>
                        <a:rPr sz="1050" b="1" spc="0" dirty="0" smtClean="0">
                          <a:solidFill>
                            <a:srgbClr val="FF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29</a:t>
                      </a:r>
                      <a:endParaRPr sz="1050" b="1" spc="0" dirty="0">
                        <a:solidFill>
                          <a:srgbClr val="FF000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20955" marB="0" anchor="ctr">
                    <a:solidFill>
                      <a:srgbClr val="F4F4F4"/>
                    </a:solidFill>
                  </a:tcPr>
                </a:tc>
                <a:tc>
                  <a:txBody>
                    <a:bodyPr/>
                    <a:lstStyle/>
                    <a:p>
                      <a:pPr marR="104775" algn="ctr">
                        <a:lnSpc>
                          <a:spcPct val="100000"/>
                        </a:lnSpc>
                        <a:spcBef>
                          <a:spcPts val="165"/>
                        </a:spcBef>
                      </a:pPr>
                      <a:r>
                        <a:rPr sz="1050" spc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30</a:t>
                      </a:r>
                      <a:endParaRPr sz="1050" spc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20955" marB="0" anchor="ctr">
                    <a:solidFill>
                      <a:srgbClr val="F4F4F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59537">
                <a:tc>
                  <a:txBody>
                    <a:bodyPr/>
                    <a:lstStyle/>
                    <a:p>
                      <a:pPr marL="107314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185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050" b="1" spc="0" dirty="0" smtClean="0">
                          <a:solidFill>
                            <a:srgbClr val="FF0000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31</a:t>
                      </a:r>
                    </a:p>
                  </a:txBody>
                  <a:tcPr marL="0" marR="0" marT="23495" marB="0" anchor="ctr">
                    <a:solidFill>
                      <a:srgbClr val="F4F4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165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050" spc="-315" dirty="0" smtClean="0">
                          <a:solidFill>
                            <a:srgbClr val="B1B4B4"/>
                          </a:solidFill>
                          <a:latin typeface="Arial"/>
                          <a:cs typeface="Arial"/>
                        </a:rPr>
                        <a:t>1</a:t>
                      </a:r>
                      <a:endParaRPr lang="pt-BR" sz="1050" dirty="0" smtClean="0">
                        <a:latin typeface="Arial"/>
                        <a:cs typeface="Arial"/>
                      </a:endParaRPr>
                    </a:p>
                  </a:txBody>
                  <a:tcPr marL="0" marR="0" marT="20955" marB="0" anchor="ctr">
                    <a:solidFill>
                      <a:srgbClr val="F4F4F4"/>
                    </a:solidFill>
                  </a:tcPr>
                </a:tc>
                <a:tc>
                  <a:txBody>
                    <a:bodyPr/>
                    <a:lstStyle/>
                    <a:p>
                      <a:pPr marL="635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165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050" spc="-210" dirty="0" smtClean="0">
                          <a:solidFill>
                            <a:srgbClr val="B1B4B4"/>
                          </a:solidFill>
                          <a:latin typeface="Arial"/>
                          <a:cs typeface="Arial"/>
                        </a:rPr>
                        <a:t>2</a:t>
                      </a:r>
                      <a:endParaRPr lang="pt-BR" sz="1050" dirty="0" smtClean="0">
                        <a:latin typeface="Arial"/>
                        <a:cs typeface="Arial"/>
                      </a:endParaRPr>
                    </a:p>
                  </a:txBody>
                  <a:tcPr marL="0" marR="0" marT="20955" marB="0" anchor="ctr">
                    <a:solidFill>
                      <a:srgbClr val="F4F4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165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050" spc="-210" dirty="0" smtClean="0">
                          <a:solidFill>
                            <a:srgbClr val="B1B4B4"/>
                          </a:solidFill>
                          <a:latin typeface="Arial"/>
                          <a:cs typeface="Arial"/>
                        </a:rPr>
                        <a:t>3</a:t>
                      </a:r>
                      <a:endParaRPr lang="pt-BR" sz="1050" dirty="0" smtClean="0">
                        <a:latin typeface="Arial"/>
                        <a:cs typeface="Arial"/>
                      </a:endParaRPr>
                    </a:p>
                  </a:txBody>
                  <a:tcPr marL="0" marR="0" marT="20955" marB="0" anchor="ctr">
                    <a:solidFill>
                      <a:srgbClr val="F4F4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165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050" spc="-160" dirty="0" smtClean="0">
                          <a:solidFill>
                            <a:srgbClr val="B1B4B4"/>
                          </a:solidFill>
                          <a:latin typeface="Arial"/>
                          <a:cs typeface="Arial"/>
                        </a:rPr>
                        <a:t>4</a:t>
                      </a:r>
                      <a:endParaRPr lang="pt-BR" sz="1050" dirty="0" smtClean="0">
                        <a:latin typeface="Arial"/>
                        <a:cs typeface="Arial"/>
                      </a:endParaRPr>
                    </a:p>
                  </a:txBody>
                  <a:tcPr marL="0" marR="0" marT="20955" marB="0" anchor="ctr">
                    <a:solidFill>
                      <a:srgbClr val="F4F4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165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050" spc="-204" dirty="0" smtClean="0">
                          <a:solidFill>
                            <a:srgbClr val="B1B4B4"/>
                          </a:solidFill>
                          <a:latin typeface="Arial"/>
                          <a:cs typeface="Arial"/>
                        </a:rPr>
                        <a:t>5</a:t>
                      </a:r>
                      <a:endParaRPr lang="pt-BR" sz="1050" dirty="0" smtClean="0">
                        <a:latin typeface="Arial"/>
                        <a:cs typeface="Arial"/>
                      </a:endParaRPr>
                    </a:p>
                  </a:txBody>
                  <a:tcPr marL="0" marR="0" marT="20955" marB="0" anchor="ctr">
                    <a:solidFill>
                      <a:srgbClr val="F4F4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104775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165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050" spc="-150" dirty="0" smtClean="0">
                          <a:solidFill>
                            <a:srgbClr val="B1B4B4"/>
                          </a:solidFill>
                          <a:latin typeface="Arial"/>
                          <a:cs typeface="Arial"/>
                        </a:rPr>
                        <a:t>6</a:t>
                      </a:r>
                      <a:endParaRPr lang="pt-BR" sz="1050" dirty="0" smtClean="0">
                        <a:latin typeface="Arial"/>
                        <a:cs typeface="Arial"/>
                      </a:endParaRPr>
                    </a:p>
                  </a:txBody>
                  <a:tcPr marL="0" marR="0" marT="20955" marB="0" anchor="ctr">
                    <a:solidFill>
                      <a:srgbClr val="F4F4F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75483354"/>
                  </a:ext>
                </a:extLst>
              </a:tr>
            </a:tbl>
          </a:graphicData>
        </a:graphic>
      </p:graphicFrame>
      <p:sp>
        <p:nvSpPr>
          <p:cNvPr id="7" name="object 7"/>
          <p:cNvSpPr txBox="1"/>
          <p:nvPr/>
        </p:nvSpPr>
        <p:spPr>
          <a:xfrm>
            <a:off x="868559" y="3940321"/>
            <a:ext cx="1206500" cy="159659"/>
          </a:xfrm>
          <a:prstGeom prst="rect">
            <a:avLst/>
          </a:prstGeom>
        </p:spPr>
        <p:txBody>
          <a:bodyPr vert="horz" wrap="square" lIns="0" tIns="18415" rIns="0" bIns="0" rtlCol="0">
            <a:spAutoFit/>
          </a:bodyPr>
          <a:lstStyle/>
          <a:p>
            <a:pPr marL="12700" marR="218440">
              <a:lnSpc>
                <a:spcPts val="1120"/>
              </a:lnSpc>
              <a:spcBef>
                <a:spcPts val="145"/>
              </a:spcBef>
            </a:pPr>
            <a:r>
              <a:rPr sz="950" spc="-20" dirty="0">
                <a:latin typeface="Arial"/>
                <a:cs typeface="Arial"/>
              </a:rPr>
              <a:t>Dias </a:t>
            </a:r>
            <a:r>
              <a:rPr sz="950" spc="10" dirty="0">
                <a:latin typeface="Arial"/>
                <a:cs typeface="Arial"/>
              </a:rPr>
              <a:t>Letivos: </a:t>
            </a:r>
            <a:r>
              <a:rPr lang="pt-BR" sz="950" spc="45" dirty="0" smtClean="0">
                <a:latin typeface="Arial"/>
                <a:cs typeface="Arial"/>
              </a:rPr>
              <a:t>0</a:t>
            </a:r>
            <a:endParaRPr sz="950" dirty="0">
              <a:latin typeface="Arial"/>
              <a:cs typeface="Arial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868559" y="6691598"/>
            <a:ext cx="1206500" cy="454659"/>
          </a:xfrm>
          <a:prstGeom prst="rect">
            <a:avLst/>
          </a:prstGeom>
        </p:spPr>
        <p:txBody>
          <a:bodyPr vert="horz" wrap="square" lIns="0" tIns="18415" rIns="0" bIns="0" rtlCol="0">
            <a:spAutoFit/>
          </a:bodyPr>
          <a:lstStyle/>
          <a:p>
            <a:pPr marL="12700" marR="218440">
              <a:lnSpc>
                <a:spcPts val="1120"/>
              </a:lnSpc>
              <a:spcBef>
                <a:spcPts val="145"/>
              </a:spcBef>
            </a:pPr>
            <a:r>
              <a:rPr sz="950" spc="-20" dirty="0">
                <a:latin typeface="Arial"/>
                <a:cs typeface="Arial"/>
              </a:rPr>
              <a:t>Dias </a:t>
            </a:r>
            <a:r>
              <a:rPr sz="950" spc="10" dirty="0">
                <a:latin typeface="Arial"/>
                <a:cs typeface="Arial"/>
              </a:rPr>
              <a:t>Letivos: </a:t>
            </a:r>
            <a:r>
              <a:rPr sz="950" spc="45" dirty="0" smtClean="0">
                <a:latin typeface="Arial"/>
                <a:cs typeface="Arial"/>
              </a:rPr>
              <a:t>1</a:t>
            </a:r>
            <a:r>
              <a:rPr lang="pt-BR" sz="950" spc="45" dirty="0" smtClean="0">
                <a:latin typeface="Arial"/>
                <a:cs typeface="Arial"/>
              </a:rPr>
              <a:t>6</a:t>
            </a:r>
            <a:r>
              <a:rPr sz="950" spc="45" dirty="0" smtClean="0">
                <a:latin typeface="Arial"/>
                <a:cs typeface="Arial"/>
              </a:rPr>
              <a:t> </a:t>
            </a:r>
            <a:r>
              <a:rPr sz="950" spc="5" dirty="0">
                <a:latin typeface="Arial"/>
                <a:cs typeface="Arial"/>
              </a:rPr>
              <a:t>Total </a:t>
            </a:r>
            <a:r>
              <a:rPr sz="950" spc="35" dirty="0">
                <a:latin typeface="Arial"/>
                <a:cs typeface="Arial"/>
              </a:rPr>
              <a:t>1ª</a:t>
            </a:r>
            <a:r>
              <a:rPr sz="950" spc="-180" dirty="0">
                <a:latin typeface="Arial"/>
                <a:cs typeface="Arial"/>
              </a:rPr>
              <a:t> </a:t>
            </a:r>
            <a:r>
              <a:rPr sz="950" dirty="0">
                <a:latin typeface="Arial"/>
                <a:cs typeface="Arial"/>
              </a:rPr>
              <a:t>etapa: </a:t>
            </a:r>
            <a:r>
              <a:rPr sz="950" spc="45" dirty="0" smtClean="0">
                <a:latin typeface="Arial"/>
                <a:cs typeface="Arial"/>
              </a:rPr>
              <a:t>1</a:t>
            </a:r>
            <a:r>
              <a:rPr lang="pt-BR" sz="950" spc="45" dirty="0" smtClean="0">
                <a:latin typeface="Arial"/>
                <a:cs typeface="Arial"/>
              </a:rPr>
              <a:t>6</a:t>
            </a:r>
            <a:endParaRPr sz="950" dirty="0">
              <a:latin typeface="Arial"/>
              <a:cs typeface="Arial"/>
            </a:endParaRPr>
          </a:p>
          <a:p>
            <a:pPr marL="12700">
              <a:lnSpc>
                <a:spcPts val="1095"/>
              </a:lnSpc>
            </a:pPr>
            <a:r>
              <a:rPr sz="950" spc="5" dirty="0">
                <a:latin typeface="Arial"/>
                <a:cs typeface="Arial"/>
              </a:rPr>
              <a:t>Total </a:t>
            </a:r>
            <a:r>
              <a:rPr sz="950" spc="25" dirty="0">
                <a:latin typeface="Arial"/>
                <a:cs typeface="Arial"/>
              </a:rPr>
              <a:t>1° </a:t>
            </a:r>
            <a:r>
              <a:rPr sz="950" spc="15" dirty="0">
                <a:latin typeface="Arial"/>
                <a:cs typeface="Arial"/>
              </a:rPr>
              <a:t>semestre:</a:t>
            </a:r>
            <a:r>
              <a:rPr sz="950" spc="-190" dirty="0">
                <a:latin typeface="Arial"/>
                <a:cs typeface="Arial"/>
              </a:rPr>
              <a:t> </a:t>
            </a:r>
            <a:r>
              <a:rPr sz="950" spc="45" dirty="0" smtClean="0">
                <a:latin typeface="Arial"/>
                <a:cs typeface="Arial"/>
              </a:rPr>
              <a:t>1</a:t>
            </a:r>
            <a:r>
              <a:rPr lang="pt-BR" sz="950" spc="45" dirty="0" smtClean="0">
                <a:latin typeface="Arial"/>
                <a:cs typeface="Arial"/>
              </a:rPr>
              <a:t>6</a:t>
            </a:r>
            <a:endParaRPr sz="950" dirty="0">
              <a:latin typeface="Arial"/>
              <a:cs typeface="Arial"/>
            </a:endParaRPr>
          </a:p>
        </p:txBody>
      </p:sp>
      <p:sp>
        <p:nvSpPr>
          <p:cNvPr id="9" name="object 9"/>
          <p:cNvSpPr/>
          <p:nvPr/>
        </p:nvSpPr>
        <p:spPr>
          <a:xfrm>
            <a:off x="3702070" y="1886435"/>
            <a:ext cx="3854450" cy="2442210"/>
          </a:xfrm>
          <a:custGeom>
            <a:avLst/>
            <a:gdLst/>
            <a:ahLst/>
            <a:cxnLst/>
            <a:rect l="l" t="t" r="r" b="b"/>
            <a:pathLst>
              <a:path w="3854450" h="2442210">
                <a:moveTo>
                  <a:pt x="3853922" y="2441603"/>
                </a:moveTo>
                <a:lnTo>
                  <a:pt x="98907" y="2441603"/>
                </a:lnTo>
                <a:lnTo>
                  <a:pt x="60461" y="2433813"/>
                </a:lnTo>
                <a:lnTo>
                  <a:pt x="29016" y="2412586"/>
                </a:lnTo>
                <a:lnTo>
                  <a:pt x="7790" y="2381141"/>
                </a:lnTo>
                <a:lnTo>
                  <a:pt x="0" y="2342695"/>
                </a:lnTo>
                <a:lnTo>
                  <a:pt x="0" y="98895"/>
                </a:lnTo>
                <a:lnTo>
                  <a:pt x="7790" y="60454"/>
                </a:lnTo>
                <a:lnTo>
                  <a:pt x="29016" y="29013"/>
                </a:lnTo>
                <a:lnTo>
                  <a:pt x="60461" y="7789"/>
                </a:lnTo>
                <a:lnTo>
                  <a:pt x="98907" y="0"/>
                </a:lnTo>
                <a:lnTo>
                  <a:pt x="3853922" y="0"/>
                </a:lnTo>
                <a:lnTo>
                  <a:pt x="3853922" y="2441603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3702070" y="4622962"/>
            <a:ext cx="3854450" cy="2442210"/>
          </a:xfrm>
          <a:custGeom>
            <a:avLst/>
            <a:gdLst/>
            <a:ahLst/>
            <a:cxnLst/>
            <a:rect l="l" t="t" r="r" b="b"/>
            <a:pathLst>
              <a:path w="3854450" h="2442209">
                <a:moveTo>
                  <a:pt x="3853922" y="2441600"/>
                </a:moveTo>
                <a:lnTo>
                  <a:pt x="98907" y="2441600"/>
                </a:lnTo>
                <a:lnTo>
                  <a:pt x="60461" y="2433809"/>
                </a:lnTo>
                <a:lnTo>
                  <a:pt x="29016" y="2412583"/>
                </a:lnTo>
                <a:lnTo>
                  <a:pt x="7790" y="2381138"/>
                </a:lnTo>
                <a:lnTo>
                  <a:pt x="0" y="2342692"/>
                </a:lnTo>
                <a:lnTo>
                  <a:pt x="0" y="98876"/>
                </a:lnTo>
                <a:lnTo>
                  <a:pt x="7790" y="60448"/>
                </a:lnTo>
                <a:lnTo>
                  <a:pt x="29016" y="29012"/>
                </a:lnTo>
                <a:lnTo>
                  <a:pt x="60461" y="7789"/>
                </a:lnTo>
                <a:lnTo>
                  <a:pt x="98906" y="0"/>
                </a:lnTo>
                <a:lnTo>
                  <a:pt x="3853922" y="0"/>
                </a:lnTo>
                <a:lnTo>
                  <a:pt x="3853922" y="244160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3702070" y="7374238"/>
            <a:ext cx="3854450" cy="2695203"/>
          </a:xfrm>
          <a:custGeom>
            <a:avLst/>
            <a:gdLst/>
            <a:ahLst/>
            <a:cxnLst/>
            <a:rect l="l" t="t" r="r" b="b"/>
            <a:pathLst>
              <a:path w="3854450" h="2442209">
                <a:moveTo>
                  <a:pt x="3853922" y="2441600"/>
                </a:moveTo>
                <a:lnTo>
                  <a:pt x="98907" y="2441600"/>
                </a:lnTo>
                <a:lnTo>
                  <a:pt x="60461" y="2433809"/>
                </a:lnTo>
                <a:lnTo>
                  <a:pt x="29016" y="2412583"/>
                </a:lnTo>
                <a:lnTo>
                  <a:pt x="7790" y="2381138"/>
                </a:lnTo>
                <a:lnTo>
                  <a:pt x="0" y="2342692"/>
                </a:lnTo>
                <a:lnTo>
                  <a:pt x="0" y="98876"/>
                </a:lnTo>
                <a:lnTo>
                  <a:pt x="7790" y="60435"/>
                </a:lnTo>
                <a:lnTo>
                  <a:pt x="29016" y="29001"/>
                </a:lnTo>
                <a:lnTo>
                  <a:pt x="60461" y="7785"/>
                </a:lnTo>
                <a:lnTo>
                  <a:pt x="98906" y="0"/>
                </a:lnTo>
                <a:lnTo>
                  <a:pt x="3853922" y="0"/>
                </a:lnTo>
                <a:lnTo>
                  <a:pt x="3853922" y="244160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 txBox="1"/>
          <p:nvPr/>
        </p:nvSpPr>
        <p:spPr>
          <a:xfrm>
            <a:off x="3807571" y="2043312"/>
            <a:ext cx="3114675" cy="1238800"/>
          </a:xfrm>
          <a:prstGeom prst="rect">
            <a:avLst/>
          </a:prstGeom>
        </p:spPr>
        <p:txBody>
          <a:bodyPr vert="horz" wrap="square" lIns="0" tIns="27939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219"/>
              </a:spcBef>
            </a:pPr>
            <a:r>
              <a:rPr lang="pt-BR" sz="800" spc="50" dirty="0">
                <a:latin typeface="Arial"/>
                <a:cs typeface="Arial"/>
              </a:rPr>
              <a:t>01 - Feriado Nacional - Confraternização Universal</a:t>
            </a:r>
          </a:p>
          <a:p>
            <a:pPr marL="12700">
              <a:lnSpc>
                <a:spcPct val="100000"/>
              </a:lnSpc>
              <a:spcBef>
                <a:spcPts val="219"/>
              </a:spcBef>
            </a:pPr>
            <a:r>
              <a:rPr lang="pt-BR" sz="800" spc="50" dirty="0">
                <a:latin typeface="Arial"/>
                <a:cs typeface="Arial"/>
              </a:rPr>
              <a:t>02 a </a:t>
            </a:r>
            <a:r>
              <a:rPr lang="pt-BR" sz="800" spc="50" dirty="0" smtClean="0">
                <a:latin typeface="Arial"/>
                <a:cs typeface="Arial"/>
              </a:rPr>
              <a:t>26 </a:t>
            </a:r>
            <a:r>
              <a:rPr lang="pt-BR" sz="800" spc="50" dirty="0">
                <a:latin typeface="Arial"/>
                <a:cs typeface="Arial"/>
              </a:rPr>
              <a:t>- Solicitação de Reabertura e Renovação de Matrícula para </a:t>
            </a:r>
            <a:r>
              <a:rPr lang="pt-BR" sz="800" spc="50" dirty="0" smtClean="0">
                <a:latin typeface="Arial"/>
                <a:cs typeface="Arial"/>
              </a:rPr>
              <a:t>2024/1 – Cursos </a:t>
            </a:r>
            <a:r>
              <a:rPr lang="pt-BR" sz="800" spc="50" dirty="0">
                <a:latin typeface="Arial"/>
                <a:cs typeface="Arial"/>
              </a:rPr>
              <a:t>EPTNM (término no mínimo 5 dias úteis antes do início das aulas)</a:t>
            </a:r>
          </a:p>
          <a:p>
            <a:pPr marL="12700">
              <a:lnSpc>
                <a:spcPct val="100000"/>
              </a:lnSpc>
              <a:spcBef>
                <a:spcPts val="219"/>
              </a:spcBef>
            </a:pPr>
            <a:r>
              <a:rPr lang="pt-BR" sz="800" spc="50" dirty="0">
                <a:latin typeface="Arial"/>
                <a:cs typeface="Arial"/>
              </a:rPr>
              <a:t>02/01 a </a:t>
            </a:r>
            <a:r>
              <a:rPr lang="pt-BR" sz="800" spc="50" dirty="0" smtClean="0">
                <a:latin typeface="Arial"/>
                <a:cs typeface="Arial"/>
              </a:rPr>
              <a:t>08/03 </a:t>
            </a:r>
            <a:r>
              <a:rPr lang="pt-BR" sz="800" spc="50" dirty="0">
                <a:latin typeface="Arial"/>
                <a:cs typeface="Arial"/>
              </a:rPr>
              <a:t>- Processo Seletivo </a:t>
            </a:r>
            <a:r>
              <a:rPr lang="pt-BR" sz="800" spc="50" dirty="0" smtClean="0">
                <a:latin typeface="Arial"/>
                <a:cs typeface="Arial"/>
              </a:rPr>
              <a:t>2024/1 </a:t>
            </a:r>
            <a:r>
              <a:rPr lang="pt-BR" sz="800" spc="50" dirty="0">
                <a:latin typeface="Arial"/>
                <a:cs typeface="Arial"/>
              </a:rPr>
              <a:t>– Matrículas e Preenchimento </a:t>
            </a:r>
            <a:r>
              <a:rPr lang="pt-BR" sz="800" spc="50" dirty="0" smtClean="0">
                <a:latin typeface="Arial"/>
                <a:cs typeface="Arial"/>
              </a:rPr>
              <a:t>de Vagas </a:t>
            </a:r>
            <a:r>
              <a:rPr lang="pt-BR" sz="800" spc="50" dirty="0">
                <a:latin typeface="Arial"/>
                <a:cs typeface="Arial"/>
              </a:rPr>
              <a:t>Remanescentes</a:t>
            </a:r>
          </a:p>
          <a:p>
            <a:pPr marL="12700">
              <a:lnSpc>
                <a:spcPct val="100000"/>
              </a:lnSpc>
              <a:spcBef>
                <a:spcPts val="219"/>
              </a:spcBef>
            </a:pPr>
            <a:r>
              <a:rPr lang="pt-BR" sz="800" spc="50" dirty="0">
                <a:latin typeface="Arial"/>
                <a:cs typeface="Arial"/>
              </a:rPr>
              <a:t>02/01 a 31/01 - Férias Docentes</a:t>
            </a:r>
          </a:p>
          <a:p>
            <a:pPr marL="12700">
              <a:lnSpc>
                <a:spcPct val="100000"/>
              </a:lnSpc>
              <a:spcBef>
                <a:spcPts val="219"/>
              </a:spcBef>
            </a:pPr>
            <a:r>
              <a:rPr lang="pt-BR" sz="800" spc="50" dirty="0" smtClean="0">
                <a:latin typeface="Arial"/>
                <a:cs typeface="Arial"/>
              </a:rPr>
              <a:t>29/01 </a:t>
            </a:r>
            <a:r>
              <a:rPr lang="pt-BR" sz="800" spc="50" dirty="0">
                <a:latin typeface="Arial"/>
                <a:cs typeface="Arial"/>
              </a:rPr>
              <a:t>a 2</a:t>
            </a:r>
            <a:r>
              <a:rPr lang="pt-BR" sz="800" spc="50" dirty="0" smtClean="0">
                <a:latin typeface="Arial"/>
                <a:cs typeface="Arial"/>
              </a:rPr>
              <a:t>9/02 </a:t>
            </a:r>
            <a:r>
              <a:rPr lang="pt-BR" sz="800" spc="50" dirty="0">
                <a:latin typeface="Arial"/>
                <a:cs typeface="Arial"/>
              </a:rPr>
              <a:t>- Período de solicitação de Progressão Parcial e </a:t>
            </a:r>
            <a:r>
              <a:rPr lang="pt-BR" sz="800" spc="50" dirty="0" smtClean="0">
                <a:latin typeface="Arial"/>
                <a:cs typeface="Arial"/>
              </a:rPr>
              <a:t>Aproveitamento de Estudos</a:t>
            </a:r>
            <a:endParaRPr sz="800" dirty="0">
              <a:latin typeface="Arial"/>
              <a:cs typeface="Arial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3791061" y="4798577"/>
            <a:ext cx="3607964" cy="1885130"/>
          </a:xfrm>
          <a:prstGeom prst="rect">
            <a:avLst/>
          </a:prstGeom>
        </p:spPr>
        <p:txBody>
          <a:bodyPr vert="horz" wrap="square" lIns="0" tIns="27939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219"/>
              </a:spcBef>
            </a:pPr>
            <a:r>
              <a:rPr lang="pt-BR" sz="800" spc="50" dirty="0">
                <a:latin typeface="Arial"/>
                <a:cs typeface="Arial"/>
              </a:rPr>
              <a:t>01 - Início do Ano Acadêmico</a:t>
            </a:r>
          </a:p>
          <a:p>
            <a:pPr marL="12700">
              <a:lnSpc>
                <a:spcPct val="100000"/>
              </a:lnSpc>
              <a:spcBef>
                <a:spcPts val="219"/>
              </a:spcBef>
            </a:pPr>
            <a:r>
              <a:rPr lang="pt-BR" sz="800" spc="50" dirty="0">
                <a:latin typeface="Arial"/>
                <a:cs typeface="Arial"/>
              </a:rPr>
              <a:t>01 - Planejamento Pedagógico - (</a:t>
            </a:r>
            <a:r>
              <a:rPr lang="pt-BR" sz="800" spc="50" dirty="0" smtClean="0">
                <a:latin typeface="Arial"/>
                <a:cs typeface="Arial"/>
              </a:rPr>
              <a:t>PROEN)</a:t>
            </a:r>
            <a:endParaRPr lang="pt-BR" sz="800" spc="50" dirty="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219"/>
              </a:spcBef>
            </a:pPr>
            <a:r>
              <a:rPr lang="pt-BR" sz="800" spc="50" dirty="0">
                <a:latin typeface="Arial"/>
                <a:cs typeface="Arial"/>
              </a:rPr>
              <a:t>02 </a:t>
            </a:r>
            <a:r>
              <a:rPr lang="pt-BR" sz="800" spc="50" dirty="0" smtClean="0">
                <a:latin typeface="Arial"/>
                <a:cs typeface="Arial"/>
              </a:rPr>
              <a:t>e 05 - Planejamento </a:t>
            </a:r>
            <a:r>
              <a:rPr lang="pt-BR" sz="800" spc="50" dirty="0">
                <a:latin typeface="Arial"/>
                <a:cs typeface="Arial"/>
              </a:rPr>
              <a:t>Pedagógico - (Campi</a:t>
            </a:r>
            <a:r>
              <a:rPr lang="pt-BR" sz="800" spc="50" dirty="0" smtClean="0">
                <a:latin typeface="Arial"/>
                <a:cs typeface="Arial"/>
              </a:rPr>
              <a:t>)</a:t>
            </a:r>
          </a:p>
          <a:p>
            <a:pPr marL="12700">
              <a:lnSpc>
                <a:spcPct val="100000"/>
              </a:lnSpc>
              <a:spcBef>
                <a:spcPts val="219"/>
              </a:spcBef>
            </a:pPr>
            <a:r>
              <a:rPr lang="pt-BR" sz="800" spc="50" dirty="0" smtClean="0">
                <a:latin typeface="Arial"/>
                <a:cs typeface="Arial"/>
              </a:rPr>
              <a:t>06 </a:t>
            </a:r>
            <a:r>
              <a:rPr lang="pt-BR" sz="800" spc="50" dirty="0">
                <a:latin typeface="Arial"/>
                <a:cs typeface="Arial"/>
              </a:rPr>
              <a:t>- Abertura para cadastro dos Planos de Ensino e do PIT;</a:t>
            </a:r>
          </a:p>
          <a:p>
            <a:pPr marL="12700">
              <a:lnSpc>
                <a:spcPct val="100000"/>
              </a:lnSpc>
              <a:spcBef>
                <a:spcPts val="219"/>
              </a:spcBef>
            </a:pPr>
            <a:r>
              <a:rPr lang="pt-BR" sz="800" spc="50" dirty="0">
                <a:latin typeface="Arial"/>
                <a:cs typeface="Arial"/>
              </a:rPr>
              <a:t>06 - Início do ano escolar - 1º Etapa (Forma </a:t>
            </a:r>
            <a:r>
              <a:rPr lang="pt-BR" sz="800" spc="50" dirty="0" smtClean="0">
                <a:latin typeface="Arial"/>
                <a:cs typeface="Arial"/>
              </a:rPr>
              <a:t>Integrada</a:t>
            </a:r>
            <a:r>
              <a:rPr lang="pt-BR" sz="800" spc="50" dirty="0">
                <a:latin typeface="Arial"/>
                <a:cs typeface="Arial"/>
              </a:rPr>
              <a:t>) e 1º Semestre (</a:t>
            </a:r>
            <a:r>
              <a:rPr lang="pt-BR" sz="800" spc="50" dirty="0" smtClean="0">
                <a:latin typeface="Arial"/>
                <a:cs typeface="Arial"/>
              </a:rPr>
              <a:t>Cursos EPTNM </a:t>
            </a:r>
            <a:r>
              <a:rPr lang="pt-BR" sz="800" spc="50" dirty="0">
                <a:latin typeface="Arial"/>
                <a:cs typeface="Arial"/>
              </a:rPr>
              <a:t>semestrais</a:t>
            </a:r>
            <a:r>
              <a:rPr lang="pt-BR" sz="800" spc="50" dirty="0" smtClean="0">
                <a:latin typeface="Arial"/>
                <a:cs typeface="Arial"/>
              </a:rPr>
              <a:t>);</a:t>
            </a:r>
          </a:p>
          <a:p>
            <a:pPr marL="12700">
              <a:spcBef>
                <a:spcPts val="219"/>
              </a:spcBef>
            </a:pPr>
            <a:r>
              <a:rPr lang="pt-BR" sz="800" spc="50" dirty="0" smtClean="0">
                <a:latin typeface="Arial"/>
                <a:cs typeface="Arial"/>
              </a:rPr>
              <a:t>11 - Dia Internacional das Meninas e Mulheres na Ciência</a:t>
            </a:r>
          </a:p>
          <a:p>
            <a:pPr marL="12700">
              <a:lnSpc>
                <a:spcPct val="100000"/>
              </a:lnSpc>
              <a:spcBef>
                <a:spcPts val="219"/>
              </a:spcBef>
            </a:pPr>
            <a:r>
              <a:rPr lang="pt-BR" sz="800" spc="50" dirty="0" smtClean="0">
                <a:latin typeface="Arial"/>
                <a:cs typeface="Arial"/>
              </a:rPr>
              <a:t>12 - Ponto Facultativo - Carnaval</a:t>
            </a:r>
          </a:p>
          <a:p>
            <a:pPr marL="12700">
              <a:lnSpc>
                <a:spcPct val="100000"/>
              </a:lnSpc>
              <a:spcBef>
                <a:spcPts val="219"/>
              </a:spcBef>
            </a:pPr>
            <a:r>
              <a:rPr lang="pt-BR" sz="800" spc="50" dirty="0" smtClean="0">
                <a:latin typeface="Arial"/>
                <a:cs typeface="Arial"/>
              </a:rPr>
              <a:t>13 </a:t>
            </a:r>
            <a:r>
              <a:rPr lang="pt-BR" sz="800" spc="50" dirty="0">
                <a:latin typeface="Arial"/>
                <a:cs typeface="Arial"/>
              </a:rPr>
              <a:t>- Feriado Nacional - Carnaval</a:t>
            </a:r>
          </a:p>
          <a:p>
            <a:pPr marL="12700">
              <a:lnSpc>
                <a:spcPct val="100000"/>
              </a:lnSpc>
              <a:spcBef>
                <a:spcPts val="219"/>
              </a:spcBef>
            </a:pPr>
            <a:r>
              <a:rPr lang="pt-BR" sz="800" spc="50" dirty="0" smtClean="0">
                <a:latin typeface="Arial"/>
                <a:cs typeface="Arial"/>
              </a:rPr>
              <a:t>14 </a:t>
            </a:r>
            <a:r>
              <a:rPr lang="pt-BR" sz="800" spc="50" dirty="0">
                <a:latin typeface="Arial"/>
                <a:cs typeface="Arial"/>
              </a:rPr>
              <a:t>- Quarta - Feira de Cinzas - Ponto Facultativo até às 14 </a:t>
            </a:r>
            <a:r>
              <a:rPr lang="pt-BR" sz="800" spc="50" dirty="0" smtClean="0">
                <a:latin typeface="Arial"/>
                <a:cs typeface="Arial"/>
              </a:rPr>
              <a:t>horas</a:t>
            </a:r>
          </a:p>
          <a:p>
            <a:pPr marL="12700">
              <a:lnSpc>
                <a:spcPct val="100000"/>
              </a:lnSpc>
              <a:spcBef>
                <a:spcPts val="219"/>
              </a:spcBef>
            </a:pPr>
            <a:r>
              <a:rPr lang="pt-BR" sz="800" dirty="0" smtClean="0">
                <a:latin typeface="Arial"/>
                <a:cs typeface="Arial"/>
              </a:rPr>
              <a:t>29 </a:t>
            </a:r>
            <a:r>
              <a:rPr lang="pt-BR" sz="800" dirty="0">
                <a:latin typeface="Arial"/>
                <a:cs typeface="Arial"/>
              </a:rPr>
              <a:t>- Entrega do PIT para as </a:t>
            </a:r>
            <a:r>
              <a:rPr lang="pt-BR" sz="800" dirty="0" smtClean="0">
                <a:latin typeface="Arial"/>
                <a:cs typeface="Arial"/>
              </a:rPr>
              <a:t>Diretorias</a:t>
            </a:r>
          </a:p>
          <a:p>
            <a:pPr marL="12700">
              <a:lnSpc>
                <a:spcPct val="100000"/>
              </a:lnSpc>
              <a:spcBef>
                <a:spcPts val="219"/>
              </a:spcBef>
            </a:pPr>
            <a:r>
              <a:rPr lang="pt-BR" sz="800" spc="50" dirty="0" smtClean="0">
                <a:latin typeface="Arial"/>
                <a:cs typeface="Arial"/>
              </a:rPr>
              <a:t>29 – Data Limite de </a:t>
            </a:r>
            <a:r>
              <a:rPr lang="pt-BR" sz="800" spc="50" dirty="0">
                <a:latin typeface="Arial"/>
                <a:cs typeface="Arial"/>
              </a:rPr>
              <a:t>solicitação de Progressão Parcial e Aproveitamento de Estudos</a:t>
            </a:r>
            <a:endParaRPr sz="800" dirty="0">
              <a:latin typeface="Arial"/>
              <a:cs typeface="Arial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201297" y="2242459"/>
            <a:ext cx="452753" cy="1252220"/>
          </a:xfrm>
          <a:prstGeom prst="rect">
            <a:avLst/>
          </a:prstGeom>
        </p:spPr>
        <p:txBody>
          <a:bodyPr vert="vert270" wrap="square" lIns="0" tIns="92710" rIns="0" bIns="0" rtlCol="0">
            <a:spAutoFit/>
          </a:bodyPr>
          <a:lstStyle/>
          <a:p>
            <a:pPr marL="12700" algn="ctr">
              <a:lnSpc>
                <a:spcPts val="4145"/>
              </a:lnSpc>
              <a:spcBef>
                <a:spcPts val="730"/>
              </a:spcBef>
            </a:pPr>
            <a:r>
              <a:rPr sz="2000" b="1" spc="-300" dirty="0">
                <a:solidFill>
                  <a:srgbClr val="188F2B"/>
                </a:solidFill>
                <a:latin typeface="Arial"/>
                <a:cs typeface="Arial"/>
              </a:rPr>
              <a:t>J A N E I R O</a:t>
            </a:r>
            <a:endParaRPr sz="2000" spc="-300" dirty="0">
              <a:latin typeface="Arial"/>
              <a:cs typeface="Arial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201297" y="4859228"/>
            <a:ext cx="452753" cy="1563370"/>
          </a:xfrm>
          <a:prstGeom prst="rect">
            <a:avLst/>
          </a:prstGeom>
        </p:spPr>
        <p:txBody>
          <a:bodyPr vert="vert270" wrap="square" lIns="0" tIns="92710" rIns="0" bIns="0" rtlCol="0">
            <a:spAutoFit/>
          </a:bodyPr>
          <a:lstStyle/>
          <a:p>
            <a:pPr marL="12700" algn="ctr">
              <a:lnSpc>
                <a:spcPts val="4145"/>
              </a:lnSpc>
              <a:spcBef>
                <a:spcPts val="730"/>
              </a:spcBef>
            </a:pPr>
            <a:r>
              <a:rPr sz="2000" b="1" spc="-300" dirty="0">
                <a:solidFill>
                  <a:srgbClr val="188F2B"/>
                </a:solidFill>
                <a:latin typeface="Arial"/>
                <a:cs typeface="Arial"/>
              </a:rPr>
              <a:t>F E V E R E I R O</a:t>
            </a:r>
          </a:p>
        </p:txBody>
      </p:sp>
      <p:sp>
        <p:nvSpPr>
          <p:cNvPr id="17" name="object 17"/>
          <p:cNvSpPr txBox="1"/>
          <p:nvPr/>
        </p:nvSpPr>
        <p:spPr>
          <a:xfrm>
            <a:off x="201297" y="7937134"/>
            <a:ext cx="452753" cy="1010285"/>
          </a:xfrm>
          <a:prstGeom prst="rect">
            <a:avLst/>
          </a:prstGeom>
        </p:spPr>
        <p:txBody>
          <a:bodyPr vert="vert270" wrap="square" lIns="0" tIns="92710" rIns="0" bIns="0" rtlCol="0">
            <a:spAutoFit/>
          </a:bodyPr>
          <a:lstStyle/>
          <a:p>
            <a:pPr marL="12700" algn="ctr">
              <a:lnSpc>
                <a:spcPts val="4145"/>
              </a:lnSpc>
              <a:spcBef>
                <a:spcPts val="730"/>
              </a:spcBef>
            </a:pPr>
            <a:r>
              <a:rPr sz="2000" b="1" spc="-300" dirty="0">
                <a:solidFill>
                  <a:srgbClr val="188F2B"/>
                </a:solidFill>
                <a:latin typeface="Arial"/>
                <a:cs typeface="Arial"/>
              </a:rPr>
              <a:t>M A R Ç O</a:t>
            </a:r>
          </a:p>
        </p:txBody>
      </p:sp>
      <p:sp>
        <p:nvSpPr>
          <p:cNvPr id="18" name="object 18"/>
          <p:cNvSpPr/>
          <p:nvPr/>
        </p:nvSpPr>
        <p:spPr>
          <a:xfrm>
            <a:off x="5962223" y="10069442"/>
            <a:ext cx="1437067" cy="428255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5666933" y="389366"/>
            <a:ext cx="1732092" cy="866046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20"/>
          <p:cNvSpPr txBox="1"/>
          <p:nvPr/>
        </p:nvSpPr>
        <p:spPr>
          <a:xfrm>
            <a:off x="3754830" y="7413073"/>
            <a:ext cx="3748929" cy="230832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955"/>
              </a:lnSpc>
            </a:pPr>
            <a:r>
              <a:rPr lang="pt-BR" sz="800" dirty="0" smtClean="0">
                <a:latin typeface="Arial"/>
                <a:cs typeface="Arial"/>
              </a:rPr>
              <a:t>06 – Prazo </a:t>
            </a:r>
            <a:r>
              <a:rPr lang="pt-BR" sz="800" dirty="0">
                <a:latin typeface="Arial"/>
                <a:cs typeface="Arial"/>
              </a:rPr>
              <a:t>máximo </a:t>
            </a:r>
            <a:r>
              <a:rPr lang="pt-BR" sz="800" dirty="0" smtClean="0">
                <a:latin typeface="Arial"/>
                <a:cs typeface="Arial"/>
              </a:rPr>
              <a:t>para </a:t>
            </a:r>
            <a:r>
              <a:rPr lang="pt-BR" sz="800" dirty="0">
                <a:latin typeface="Arial"/>
                <a:cs typeface="Arial"/>
              </a:rPr>
              <a:t>preenchimento </a:t>
            </a:r>
            <a:r>
              <a:rPr lang="pt-BR" sz="800" dirty="0" smtClean="0">
                <a:latin typeface="Arial"/>
                <a:cs typeface="Arial"/>
              </a:rPr>
              <a:t>de vagas do Processo 2024/1 </a:t>
            </a:r>
            <a:endParaRPr lang="pt-BR" sz="800" dirty="0">
              <a:latin typeface="Arial"/>
              <a:cs typeface="Arial"/>
            </a:endParaRPr>
          </a:p>
          <a:p>
            <a:pPr marL="12700">
              <a:lnSpc>
                <a:spcPts val="955"/>
              </a:lnSpc>
            </a:pPr>
            <a:r>
              <a:rPr lang="pt-BR" sz="800" dirty="0" smtClean="0">
                <a:latin typeface="Arial"/>
                <a:cs typeface="Arial"/>
              </a:rPr>
              <a:t>08 </a:t>
            </a:r>
            <a:r>
              <a:rPr lang="pt-BR" sz="800" dirty="0">
                <a:latin typeface="Arial"/>
                <a:cs typeface="Arial"/>
              </a:rPr>
              <a:t>- Dia Internacional da </a:t>
            </a:r>
            <a:r>
              <a:rPr lang="pt-BR" sz="800" dirty="0" smtClean="0">
                <a:latin typeface="Arial"/>
                <a:cs typeface="Arial"/>
              </a:rPr>
              <a:t>Mulher</a:t>
            </a:r>
          </a:p>
          <a:p>
            <a:pPr marL="12700">
              <a:lnSpc>
                <a:spcPts val="955"/>
              </a:lnSpc>
            </a:pPr>
            <a:r>
              <a:rPr lang="pt-BR" sz="800" spc="50" dirty="0">
                <a:latin typeface="Arial"/>
                <a:cs typeface="Arial"/>
              </a:rPr>
              <a:t>08/03 - Processo Seletivo 2024/1 – </a:t>
            </a:r>
            <a:r>
              <a:rPr lang="pt-BR" sz="800" spc="50" dirty="0" smtClean="0">
                <a:latin typeface="Arial"/>
                <a:cs typeface="Arial"/>
              </a:rPr>
              <a:t>Prazo final para Matrículas </a:t>
            </a:r>
            <a:r>
              <a:rPr lang="pt-BR" sz="800" spc="50" dirty="0">
                <a:latin typeface="Arial"/>
                <a:cs typeface="Arial"/>
              </a:rPr>
              <a:t>e Preenchimento de Vagas Remanescentes</a:t>
            </a:r>
            <a:endParaRPr lang="pt-BR" sz="800" dirty="0">
              <a:latin typeface="Arial"/>
              <a:cs typeface="Arial"/>
            </a:endParaRPr>
          </a:p>
          <a:p>
            <a:pPr marL="12700">
              <a:lnSpc>
                <a:spcPts val="955"/>
              </a:lnSpc>
            </a:pPr>
            <a:r>
              <a:rPr lang="pt-BR" sz="800" dirty="0" smtClean="0">
                <a:latin typeface="Arial"/>
                <a:cs typeface="Arial"/>
              </a:rPr>
              <a:t>18 </a:t>
            </a:r>
            <a:r>
              <a:rPr lang="pt-BR" sz="800" dirty="0">
                <a:latin typeface="Arial"/>
                <a:cs typeface="Arial"/>
              </a:rPr>
              <a:t>- </a:t>
            </a:r>
            <a:r>
              <a:rPr lang="pt-BR" sz="800" dirty="0" smtClean="0">
                <a:latin typeface="Arial"/>
                <a:cs typeface="Arial"/>
              </a:rPr>
              <a:t>Publicação </a:t>
            </a:r>
            <a:r>
              <a:rPr lang="pt-BR" sz="800" dirty="0">
                <a:latin typeface="Arial"/>
                <a:cs typeface="Arial"/>
              </a:rPr>
              <a:t>do Resultado de Progressão Parcial </a:t>
            </a:r>
            <a:r>
              <a:rPr lang="pt-BR" sz="800" dirty="0" smtClean="0">
                <a:latin typeface="Arial"/>
                <a:cs typeface="Arial"/>
              </a:rPr>
              <a:t>e Aproveitamento </a:t>
            </a:r>
            <a:r>
              <a:rPr lang="pt-BR" sz="800" dirty="0">
                <a:latin typeface="Arial"/>
                <a:cs typeface="Arial"/>
              </a:rPr>
              <a:t>de Estudos</a:t>
            </a:r>
          </a:p>
          <a:p>
            <a:pPr marL="12700">
              <a:lnSpc>
                <a:spcPts val="955"/>
              </a:lnSpc>
            </a:pPr>
            <a:r>
              <a:rPr lang="pt-BR" sz="800" dirty="0" smtClean="0">
                <a:latin typeface="Arial"/>
                <a:cs typeface="Arial"/>
              </a:rPr>
              <a:t>19/03 </a:t>
            </a:r>
            <a:r>
              <a:rPr lang="pt-BR" sz="800" dirty="0">
                <a:latin typeface="Arial"/>
                <a:cs typeface="Arial"/>
              </a:rPr>
              <a:t>a </a:t>
            </a:r>
            <a:r>
              <a:rPr lang="pt-BR" sz="800" dirty="0" smtClean="0">
                <a:latin typeface="Arial"/>
                <a:cs typeface="Arial"/>
              </a:rPr>
              <a:t>19/04 </a:t>
            </a:r>
            <a:r>
              <a:rPr lang="pt-BR" sz="800" dirty="0">
                <a:latin typeface="Arial"/>
                <a:cs typeface="Arial"/>
              </a:rPr>
              <a:t>- Período de solicitação de Trancamento de Matrícula </a:t>
            </a:r>
            <a:r>
              <a:rPr lang="pt-BR" sz="800" dirty="0" smtClean="0">
                <a:latin typeface="Arial"/>
                <a:cs typeface="Arial"/>
              </a:rPr>
              <a:t>- cursos </a:t>
            </a:r>
            <a:r>
              <a:rPr lang="pt-BR" sz="800" dirty="0">
                <a:latin typeface="Arial"/>
                <a:cs typeface="Arial"/>
              </a:rPr>
              <a:t>EPTNM </a:t>
            </a:r>
            <a:r>
              <a:rPr lang="pt-BR" sz="800" dirty="0" smtClean="0">
                <a:latin typeface="Arial"/>
                <a:cs typeface="Arial"/>
              </a:rPr>
              <a:t>semestrais</a:t>
            </a:r>
          </a:p>
          <a:p>
            <a:pPr marL="12700">
              <a:lnSpc>
                <a:spcPts val="955"/>
              </a:lnSpc>
            </a:pPr>
            <a:r>
              <a:rPr lang="pt-BR" sz="800" dirty="0" smtClean="0">
                <a:latin typeface="Arial"/>
                <a:cs typeface="Arial"/>
              </a:rPr>
              <a:t>19/03 </a:t>
            </a:r>
            <a:r>
              <a:rPr lang="pt-BR" sz="800" spc="50" dirty="0">
                <a:latin typeface="Arial"/>
                <a:cs typeface="Arial"/>
              </a:rPr>
              <a:t>- Data limite de envio à PROEN das demandas definitivas de oferta de cursos e vagas para o PS </a:t>
            </a:r>
            <a:r>
              <a:rPr lang="pt-BR" sz="800" spc="50" dirty="0" smtClean="0">
                <a:latin typeface="Arial"/>
                <a:cs typeface="Arial"/>
              </a:rPr>
              <a:t>2024/2</a:t>
            </a:r>
          </a:p>
          <a:p>
            <a:pPr marL="12700">
              <a:lnSpc>
                <a:spcPts val="955"/>
              </a:lnSpc>
            </a:pPr>
            <a:r>
              <a:rPr lang="pt-BR" sz="800" dirty="0" smtClean="0">
                <a:latin typeface="Arial"/>
                <a:cs typeface="Arial"/>
              </a:rPr>
              <a:t>22 </a:t>
            </a:r>
            <a:r>
              <a:rPr lang="pt-BR" sz="800" dirty="0">
                <a:latin typeface="Arial"/>
                <a:cs typeface="Arial"/>
              </a:rPr>
              <a:t>- Data limite para consolidação dos Planos de Ensino no SIGAA (</a:t>
            </a:r>
            <a:r>
              <a:rPr lang="pt-BR" sz="800" dirty="0" smtClean="0">
                <a:latin typeface="Arial"/>
                <a:cs typeface="Arial"/>
              </a:rPr>
              <a:t>2024/1</a:t>
            </a:r>
            <a:r>
              <a:rPr lang="pt-BR" sz="800" dirty="0">
                <a:latin typeface="Arial"/>
                <a:cs typeface="Arial"/>
              </a:rPr>
              <a:t>)</a:t>
            </a:r>
          </a:p>
          <a:p>
            <a:pPr marL="12700">
              <a:lnSpc>
                <a:spcPts val="955"/>
              </a:lnSpc>
            </a:pPr>
            <a:r>
              <a:rPr lang="pt-BR" sz="800" dirty="0" smtClean="0">
                <a:latin typeface="Arial"/>
                <a:cs typeface="Arial"/>
              </a:rPr>
              <a:t>22 </a:t>
            </a:r>
            <a:r>
              <a:rPr lang="pt-BR" sz="800" dirty="0">
                <a:latin typeface="Arial"/>
                <a:cs typeface="Arial"/>
              </a:rPr>
              <a:t>- Data limite para validação do Plano Individual de Trabalho - PIT </a:t>
            </a:r>
            <a:r>
              <a:rPr lang="pt-BR" sz="800" dirty="0" smtClean="0">
                <a:latin typeface="Arial"/>
                <a:cs typeface="Arial"/>
              </a:rPr>
              <a:t>no SIGAA </a:t>
            </a:r>
            <a:r>
              <a:rPr lang="pt-BR" sz="800" dirty="0">
                <a:latin typeface="Arial"/>
                <a:cs typeface="Arial"/>
              </a:rPr>
              <a:t>(</a:t>
            </a:r>
            <a:r>
              <a:rPr lang="pt-BR" sz="800" dirty="0" smtClean="0">
                <a:latin typeface="Arial"/>
                <a:cs typeface="Arial"/>
              </a:rPr>
              <a:t>2024/1</a:t>
            </a:r>
            <a:r>
              <a:rPr lang="pt-BR" sz="800" dirty="0">
                <a:latin typeface="Arial"/>
                <a:cs typeface="Arial"/>
              </a:rPr>
              <a:t>)</a:t>
            </a:r>
          </a:p>
          <a:p>
            <a:pPr marL="12700">
              <a:lnSpc>
                <a:spcPts val="955"/>
              </a:lnSpc>
            </a:pPr>
            <a:r>
              <a:rPr lang="pt-BR" sz="800" dirty="0" smtClean="0">
                <a:latin typeface="Arial"/>
                <a:cs typeface="Arial"/>
              </a:rPr>
              <a:t>23 </a:t>
            </a:r>
            <a:r>
              <a:rPr lang="pt-BR" sz="800" dirty="0">
                <a:latin typeface="Arial"/>
                <a:cs typeface="Arial"/>
              </a:rPr>
              <a:t>- Sábado </a:t>
            </a:r>
            <a:r>
              <a:rPr lang="pt-BR" sz="800" dirty="0" smtClean="0">
                <a:latin typeface="Arial"/>
                <a:cs typeface="Arial"/>
              </a:rPr>
              <a:t>Letivo</a:t>
            </a:r>
            <a:endParaRPr lang="pt-BR" sz="800" dirty="0">
              <a:latin typeface="Arial"/>
              <a:cs typeface="Arial"/>
            </a:endParaRPr>
          </a:p>
          <a:p>
            <a:pPr marL="12700">
              <a:lnSpc>
                <a:spcPts val="955"/>
              </a:lnSpc>
            </a:pPr>
            <a:r>
              <a:rPr lang="pt-BR" sz="800" dirty="0" smtClean="0">
                <a:latin typeface="Arial"/>
                <a:cs typeface="Arial"/>
              </a:rPr>
              <a:t>25 </a:t>
            </a:r>
            <a:r>
              <a:rPr lang="pt-BR" sz="800" dirty="0">
                <a:latin typeface="Arial"/>
                <a:cs typeface="Arial"/>
              </a:rPr>
              <a:t>a </a:t>
            </a:r>
            <a:r>
              <a:rPr lang="pt-BR" sz="800" dirty="0" smtClean="0">
                <a:latin typeface="Arial"/>
                <a:cs typeface="Arial"/>
              </a:rPr>
              <a:t>28 </a:t>
            </a:r>
            <a:r>
              <a:rPr lang="pt-BR" sz="800" dirty="0">
                <a:latin typeface="Arial"/>
                <a:cs typeface="Arial"/>
              </a:rPr>
              <a:t>- Reunião Pedagógica: Planejamento das Práticas Integradoras </a:t>
            </a:r>
            <a:r>
              <a:rPr lang="pt-BR" sz="800" dirty="0" smtClean="0">
                <a:latin typeface="Arial"/>
                <a:cs typeface="Arial"/>
              </a:rPr>
              <a:t>e Atividades </a:t>
            </a:r>
            <a:r>
              <a:rPr lang="pt-BR" sz="800" dirty="0">
                <a:latin typeface="Arial"/>
                <a:cs typeface="Arial"/>
              </a:rPr>
              <a:t>Complementares - Diretorias de Ensino dos </a:t>
            </a:r>
            <a:r>
              <a:rPr lang="pt-BR" sz="800" dirty="0" smtClean="0">
                <a:latin typeface="Arial"/>
                <a:cs typeface="Arial"/>
              </a:rPr>
              <a:t>campi</a:t>
            </a:r>
          </a:p>
          <a:p>
            <a:pPr marL="12700">
              <a:lnSpc>
                <a:spcPts val="955"/>
              </a:lnSpc>
            </a:pPr>
            <a:r>
              <a:rPr lang="pt-BR" sz="800" dirty="0" smtClean="0">
                <a:latin typeface="Arial"/>
                <a:cs typeface="Arial"/>
              </a:rPr>
              <a:t>29 - Sexta-feira Santa</a:t>
            </a:r>
          </a:p>
          <a:p>
            <a:pPr marL="12700">
              <a:lnSpc>
                <a:spcPts val="955"/>
              </a:lnSpc>
            </a:pPr>
            <a:r>
              <a:rPr lang="pt-BR" sz="800" dirty="0" smtClean="0">
                <a:latin typeface="Arial"/>
                <a:cs typeface="Arial"/>
              </a:rPr>
              <a:t>31 - Páscoa</a:t>
            </a:r>
            <a:endParaRPr sz="800" dirty="0">
              <a:latin typeface="Arial"/>
              <a:cs typeface="Arial"/>
            </a:endParaRPr>
          </a:p>
        </p:txBody>
      </p:sp>
      <p:sp>
        <p:nvSpPr>
          <p:cNvPr id="28" name="object 28"/>
          <p:cNvSpPr txBox="1">
            <a:spLocks noGrp="1"/>
          </p:cNvSpPr>
          <p:nvPr>
            <p:ph type="ftr" sz="quarter" idx="5"/>
          </p:nvPr>
        </p:nvSpPr>
        <p:spPr>
          <a:xfrm>
            <a:off x="868558" y="9627987"/>
            <a:ext cx="2452492" cy="41036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990"/>
              </a:lnSpc>
            </a:pPr>
            <a:r>
              <a:rPr spc="35" dirty="0"/>
              <a:t>Dias Letivos: </a:t>
            </a:r>
            <a:r>
              <a:rPr lang="pt-BR" spc="35" dirty="0" smtClean="0"/>
              <a:t>20 </a:t>
            </a:r>
            <a:r>
              <a:rPr lang="pt-BR" spc="35" dirty="0"/>
              <a:t>+ 1 sábado letivo = </a:t>
            </a:r>
            <a:r>
              <a:rPr lang="pt-BR" spc="35" dirty="0" smtClean="0"/>
              <a:t>21</a:t>
            </a:r>
            <a:endParaRPr spc="35" dirty="0"/>
          </a:p>
          <a:p>
            <a:pPr marL="12700" marR="5080">
              <a:lnSpc>
                <a:spcPts val="1120"/>
              </a:lnSpc>
              <a:spcBef>
                <a:spcPts val="45"/>
              </a:spcBef>
            </a:pPr>
            <a:r>
              <a:rPr spc="35" dirty="0"/>
              <a:t>Total 1ª etapa: </a:t>
            </a:r>
            <a:r>
              <a:rPr lang="pt-BR" spc="35" dirty="0" smtClean="0"/>
              <a:t>37</a:t>
            </a:r>
            <a:r>
              <a:rPr spc="35" dirty="0" smtClean="0"/>
              <a:t>  </a:t>
            </a:r>
            <a:endParaRPr lang="pt-BR" spc="35" dirty="0"/>
          </a:p>
          <a:p>
            <a:pPr marL="12700" marR="5080">
              <a:lnSpc>
                <a:spcPts val="1120"/>
              </a:lnSpc>
              <a:spcBef>
                <a:spcPts val="45"/>
              </a:spcBef>
            </a:pPr>
            <a:r>
              <a:rPr spc="35" dirty="0"/>
              <a:t>Total 1° semestre: </a:t>
            </a:r>
            <a:r>
              <a:rPr lang="pt-BR" spc="35" dirty="0" smtClean="0"/>
              <a:t>37</a:t>
            </a:r>
            <a:endParaRPr spc="35" dirty="0"/>
          </a:p>
        </p:txBody>
      </p:sp>
      <p:sp>
        <p:nvSpPr>
          <p:cNvPr id="14" name="Retângulo 13"/>
          <p:cNvSpPr/>
          <p:nvPr/>
        </p:nvSpPr>
        <p:spPr>
          <a:xfrm>
            <a:off x="3136900" y="8626475"/>
            <a:ext cx="260350" cy="228600"/>
          </a:xfrm>
          <a:prstGeom prst="rect">
            <a:avLst/>
          </a:prstGeom>
          <a:noFill/>
          <a:ln>
            <a:solidFill>
              <a:srgbClr val="7030A0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1" name="Retângulo 20"/>
          <p:cNvSpPr/>
          <p:nvPr/>
        </p:nvSpPr>
        <p:spPr>
          <a:xfrm>
            <a:off x="1644650" y="5440222"/>
            <a:ext cx="188925" cy="207818"/>
          </a:xfrm>
          <a:prstGeom prst="rect">
            <a:avLst/>
          </a:prstGeom>
          <a:noFill/>
          <a:ln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4" name="Retângulo 23"/>
          <p:cNvSpPr/>
          <p:nvPr/>
        </p:nvSpPr>
        <p:spPr>
          <a:xfrm>
            <a:off x="1644649" y="5711613"/>
            <a:ext cx="188925" cy="207818"/>
          </a:xfrm>
          <a:prstGeom prst="rect">
            <a:avLst/>
          </a:prstGeom>
          <a:noFill/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5" name="Retângulo 24"/>
          <p:cNvSpPr/>
          <p:nvPr/>
        </p:nvSpPr>
        <p:spPr>
          <a:xfrm>
            <a:off x="1187450" y="2334406"/>
            <a:ext cx="188925" cy="207818"/>
          </a:xfrm>
          <a:prstGeom prst="rect">
            <a:avLst/>
          </a:prstGeom>
          <a:noFill/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7" name="Retângulo 26"/>
          <p:cNvSpPr/>
          <p:nvPr/>
        </p:nvSpPr>
        <p:spPr>
          <a:xfrm>
            <a:off x="2827325" y="8931275"/>
            <a:ext cx="188925" cy="207818"/>
          </a:xfrm>
          <a:prstGeom prst="rect">
            <a:avLst/>
          </a:prstGeom>
          <a:noFill/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9" name="Retângulo 28"/>
          <p:cNvSpPr/>
          <p:nvPr/>
        </p:nvSpPr>
        <p:spPr>
          <a:xfrm>
            <a:off x="882650" y="9180657"/>
            <a:ext cx="188925" cy="207818"/>
          </a:xfrm>
          <a:prstGeom prst="rect">
            <a:avLst/>
          </a:prstGeom>
          <a:noFill/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30" name="Retângulo 29"/>
          <p:cNvSpPr/>
          <p:nvPr/>
        </p:nvSpPr>
        <p:spPr>
          <a:xfrm>
            <a:off x="882650" y="2637156"/>
            <a:ext cx="2622410" cy="783455"/>
          </a:xfrm>
          <a:prstGeom prst="rect">
            <a:avLst/>
          </a:prstGeom>
          <a:noFill/>
          <a:ln>
            <a:solidFill>
              <a:schemeClr val="accent3">
                <a:lumMod val="75000"/>
              </a:schemeClr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31" name="Retângulo 30"/>
          <p:cNvSpPr/>
          <p:nvPr/>
        </p:nvSpPr>
        <p:spPr>
          <a:xfrm>
            <a:off x="1644648" y="2322124"/>
            <a:ext cx="1860411" cy="313846"/>
          </a:xfrm>
          <a:prstGeom prst="rect">
            <a:avLst/>
          </a:prstGeom>
          <a:noFill/>
          <a:ln>
            <a:solidFill>
              <a:schemeClr val="accent3">
                <a:lumMod val="75000"/>
              </a:schemeClr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32" name="Retângulo 31"/>
          <p:cNvSpPr/>
          <p:nvPr/>
        </p:nvSpPr>
        <p:spPr>
          <a:xfrm>
            <a:off x="882650" y="3419534"/>
            <a:ext cx="1398411" cy="228924"/>
          </a:xfrm>
          <a:prstGeom prst="rect">
            <a:avLst/>
          </a:prstGeom>
          <a:noFill/>
          <a:ln>
            <a:solidFill>
              <a:schemeClr val="accent3">
                <a:lumMod val="75000"/>
              </a:schemeClr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412194" y="1047529"/>
            <a:ext cx="2162175" cy="4216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600" spc="-80" dirty="0">
                <a:solidFill>
                  <a:srgbClr val="FFFFFF"/>
                </a:solidFill>
                <a:latin typeface="Arial"/>
                <a:cs typeface="Arial"/>
              </a:rPr>
              <a:t>Ensino</a:t>
            </a:r>
            <a:r>
              <a:rPr sz="2600" spc="-26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600" spc="-50" dirty="0">
                <a:solidFill>
                  <a:srgbClr val="FFFFFF"/>
                </a:solidFill>
                <a:latin typeface="Arial"/>
                <a:cs typeface="Arial"/>
              </a:rPr>
              <a:t>Técnico</a:t>
            </a:r>
            <a:endParaRPr sz="2600">
              <a:latin typeface="Arial"/>
              <a:cs typeface="Arial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6238463" y="222965"/>
            <a:ext cx="1161074" cy="1132522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pc="-25" dirty="0"/>
              <a:t>Calendário </a:t>
            </a:r>
            <a:r>
              <a:rPr spc="-5" dirty="0"/>
              <a:t>Acadêmico</a:t>
            </a:r>
            <a:r>
              <a:rPr spc="-495" dirty="0"/>
              <a:t> </a:t>
            </a:r>
            <a:r>
              <a:rPr sz="4125" b="0" spc="187" baseline="2020" dirty="0">
                <a:solidFill>
                  <a:srgbClr val="188F2B"/>
                </a:solidFill>
                <a:latin typeface="Arial"/>
                <a:cs typeface="Arial"/>
              </a:rPr>
              <a:t>2024</a:t>
            </a:r>
            <a:endParaRPr sz="4125" baseline="2020">
              <a:latin typeface="Arial"/>
              <a:cs typeface="Arial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868559" y="3940321"/>
            <a:ext cx="1206500" cy="595676"/>
          </a:xfrm>
          <a:prstGeom prst="rect">
            <a:avLst/>
          </a:prstGeom>
        </p:spPr>
        <p:txBody>
          <a:bodyPr vert="horz" wrap="square" lIns="0" tIns="18415" rIns="0" bIns="0" rtlCol="0">
            <a:spAutoFit/>
          </a:bodyPr>
          <a:lstStyle/>
          <a:p>
            <a:pPr marL="12700" marR="218440">
              <a:lnSpc>
                <a:spcPts val="1120"/>
              </a:lnSpc>
              <a:spcBef>
                <a:spcPts val="145"/>
              </a:spcBef>
            </a:pPr>
            <a:r>
              <a:rPr sz="950" spc="-20" dirty="0">
                <a:latin typeface="Arial"/>
                <a:cs typeface="Arial"/>
              </a:rPr>
              <a:t>Dias </a:t>
            </a:r>
            <a:r>
              <a:rPr sz="950" spc="10" dirty="0">
                <a:latin typeface="Arial"/>
                <a:cs typeface="Arial"/>
              </a:rPr>
              <a:t>Letivos: </a:t>
            </a:r>
            <a:r>
              <a:rPr lang="pt-BR" sz="950" spc="45" dirty="0" smtClean="0">
                <a:latin typeface="Arial"/>
                <a:cs typeface="Arial"/>
              </a:rPr>
              <a:t>22</a:t>
            </a:r>
            <a:r>
              <a:rPr sz="950" spc="45" dirty="0" smtClean="0">
                <a:latin typeface="Arial"/>
                <a:cs typeface="Arial"/>
              </a:rPr>
              <a:t>  </a:t>
            </a:r>
            <a:r>
              <a:rPr sz="950" spc="5" dirty="0">
                <a:latin typeface="Arial"/>
                <a:cs typeface="Arial"/>
              </a:rPr>
              <a:t>Total </a:t>
            </a:r>
            <a:r>
              <a:rPr sz="950" spc="35" dirty="0">
                <a:latin typeface="Arial"/>
                <a:cs typeface="Arial"/>
              </a:rPr>
              <a:t>1ª</a:t>
            </a:r>
            <a:r>
              <a:rPr sz="950" spc="-180" dirty="0">
                <a:latin typeface="Arial"/>
                <a:cs typeface="Arial"/>
              </a:rPr>
              <a:t> </a:t>
            </a:r>
            <a:r>
              <a:rPr sz="950" dirty="0">
                <a:latin typeface="Arial"/>
                <a:cs typeface="Arial"/>
              </a:rPr>
              <a:t>etapa: </a:t>
            </a:r>
            <a:r>
              <a:rPr lang="pt-BR" sz="950" dirty="0" smtClean="0">
                <a:latin typeface="Arial"/>
                <a:cs typeface="Arial"/>
              </a:rPr>
              <a:t>50</a:t>
            </a:r>
            <a:endParaRPr lang="pt-BR" sz="950" spc="45" dirty="0" smtClean="0">
              <a:latin typeface="Arial"/>
              <a:cs typeface="Arial"/>
            </a:endParaRPr>
          </a:p>
          <a:p>
            <a:pPr marL="12700" marR="218440">
              <a:lnSpc>
                <a:spcPts val="1120"/>
              </a:lnSpc>
              <a:spcBef>
                <a:spcPts val="145"/>
              </a:spcBef>
            </a:pPr>
            <a:r>
              <a:rPr lang="pt-BR" sz="950" spc="5" dirty="0">
                <a:latin typeface="Arial"/>
                <a:cs typeface="Arial"/>
              </a:rPr>
              <a:t>Total </a:t>
            </a:r>
            <a:r>
              <a:rPr lang="pt-BR" sz="950" spc="35" dirty="0" smtClean="0">
                <a:latin typeface="Arial"/>
                <a:cs typeface="Arial"/>
              </a:rPr>
              <a:t>2ª</a:t>
            </a:r>
            <a:r>
              <a:rPr lang="pt-BR" sz="950" spc="-180" dirty="0" smtClean="0">
                <a:latin typeface="Arial"/>
                <a:cs typeface="Arial"/>
              </a:rPr>
              <a:t> </a:t>
            </a:r>
            <a:r>
              <a:rPr lang="pt-BR" sz="950" dirty="0">
                <a:latin typeface="Arial"/>
                <a:cs typeface="Arial"/>
              </a:rPr>
              <a:t>etapa: </a:t>
            </a:r>
            <a:r>
              <a:rPr lang="pt-BR" sz="950" spc="45" dirty="0" smtClean="0">
                <a:latin typeface="Arial"/>
                <a:cs typeface="Arial"/>
              </a:rPr>
              <a:t>09</a:t>
            </a:r>
            <a:endParaRPr lang="pt-BR" sz="950" spc="45" dirty="0">
              <a:latin typeface="Arial"/>
              <a:cs typeface="Arial"/>
            </a:endParaRPr>
          </a:p>
          <a:p>
            <a:pPr marL="12700">
              <a:lnSpc>
                <a:spcPts val="1095"/>
              </a:lnSpc>
            </a:pPr>
            <a:r>
              <a:rPr sz="950" spc="5" dirty="0" smtClean="0">
                <a:latin typeface="Arial"/>
                <a:cs typeface="Arial"/>
              </a:rPr>
              <a:t>Total </a:t>
            </a:r>
            <a:r>
              <a:rPr sz="950" spc="25" dirty="0">
                <a:latin typeface="Arial"/>
                <a:cs typeface="Arial"/>
              </a:rPr>
              <a:t>1° </a:t>
            </a:r>
            <a:r>
              <a:rPr sz="950" spc="15" dirty="0">
                <a:latin typeface="Arial"/>
                <a:cs typeface="Arial"/>
              </a:rPr>
              <a:t>semestre:</a:t>
            </a:r>
            <a:r>
              <a:rPr sz="950" spc="-190" dirty="0">
                <a:latin typeface="Arial"/>
                <a:cs typeface="Arial"/>
              </a:rPr>
              <a:t> </a:t>
            </a:r>
            <a:r>
              <a:rPr lang="pt-BR" sz="950" spc="45" dirty="0">
                <a:latin typeface="Arial"/>
                <a:cs typeface="Arial"/>
              </a:rPr>
              <a:t>59</a:t>
            </a:r>
            <a:endParaRPr sz="950" spc="45" dirty="0">
              <a:latin typeface="Arial"/>
              <a:cs typeface="Arial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868558" y="6691598"/>
            <a:ext cx="2376291" cy="454612"/>
          </a:xfrm>
          <a:prstGeom prst="rect">
            <a:avLst/>
          </a:prstGeom>
        </p:spPr>
        <p:txBody>
          <a:bodyPr vert="horz" wrap="square" lIns="0" tIns="18415" rIns="0" bIns="0" rtlCol="0">
            <a:spAutoFit/>
          </a:bodyPr>
          <a:lstStyle/>
          <a:p>
            <a:pPr marL="12700" marR="218440">
              <a:lnSpc>
                <a:spcPts val="1120"/>
              </a:lnSpc>
              <a:spcBef>
                <a:spcPts val="145"/>
              </a:spcBef>
            </a:pPr>
            <a:r>
              <a:rPr sz="950" spc="35" dirty="0">
                <a:latin typeface="Arial"/>
                <a:cs typeface="Arial"/>
              </a:rPr>
              <a:t>Dias Letivos: </a:t>
            </a:r>
            <a:r>
              <a:rPr lang="pt-BR" sz="950" spc="35" dirty="0">
                <a:latin typeface="Arial"/>
                <a:cs typeface="Arial"/>
              </a:rPr>
              <a:t>2</a:t>
            </a:r>
            <a:r>
              <a:rPr sz="950" spc="35" dirty="0">
                <a:latin typeface="Arial"/>
                <a:cs typeface="Arial"/>
              </a:rPr>
              <a:t>1  </a:t>
            </a:r>
            <a:endParaRPr lang="pt-BR" sz="950" spc="35" dirty="0" smtClean="0">
              <a:latin typeface="Arial"/>
              <a:cs typeface="Arial"/>
            </a:endParaRPr>
          </a:p>
          <a:p>
            <a:pPr marL="12700" marR="218440">
              <a:lnSpc>
                <a:spcPts val="1120"/>
              </a:lnSpc>
              <a:spcBef>
                <a:spcPts val="145"/>
              </a:spcBef>
            </a:pPr>
            <a:r>
              <a:rPr sz="950" spc="35" dirty="0" smtClean="0">
                <a:latin typeface="Arial"/>
                <a:cs typeface="Arial"/>
              </a:rPr>
              <a:t>Total </a:t>
            </a:r>
            <a:r>
              <a:rPr lang="pt-BR" sz="950" spc="35" dirty="0">
                <a:latin typeface="Arial"/>
                <a:cs typeface="Arial"/>
              </a:rPr>
              <a:t>2</a:t>
            </a:r>
            <a:r>
              <a:rPr sz="950" spc="35" dirty="0">
                <a:latin typeface="Arial"/>
                <a:cs typeface="Arial"/>
              </a:rPr>
              <a:t>ª etapa: </a:t>
            </a:r>
            <a:r>
              <a:rPr lang="pt-BR" sz="950" spc="35" dirty="0">
                <a:latin typeface="Arial"/>
                <a:cs typeface="Arial"/>
              </a:rPr>
              <a:t>30</a:t>
            </a:r>
            <a:endParaRPr sz="950" spc="35" dirty="0">
              <a:latin typeface="Arial"/>
              <a:cs typeface="Arial"/>
            </a:endParaRPr>
          </a:p>
          <a:p>
            <a:pPr marL="12700">
              <a:lnSpc>
                <a:spcPts val="1095"/>
              </a:lnSpc>
            </a:pPr>
            <a:r>
              <a:rPr sz="950" spc="35" dirty="0">
                <a:latin typeface="Arial"/>
                <a:cs typeface="Arial"/>
              </a:rPr>
              <a:t>Total 1° semestre: </a:t>
            </a:r>
            <a:r>
              <a:rPr lang="pt-BR" sz="950" spc="35" dirty="0">
                <a:latin typeface="Arial"/>
                <a:cs typeface="Arial"/>
              </a:rPr>
              <a:t>80</a:t>
            </a:r>
            <a:endParaRPr sz="950" spc="35" dirty="0">
              <a:latin typeface="Arial"/>
              <a:cs typeface="Arial"/>
            </a:endParaRPr>
          </a:p>
        </p:txBody>
      </p:sp>
      <p:sp>
        <p:nvSpPr>
          <p:cNvPr id="7" name="object 7"/>
          <p:cNvSpPr/>
          <p:nvPr/>
        </p:nvSpPr>
        <p:spPr>
          <a:xfrm>
            <a:off x="3643249" y="1539875"/>
            <a:ext cx="3913271" cy="2977164"/>
          </a:xfrm>
          <a:custGeom>
            <a:avLst/>
            <a:gdLst/>
            <a:ahLst/>
            <a:cxnLst/>
            <a:rect l="l" t="t" r="r" b="b"/>
            <a:pathLst>
              <a:path w="3854450" h="2442210">
                <a:moveTo>
                  <a:pt x="3853922" y="2441603"/>
                </a:moveTo>
                <a:lnTo>
                  <a:pt x="98907" y="2441603"/>
                </a:lnTo>
                <a:lnTo>
                  <a:pt x="60461" y="2433813"/>
                </a:lnTo>
                <a:lnTo>
                  <a:pt x="29016" y="2412586"/>
                </a:lnTo>
                <a:lnTo>
                  <a:pt x="7790" y="2381141"/>
                </a:lnTo>
                <a:lnTo>
                  <a:pt x="0" y="2342695"/>
                </a:lnTo>
                <a:lnTo>
                  <a:pt x="0" y="98895"/>
                </a:lnTo>
                <a:lnTo>
                  <a:pt x="7790" y="60454"/>
                </a:lnTo>
                <a:lnTo>
                  <a:pt x="29016" y="29013"/>
                </a:lnTo>
                <a:lnTo>
                  <a:pt x="60461" y="7789"/>
                </a:lnTo>
                <a:lnTo>
                  <a:pt x="98907" y="0"/>
                </a:lnTo>
                <a:lnTo>
                  <a:pt x="3853922" y="0"/>
                </a:lnTo>
                <a:lnTo>
                  <a:pt x="3853922" y="2441603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3702070" y="4701705"/>
            <a:ext cx="3854450" cy="2442210"/>
          </a:xfrm>
          <a:custGeom>
            <a:avLst/>
            <a:gdLst/>
            <a:ahLst/>
            <a:cxnLst/>
            <a:rect l="l" t="t" r="r" b="b"/>
            <a:pathLst>
              <a:path w="3854450" h="2442209">
                <a:moveTo>
                  <a:pt x="3853922" y="2441600"/>
                </a:moveTo>
                <a:lnTo>
                  <a:pt x="98907" y="2441600"/>
                </a:lnTo>
                <a:lnTo>
                  <a:pt x="60461" y="2433809"/>
                </a:lnTo>
                <a:lnTo>
                  <a:pt x="29016" y="2412583"/>
                </a:lnTo>
                <a:lnTo>
                  <a:pt x="7790" y="2381138"/>
                </a:lnTo>
                <a:lnTo>
                  <a:pt x="0" y="2342692"/>
                </a:lnTo>
                <a:lnTo>
                  <a:pt x="0" y="98876"/>
                </a:lnTo>
                <a:lnTo>
                  <a:pt x="7790" y="60448"/>
                </a:lnTo>
                <a:lnTo>
                  <a:pt x="29016" y="29012"/>
                </a:lnTo>
                <a:lnTo>
                  <a:pt x="60461" y="7789"/>
                </a:lnTo>
                <a:lnTo>
                  <a:pt x="98906" y="0"/>
                </a:lnTo>
                <a:lnTo>
                  <a:pt x="3853922" y="0"/>
                </a:lnTo>
                <a:lnTo>
                  <a:pt x="3853922" y="244160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3702070" y="7374239"/>
            <a:ext cx="3854450" cy="2441575"/>
          </a:xfrm>
          <a:custGeom>
            <a:avLst/>
            <a:gdLst/>
            <a:ahLst/>
            <a:cxnLst/>
            <a:rect l="l" t="t" r="r" b="b"/>
            <a:pathLst>
              <a:path w="3854450" h="2441575">
                <a:moveTo>
                  <a:pt x="3853922" y="2441569"/>
                </a:moveTo>
                <a:lnTo>
                  <a:pt x="98907" y="2441569"/>
                </a:lnTo>
                <a:lnTo>
                  <a:pt x="60461" y="2433783"/>
                </a:lnTo>
                <a:lnTo>
                  <a:pt x="29016" y="2412567"/>
                </a:lnTo>
                <a:lnTo>
                  <a:pt x="7790" y="2381133"/>
                </a:lnTo>
                <a:lnTo>
                  <a:pt x="0" y="2342692"/>
                </a:lnTo>
                <a:lnTo>
                  <a:pt x="0" y="98876"/>
                </a:lnTo>
                <a:lnTo>
                  <a:pt x="7790" y="60435"/>
                </a:lnTo>
                <a:lnTo>
                  <a:pt x="29016" y="29001"/>
                </a:lnTo>
                <a:lnTo>
                  <a:pt x="60461" y="7785"/>
                </a:lnTo>
                <a:lnTo>
                  <a:pt x="98906" y="0"/>
                </a:lnTo>
                <a:lnTo>
                  <a:pt x="3853922" y="0"/>
                </a:lnTo>
                <a:lnTo>
                  <a:pt x="3853922" y="2441569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 txBox="1"/>
          <p:nvPr/>
        </p:nvSpPr>
        <p:spPr>
          <a:xfrm>
            <a:off x="3643249" y="1493422"/>
            <a:ext cx="3913449" cy="2644313"/>
          </a:xfrm>
          <a:prstGeom prst="rect">
            <a:avLst/>
          </a:prstGeom>
        </p:spPr>
        <p:txBody>
          <a:bodyPr vert="horz" wrap="square" lIns="0" tIns="27939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219"/>
              </a:spcBef>
            </a:pPr>
            <a:r>
              <a:rPr lang="pt-BR" sz="750" spc="50" dirty="0" smtClean="0">
                <a:latin typeface="Arial"/>
                <a:cs typeface="Arial"/>
              </a:rPr>
              <a:t>17 </a:t>
            </a:r>
            <a:r>
              <a:rPr lang="pt-BR" sz="750" spc="50" dirty="0">
                <a:latin typeface="Arial"/>
                <a:cs typeface="Arial"/>
              </a:rPr>
              <a:t>- Término da 1ª etapa - Forma Integrada</a:t>
            </a:r>
          </a:p>
          <a:p>
            <a:pPr marL="12700">
              <a:lnSpc>
                <a:spcPct val="100000"/>
              </a:lnSpc>
              <a:spcBef>
                <a:spcPts val="219"/>
              </a:spcBef>
            </a:pPr>
            <a:r>
              <a:rPr lang="pt-BR" sz="750" spc="50" dirty="0" smtClean="0">
                <a:latin typeface="Arial"/>
                <a:cs typeface="Arial"/>
              </a:rPr>
              <a:t>18 </a:t>
            </a:r>
            <a:r>
              <a:rPr lang="pt-BR" sz="750" spc="50" dirty="0">
                <a:latin typeface="Arial"/>
                <a:cs typeface="Arial"/>
              </a:rPr>
              <a:t>- Início da 2ª etapa - Forma Integrada</a:t>
            </a:r>
          </a:p>
          <a:p>
            <a:pPr marL="12700">
              <a:lnSpc>
                <a:spcPct val="100000"/>
              </a:lnSpc>
              <a:spcBef>
                <a:spcPts val="219"/>
              </a:spcBef>
            </a:pPr>
            <a:r>
              <a:rPr lang="pt-BR" sz="750" spc="50" dirty="0">
                <a:latin typeface="Arial"/>
                <a:cs typeface="Arial"/>
              </a:rPr>
              <a:t>15 a 19 – Lançamento de pelo menos uma nota e faltas parciais de cada componente curricular dos cursos semestrais, conforme Plano Estratégico de Ações de Acesso, Permanência e Êxito dos alunos do IFAM. </a:t>
            </a:r>
            <a:endParaRPr lang="pt-BR" sz="750" spc="50" dirty="0" smtClean="0">
              <a:latin typeface="Arial"/>
              <a:cs typeface="Arial"/>
            </a:endParaRPr>
          </a:p>
          <a:p>
            <a:pPr marL="12700">
              <a:spcBef>
                <a:spcPts val="219"/>
              </a:spcBef>
            </a:pPr>
            <a:r>
              <a:rPr lang="pt-BR" sz="750" spc="50" dirty="0">
                <a:latin typeface="Arial"/>
                <a:cs typeface="Arial"/>
              </a:rPr>
              <a:t>15 a 19 - Semana dos Povos Indígenas </a:t>
            </a:r>
          </a:p>
          <a:p>
            <a:pPr marL="12700">
              <a:spcBef>
                <a:spcPts val="219"/>
              </a:spcBef>
            </a:pPr>
            <a:r>
              <a:rPr lang="pt-BR" sz="750" dirty="0" smtClean="0">
                <a:latin typeface="Arial"/>
                <a:cs typeface="Arial"/>
              </a:rPr>
              <a:t>19 </a:t>
            </a:r>
            <a:r>
              <a:rPr lang="pt-BR" sz="750" dirty="0">
                <a:latin typeface="Arial"/>
                <a:cs typeface="Arial"/>
              </a:rPr>
              <a:t>– Data final para o período de solicitação de Trancamento de Matrícula - cursos EPTNM semestrais</a:t>
            </a:r>
          </a:p>
          <a:p>
            <a:pPr marL="12700">
              <a:lnSpc>
                <a:spcPct val="100000"/>
              </a:lnSpc>
              <a:spcBef>
                <a:spcPts val="219"/>
              </a:spcBef>
            </a:pPr>
            <a:r>
              <a:rPr lang="pt-BR" sz="750" spc="50" dirty="0" smtClean="0">
                <a:latin typeface="Arial"/>
                <a:cs typeface="Arial"/>
              </a:rPr>
              <a:t>21 </a:t>
            </a:r>
            <a:r>
              <a:rPr lang="pt-BR" sz="750" spc="50" dirty="0">
                <a:latin typeface="Arial"/>
                <a:cs typeface="Arial"/>
              </a:rPr>
              <a:t>- Feriado Nacional </a:t>
            </a:r>
            <a:r>
              <a:rPr lang="pt-BR" sz="750" spc="50" dirty="0" smtClean="0">
                <a:latin typeface="Arial"/>
                <a:cs typeface="Arial"/>
              </a:rPr>
              <a:t>– Tiradentes</a:t>
            </a:r>
          </a:p>
          <a:p>
            <a:pPr marL="12700">
              <a:spcBef>
                <a:spcPts val="219"/>
              </a:spcBef>
            </a:pPr>
            <a:r>
              <a:rPr lang="pt-BR" sz="750" spc="50" dirty="0">
                <a:latin typeface="Arial"/>
                <a:cs typeface="Arial"/>
              </a:rPr>
              <a:t>22/04 a 24/05 - Período de solicitação de Trancamento de Matrícula – Forma Integrada</a:t>
            </a:r>
          </a:p>
          <a:p>
            <a:pPr marL="12700">
              <a:spcBef>
                <a:spcPts val="219"/>
              </a:spcBef>
            </a:pPr>
            <a:r>
              <a:rPr lang="pt-BR" sz="750" spc="50" dirty="0" smtClean="0">
                <a:latin typeface="Arial"/>
                <a:cs typeface="Arial"/>
              </a:rPr>
              <a:t>22 </a:t>
            </a:r>
            <a:r>
              <a:rPr lang="pt-BR" sz="750" spc="50" dirty="0">
                <a:latin typeface="Arial"/>
                <a:cs typeface="Arial"/>
              </a:rPr>
              <a:t>a </a:t>
            </a:r>
            <a:r>
              <a:rPr lang="pt-BR" sz="750" spc="50" dirty="0" smtClean="0">
                <a:latin typeface="Arial"/>
                <a:cs typeface="Arial"/>
              </a:rPr>
              <a:t>26 </a:t>
            </a:r>
            <a:r>
              <a:rPr lang="pt-BR" sz="750" spc="50" dirty="0">
                <a:latin typeface="Arial"/>
                <a:cs typeface="Arial"/>
              </a:rPr>
              <a:t>- Reunião Pedagógica: Planejamento das Práticas Integradoras e Atividades Complementares - Diretorias de Ensino dos campi</a:t>
            </a:r>
          </a:p>
          <a:p>
            <a:pPr marL="12700">
              <a:lnSpc>
                <a:spcPct val="100000"/>
              </a:lnSpc>
              <a:spcBef>
                <a:spcPts val="219"/>
              </a:spcBef>
            </a:pPr>
            <a:r>
              <a:rPr lang="pt-BR" sz="750" spc="50" dirty="0" smtClean="0">
                <a:latin typeface="Arial"/>
                <a:cs typeface="Arial"/>
              </a:rPr>
              <a:t>25 </a:t>
            </a:r>
            <a:r>
              <a:rPr lang="pt-BR" sz="750" spc="50" dirty="0">
                <a:latin typeface="Arial"/>
                <a:cs typeface="Arial"/>
              </a:rPr>
              <a:t>- Data limite para lançamento de notas, frequência e conteúdo da 1ª etapa</a:t>
            </a:r>
          </a:p>
          <a:p>
            <a:pPr marL="12700">
              <a:lnSpc>
                <a:spcPct val="100000"/>
              </a:lnSpc>
              <a:spcBef>
                <a:spcPts val="219"/>
              </a:spcBef>
            </a:pPr>
            <a:r>
              <a:rPr lang="pt-BR" sz="750" spc="50" dirty="0">
                <a:latin typeface="Arial"/>
                <a:cs typeface="Arial"/>
              </a:rPr>
              <a:t>26 - Data limite para comunicar os discentes da disponibilização de notas </a:t>
            </a:r>
            <a:r>
              <a:rPr lang="pt-BR" sz="750" spc="50" dirty="0" smtClean="0">
                <a:latin typeface="Arial"/>
                <a:cs typeface="Arial"/>
              </a:rPr>
              <a:t>no SIGAA </a:t>
            </a:r>
            <a:r>
              <a:rPr lang="pt-BR" sz="750" spc="50" dirty="0">
                <a:latin typeface="Arial"/>
                <a:cs typeface="Arial"/>
              </a:rPr>
              <a:t>- 1ª etapa</a:t>
            </a:r>
          </a:p>
          <a:p>
            <a:pPr marL="12700">
              <a:lnSpc>
                <a:spcPct val="100000"/>
              </a:lnSpc>
              <a:spcBef>
                <a:spcPts val="219"/>
              </a:spcBef>
            </a:pPr>
            <a:r>
              <a:rPr lang="pt-BR" sz="750" spc="50" dirty="0" smtClean="0">
                <a:latin typeface="Arial"/>
                <a:cs typeface="Arial"/>
              </a:rPr>
              <a:t>26 – Dia mundial da Propriedade Intelectual</a:t>
            </a:r>
          </a:p>
          <a:p>
            <a:pPr marL="12700">
              <a:lnSpc>
                <a:spcPct val="100000"/>
              </a:lnSpc>
              <a:spcBef>
                <a:spcPts val="219"/>
              </a:spcBef>
            </a:pPr>
            <a:r>
              <a:rPr lang="pt-BR" sz="750" spc="50" dirty="0" smtClean="0">
                <a:latin typeface="Arial"/>
                <a:cs typeface="Arial"/>
              </a:rPr>
              <a:t>29 </a:t>
            </a:r>
            <a:r>
              <a:rPr lang="pt-BR" sz="750" spc="50" dirty="0">
                <a:latin typeface="Arial"/>
                <a:cs typeface="Arial"/>
              </a:rPr>
              <a:t>e </a:t>
            </a:r>
            <a:r>
              <a:rPr lang="pt-BR" sz="750" spc="50" dirty="0" smtClean="0">
                <a:latin typeface="Arial"/>
                <a:cs typeface="Arial"/>
              </a:rPr>
              <a:t>30 </a:t>
            </a:r>
            <a:r>
              <a:rPr lang="pt-BR" sz="750" spc="50" dirty="0">
                <a:latin typeface="Arial"/>
                <a:cs typeface="Arial"/>
              </a:rPr>
              <a:t>- Conselhos de Classe Diagnóstico / Prognóstico - Forma </a:t>
            </a:r>
            <a:r>
              <a:rPr lang="pt-BR" sz="750" spc="50" dirty="0" smtClean="0">
                <a:latin typeface="Arial"/>
                <a:cs typeface="Arial"/>
              </a:rPr>
              <a:t>Integrada (matutino</a:t>
            </a:r>
            <a:r>
              <a:rPr lang="pt-BR" sz="750" spc="50" dirty="0">
                <a:latin typeface="Arial"/>
                <a:cs typeface="Arial"/>
              </a:rPr>
              <a:t>).</a:t>
            </a:r>
          </a:p>
          <a:p>
            <a:pPr marL="12700">
              <a:lnSpc>
                <a:spcPct val="100000"/>
              </a:lnSpc>
              <a:spcBef>
                <a:spcPts val="219"/>
              </a:spcBef>
            </a:pPr>
            <a:r>
              <a:rPr lang="pt-BR" sz="750" spc="50" dirty="0">
                <a:latin typeface="Arial"/>
                <a:cs typeface="Arial"/>
              </a:rPr>
              <a:t>A definir: deflagração do processo seletivo </a:t>
            </a:r>
            <a:r>
              <a:rPr lang="pt-BR" sz="750" spc="50" dirty="0" smtClean="0">
                <a:latin typeface="Arial"/>
                <a:cs typeface="Arial"/>
              </a:rPr>
              <a:t>2024/2</a:t>
            </a:r>
            <a:endParaRPr sz="750" dirty="0">
              <a:latin typeface="Arial"/>
              <a:cs typeface="Arial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4046092" y="5000763"/>
            <a:ext cx="3114675" cy="1387558"/>
          </a:xfrm>
          <a:prstGeom prst="rect">
            <a:avLst/>
          </a:prstGeom>
        </p:spPr>
        <p:txBody>
          <a:bodyPr vert="horz" wrap="square" lIns="0" tIns="27939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219"/>
              </a:spcBef>
            </a:pPr>
            <a:r>
              <a:rPr lang="pt-BR" sz="800" spc="50" dirty="0" smtClean="0">
                <a:latin typeface="Arial"/>
                <a:cs typeface="Arial"/>
              </a:rPr>
              <a:t>01 - Feriado </a:t>
            </a:r>
            <a:r>
              <a:rPr lang="pt-BR" sz="800" spc="50" dirty="0">
                <a:latin typeface="Arial"/>
                <a:cs typeface="Arial"/>
              </a:rPr>
              <a:t>Nacional - Dia Mundial do Trabalho</a:t>
            </a:r>
          </a:p>
          <a:p>
            <a:pPr marL="12700">
              <a:lnSpc>
                <a:spcPct val="100000"/>
              </a:lnSpc>
              <a:spcBef>
                <a:spcPts val="219"/>
              </a:spcBef>
            </a:pPr>
            <a:r>
              <a:rPr lang="pt-BR" sz="800" spc="50" dirty="0" smtClean="0">
                <a:latin typeface="Arial"/>
                <a:cs typeface="Arial"/>
              </a:rPr>
              <a:t>12 </a:t>
            </a:r>
            <a:r>
              <a:rPr lang="pt-BR" sz="800" spc="50" dirty="0">
                <a:latin typeface="Arial"/>
                <a:cs typeface="Arial"/>
              </a:rPr>
              <a:t>- Dia das Mães</a:t>
            </a:r>
          </a:p>
          <a:p>
            <a:pPr marL="12700">
              <a:lnSpc>
                <a:spcPct val="100000"/>
              </a:lnSpc>
              <a:spcBef>
                <a:spcPts val="219"/>
              </a:spcBef>
            </a:pPr>
            <a:r>
              <a:rPr lang="pt-BR" sz="800" spc="50" dirty="0">
                <a:latin typeface="Arial"/>
                <a:cs typeface="Arial"/>
              </a:rPr>
              <a:t>13 a 17 - </a:t>
            </a:r>
            <a:r>
              <a:rPr lang="pt-BR" sz="800" spc="50" dirty="0" smtClean="0">
                <a:latin typeface="Arial"/>
                <a:cs typeface="Arial"/>
              </a:rPr>
              <a:t>Semana </a:t>
            </a:r>
            <a:r>
              <a:rPr lang="pt-BR" sz="800" spc="50" dirty="0">
                <a:latin typeface="Arial"/>
                <a:cs typeface="Arial"/>
              </a:rPr>
              <a:t>Nacional de Combate </a:t>
            </a:r>
            <a:r>
              <a:rPr lang="pt-BR" sz="800" spc="50" dirty="0" smtClean="0">
                <a:latin typeface="Arial"/>
                <a:cs typeface="Arial"/>
              </a:rPr>
              <a:t>à Exploração Sexual de Crianças e Adolescentes</a:t>
            </a:r>
            <a:endParaRPr lang="pt-BR" sz="800" spc="50" dirty="0">
              <a:latin typeface="Arial"/>
              <a:cs typeface="Arial"/>
            </a:endParaRPr>
          </a:p>
          <a:p>
            <a:pPr marL="12700">
              <a:spcBef>
                <a:spcPts val="219"/>
              </a:spcBef>
            </a:pPr>
            <a:r>
              <a:rPr lang="pt-BR" sz="800" spc="50" dirty="0" smtClean="0">
                <a:latin typeface="Arial"/>
                <a:cs typeface="Arial"/>
              </a:rPr>
              <a:t>24 – Final do Período </a:t>
            </a:r>
            <a:r>
              <a:rPr lang="pt-BR" sz="800" spc="50" dirty="0">
                <a:latin typeface="Arial"/>
                <a:cs typeface="Arial"/>
              </a:rPr>
              <a:t>de solicitação de Trancamento de Matrícula – Forma Integrada</a:t>
            </a:r>
          </a:p>
          <a:p>
            <a:pPr marL="12700">
              <a:spcBef>
                <a:spcPts val="219"/>
              </a:spcBef>
            </a:pPr>
            <a:r>
              <a:rPr lang="pt-BR" sz="800" spc="50" dirty="0" smtClean="0">
                <a:latin typeface="Arial"/>
                <a:cs typeface="Arial"/>
              </a:rPr>
              <a:t>27 </a:t>
            </a:r>
            <a:r>
              <a:rPr lang="pt-BR" sz="800" spc="50" dirty="0">
                <a:latin typeface="Arial"/>
                <a:cs typeface="Arial"/>
              </a:rPr>
              <a:t>a </a:t>
            </a:r>
            <a:r>
              <a:rPr lang="pt-BR" sz="800" spc="50" dirty="0" smtClean="0">
                <a:latin typeface="Arial"/>
                <a:cs typeface="Arial"/>
              </a:rPr>
              <a:t>29 </a:t>
            </a:r>
            <a:r>
              <a:rPr lang="pt-BR" sz="800" spc="50" dirty="0">
                <a:latin typeface="Arial"/>
                <a:cs typeface="Arial"/>
              </a:rPr>
              <a:t>- Reunião Pedagógica: Planejamento das Práticas Integradoras e Atividades Complementares - Diretorias de Ensino </a:t>
            </a:r>
            <a:r>
              <a:rPr lang="pt-BR" sz="800" spc="50" dirty="0" smtClean="0">
                <a:latin typeface="Arial"/>
                <a:cs typeface="Arial"/>
              </a:rPr>
              <a:t>dos campi</a:t>
            </a:r>
          </a:p>
          <a:p>
            <a:pPr marL="12700">
              <a:spcBef>
                <a:spcPts val="219"/>
              </a:spcBef>
            </a:pPr>
            <a:r>
              <a:rPr lang="pt-BR" sz="800" spc="50" dirty="0" smtClean="0">
                <a:latin typeface="Arial"/>
                <a:cs typeface="Arial"/>
              </a:rPr>
              <a:t>30 - Feriado </a:t>
            </a:r>
            <a:r>
              <a:rPr lang="pt-BR" sz="800" spc="50" dirty="0">
                <a:latin typeface="Arial"/>
                <a:cs typeface="Arial"/>
              </a:rPr>
              <a:t>Nacional - Corpus </a:t>
            </a:r>
            <a:r>
              <a:rPr lang="pt-BR" sz="800" spc="50" dirty="0" smtClean="0">
                <a:latin typeface="Arial"/>
                <a:cs typeface="Arial"/>
              </a:rPr>
              <a:t>Christi</a:t>
            </a:r>
            <a:endParaRPr lang="pt-BR" sz="800" spc="50" dirty="0">
              <a:latin typeface="Arial"/>
              <a:cs typeface="Arial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3807571" y="7458106"/>
            <a:ext cx="3591719" cy="1254188"/>
          </a:xfrm>
          <a:prstGeom prst="rect">
            <a:avLst/>
          </a:prstGeom>
        </p:spPr>
        <p:txBody>
          <a:bodyPr vert="horz" wrap="square" lIns="0" tIns="27939" rIns="0" bIns="0" rtlCol="0">
            <a:spAutoFit/>
          </a:bodyPr>
          <a:lstStyle/>
          <a:p>
            <a:pPr marL="12700">
              <a:spcBef>
                <a:spcPts val="219"/>
              </a:spcBef>
            </a:pPr>
            <a:r>
              <a:rPr lang="pt-BR" sz="800" spc="50" dirty="0">
                <a:latin typeface="Arial"/>
                <a:cs typeface="Arial"/>
              </a:rPr>
              <a:t>27 Semana de empreendedorismo AYTY/PROEX – II Jornada de Integração promovendo o empreendedorismo</a:t>
            </a:r>
          </a:p>
          <a:p>
            <a:pPr marL="12700">
              <a:spcBef>
                <a:spcPts val="219"/>
              </a:spcBef>
            </a:pPr>
            <a:r>
              <a:rPr lang="pt-BR" sz="800" spc="50" dirty="0" smtClean="0">
                <a:latin typeface="Arial"/>
                <a:cs typeface="Arial"/>
              </a:rPr>
              <a:t>28 – </a:t>
            </a:r>
            <a:r>
              <a:rPr lang="pt-BR" sz="800" spc="50" dirty="0">
                <a:latin typeface="Arial"/>
                <a:cs typeface="Arial"/>
              </a:rPr>
              <a:t>Término da </a:t>
            </a:r>
            <a:r>
              <a:rPr lang="pt-BR" sz="800" spc="50" dirty="0" smtClean="0">
                <a:latin typeface="Arial"/>
                <a:cs typeface="Arial"/>
              </a:rPr>
              <a:t>2ª </a:t>
            </a:r>
            <a:r>
              <a:rPr lang="pt-BR" sz="800" spc="50" dirty="0">
                <a:latin typeface="Arial"/>
                <a:cs typeface="Arial"/>
              </a:rPr>
              <a:t>etapa - Forma </a:t>
            </a:r>
            <a:r>
              <a:rPr lang="pt-BR" sz="800" spc="50" dirty="0" smtClean="0">
                <a:latin typeface="Arial"/>
                <a:cs typeface="Arial"/>
              </a:rPr>
              <a:t>Integrada (100 dias)</a:t>
            </a:r>
            <a:endParaRPr lang="pt-BR" sz="800" spc="50" dirty="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219"/>
              </a:spcBef>
            </a:pPr>
            <a:r>
              <a:rPr lang="pt-BR" sz="800" spc="50" dirty="0" smtClean="0">
                <a:latin typeface="Arial"/>
                <a:cs typeface="Arial"/>
              </a:rPr>
              <a:t>28 </a:t>
            </a:r>
            <a:r>
              <a:rPr lang="pt-BR" sz="800" spc="50" dirty="0">
                <a:latin typeface="Arial"/>
                <a:cs typeface="Arial"/>
              </a:rPr>
              <a:t>- Término do </a:t>
            </a:r>
            <a:r>
              <a:rPr lang="pt-BR" sz="800" spc="50" dirty="0" smtClean="0">
                <a:latin typeface="Arial"/>
                <a:cs typeface="Arial"/>
              </a:rPr>
              <a:t>1° </a:t>
            </a:r>
            <a:r>
              <a:rPr lang="pt-BR" sz="800" spc="50" dirty="0">
                <a:latin typeface="Arial"/>
                <a:cs typeface="Arial"/>
              </a:rPr>
              <a:t>Semestre (Cursos EPTNM </a:t>
            </a:r>
            <a:r>
              <a:rPr lang="pt-BR" sz="800" spc="50" dirty="0" smtClean="0">
                <a:latin typeface="Arial"/>
                <a:cs typeface="Arial"/>
              </a:rPr>
              <a:t>semestrais)</a:t>
            </a:r>
          </a:p>
          <a:p>
            <a:pPr marL="12700">
              <a:lnSpc>
                <a:spcPct val="100000"/>
              </a:lnSpc>
              <a:spcBef>
                <a:spcPts val="219"/>
              </a:spcBef>
            </a:pPr>
            <a:r>
              <a:rPr lang="pt-BR" sz="800" spc="50" dirty="0">
                <a:latin typeface="Arial"/>
                <a:cs typeface="Arial"/>
              </a:rPr>
              <a:t>28 - Data limite para lançamento de notas, frequência e conteúdo - Cursos </a:t>
            </a:r>
            <a:r>
              <a:rPr lang="pt-BR" sz="800" spc="50" dirty="0" smtClean="0">
                <a:latin typeface="Arial"/>
                <a:cs typeface="Arial"/>
              </a:rPr>
              <a:t>EPTNM semestrais </a:t>
            </a:r>
            <a:r>
              <a:rPr lang="pt-BR" sz="800" spc="50" dirty="0">
                <a:latin typeface="Arial"/>
                <a:cs typeface="Arial"/>
              </a:rPr>
              <a:t>- </a:t>
            </a:r>
            <a:r>
              <a:rPr lang="pt-BR" sz="800" spc="50" dirty="0" smtClean="0">
                <a:latin typeface="Arial"/>
                <a:cs typeface="Arial"/>
              </a:rPr>
              <a:t>consolidação </a:t>
            </a:r>
            <a:r>
              <a:rPr lang="pt-BR" sz="800" spc="50" dirty="0">
                <a:latin typeface="Arial"/>
                <a:cs typeface="Arial"/>
              </a:rPr>
              <a:t>parcial; Data limite para comunicar os discentes </a:t>
            </a:r>
            <a:r>
              <a:rPr lang="pt-BR" sz="800" spc="50" dirty="0" smtClean="0">
                <a:latin typeface="Arial"/>
                <a:cs typeface="Arial"/>
              </a:rPr>
              <a:t>da disponibilização </a:t>
            </a:r>
            <a:r>
              <a:rPr lang="pt-BR" sz="800" spc="50" dirty="0">
                <a:latin typeface="Arial"/>
                <a:cs typeface="Arial"/>
              </a:rPr>
              <a:t>de notas no SIGAA e Convocação para exames </a:t>
            </a:r>
            <a:r>
              <a:rPr lang="pt-BR" sz="800" spc="50" dirty="0" smtClean="0">
                <a:latin typeface="Arial"/>
                <a:cs typeface="Arial"/>
              </a:rPr>
              <a:t>finais.</a:t>
            </a:r>
          </a:p>
          <a:p>
            <a:pPr marL="12700">
              <a:lnSpc>
                <a:spcPct val="100000"/>
              </a:lnSpc>
              <a:spcBef>
                <a:spcPts val="219"/>
              </a:spcBef>
            </a:pPr>
            <a:endParaRPr sz="900" dirty="0">
              <a:latin typeface="Arial"/>
              <a:cs typeface="Arial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193682" y="2442942"/>
            <a:ext cx="452753" cy="851535"/>
          </a:xfrm>
          <a:prstGeom prst="rect">
            <a:avLst/>
          </a:prstGeom>
        </p:spPr>
        <p:txBody>
          <a:bodyPr vert="vert270" wrap="square" lIns="0" tIns="92710" rIns="0" bIns="0" rtlCol="0">
            <a:spAutoFit/>
          </a:bodyPr>
          <a:lstStyle/>
          <a:p>
            <a:pPr marL="12700" algn="ctr">
              <a:lnSpc>
                <a:spcPts val="4145"/>
              </a:lnSpc>
              <a:spcBef>
                <a:spcPts val="730"/>
              </a:spcBef>
            </a:pPr>
            <a:r>
              <a:rPr sz="2000" b="1" spc="-300" dirty="0">
                <a:solidFill>
                  <a:srgbClr val="188F2B"/>
                </a:solidFill>
                <a:latin typeface="Arial"/>
                <a:cs typeface="Arial"/>
              </a:rPr>
              <a:t>A B R I L</a:t>
            </a:r>
          </a:p>
        </p:txBody>
      </p:sp>
      <p:sp>
        <p:nvSpPr>
          <p:cNvPr id="14" name="object 14"/>
          <p:cNvSpPr txBox="1"/>
          <p:nvPr/>
        </p:nvSpPr>
        <p:spPr>
          <a:xfrm>
            <a:off x="193682" y="5272165"/>
            <a:ext cx="452753" cy="737235"/>
          </a:xfrm>
          <a:prstGeom prst="rect">
            <a:avLst/>
          </a:prstGeom>
        </p:spPr>
        <p:txBody>
          <a:bodyPr vert="vert270" wrap="square" lIns="0" tIns="92710" rIns="0" bIns="0" rtlCol="0">
            <a:spAutoFit/>
          </a:bodyPr>
          <a:lstStyle/>
          <a:p>
            <a:pPr marL="12700" algn="ctr">
              <a:lnSpc>
                <a:spcPts val="4145"/>
              </a:lnSpc>
              <a:spcBef>
                <a:spcPts val="730"/>
              </a:spcBef>
            </a:pPr>
            <a:r>
              <a:rPr sz="2000" b="1" spc="-300" dirty="0">
                <a:solidFill>
                  <a:srgbClr val="188F2B"/>
                </a:solidFill>
                <a:latin typeface="Arial"/>
                <a:cs typeface="Arial"/>
              </a:rPr>
              <a:t>M A I O</a:t>
            </a:r>
          </a:p>
        </p:txBody>
      </p:sp>
      <p:sp>
        <p:nvSpPr>
          <p:cNvPr id="15" name="object 15"/>
          <p:cNvSpPr txBox="1"/>
          <p:nvPr/>
        </p:nvSpPr>
        <p:spPr>
          <a:xfrm>
            <a:off x="120650" y="7960221"/>
            <a:ext cx="525785" cy="963930"/>
          </a:xfrm>
          <a:prstGeom prst="rect">
            <a:avLst/>
          </a:prstGeom>
        </p:spPr>
        <p:txBody>
          <a:bodyPr vert="vert270" wrap="square" lIns="0" tIns="92710" rIns="0" bIns="0" rtlCol="0">
            <a:spAutoFit/>
          </a:bodyPr>
          <a:lstStyle/>
          <a:p>
            <a:pPr marL="12700" algn="ctr">
              <a:lnSpc>
                <a:spcPts val="4145"/>
              </a:lnSpc>
              <a:spcBef>
                <a:spcPts val="730"/>
              </a:spcBef>
            </a:pPr>
            <a:r>
              <a:rPr sz="2000" b="1" spc="-300" dirty="0">
                <a:solidFill>
                  <a:srgbClr val="188F2B"/>
                </a:solidFill>
                <a:latin typeface="Arial"/>
                <a:cs typeface="Arial"/>
              </a:rPr>
              <a:t>J U N H O</a:t>
            </a:r>
          </a:p>
        </p:txBody>
      </p:sp>
      <p:graphicFrame>
        <p:nvGraphicFramePr>
          <p:cNvPr id="16" name="object 1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3470854"/>
              </p:ext>
            </p:extLst>
          </p:nvPr>
        </p:nvGraphicFramePr>
        <p:xfrm>
          <a:off x="786874" y="2054266"/>
          <a:ext cx="2743833" cy="1614461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3746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9624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9941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397509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394334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39878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382905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266936">
                <a:tc>
                  <a:txBody>
                    <a:bodyPr/>
                    <a:lstStyle/>
                    <a:p>
                      <a:pPr marR="15240" algn="ctr">
                        <a:lnSpc>
                          <a:spcPct val="100000"/>
                        </a:lnSpc>
                        <a:spcBef>
                          <a:spcPts val="65"/>
                        </a:spcBef>
                      </a:pPr>
                      <a:r>
                        <a:rPr sz="1050" b="1" spc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</a:t>
                      </a:r>
                      <a:endParaRPr sz="1050" spc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8255" marB="0" anchor="ctr">
                    <a:solidFill>
                      <a:srgbClr val="E7C3B8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60"/>
                        </a:spcBef>
                      </a:pPr>
                      <a:r>
                        <a:rPr sz="1050" b="1" spc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</a:t>
                      </a:r>
                      <a:endParaRPr sz="1050" spc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7620" marB="0" anchor="ctr">
                    <a:solidFill>
                      <a:srgbClr val="E7C3B8"/>
                    </a:solidFill>
                  </a:tcPr>
                </a:tc>
                <a:tc>
                  <a:txBody>
                    <a:bodyPr/>
                    <a:lstStyle/>
                    <a:p>
                      <a:pPr marR="151130" algn="r">
                        <a:lnSpc>
                          <a:spcPct val="100000"/>
                        </a:lnSpc>
                        <a:spcBef>
                          <a:spcPts val="60"/>
                        </a:spcBef>
                      </a:pPr>
                      <a:r>
                        <a:rPr sz="1050" b="1" spc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</a:t>
                      </a:r>
                      <a:endParaRPr sz="1050" spc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7620" marB="0" anchor="ctr">
                    <a:solidFill>
                      <a:srgbClr val="E7C3B8"/>
                    </a:solidFill>
                  </a:tcPr>
                </a:tc>
                <a:tc>
                  <a:txBody>
                    <a:bodyPr/>
                    <a:lstStyle/>
                    <a:p>
                      <a:pPr marL="150495">
                        <a:lnSpc>
                          <a:spcPct val="100000"/>
                        </a:lnSpc>
                        <a:spcBef>
                          <a:spcPts val="60"/>
                        </a:spcBef>
                      </a:pPr>
                      <a:r>
                        <a:rPr sz="1050" b="1" spc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Q</a:t>
                      </a:r>
                      <a:endParaRPr sz="1050" spc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7620" marB="0" anchor="ctr">
                    <a:solidFill>
                      <a:srgbClr val="E7C3B8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60"/>
                        </a:spcBef>
                      </a:pPr>
                      <a:r>
                        <a:rPr sz="1050" b="1" spc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Q</a:t>
                      </a:r>
                      <a:endParaRPr sz="1050" spc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7620" marB="0" anchor="ctr">
                    <a:solidFill>
                      <a:srgbClr val="E7C3B8"/>
                    </a:solidFill>
                  </a:tcPr>
                </a:tc>
                <a:tc>
                  <a:txBody>
                    <a:bodyPr/>
                    <a:lstStyle/>
                    <a:p>
                      <a:pPr marL="2540" algn="ctr">
                        <a:lnSpc>
                          <a:spcPct val="100000"/>
                        </a:lnSpc>
                        <a:spcBef>
                          <a:spcPts val="60"/>
                        </a:spcBef>
                      </a:pPr>
                      <a:r>
                        <a:rPr sz="1050" b="1" spc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</a:t>
                      </a:r>
                      <a:endParaRPr sz="1050" spc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7620" marB="0" anchor="ctr">
                    <a:solidFill>
                      <a:srgbClr val="E7C3B8"/>
                    </a:solidFill>
                  </a:tcPr>
                </a:tc>
                <a:tc>
                  <a:txBody>
                    <a:bodyPr/>
                    <a:lstStyle/>
                    <a:p>
                      <a:pPr marL="16510" algn="ctr">
                        <a:lnSpc>
                          <a:spcPct val="100000"/>
                        </a:lnSpc>
                        <a:spcBef>
                          <a:spcPts val="60"/>
                        </a:spcBef>
                      </a:pPr>
                      <a:r>
                        <a:rPr sz="1050" b="1" spc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</a:t>
                      </a:r>
                      <a:endParaRPr sz="1050" spc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7620" marB="0" anchor="ctr">
                    <a:solidFill>
                      <a:srgbClr val="E7C3B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67949">
                <a:tc>
                  <a:txBody>
                    <a:bodyPr/>
                    <a:lstStyle/>
                    <a:p>
                      <a:pPr marR="15240" algn="ctr">
                        <a:lnSpc>
                          <a:spcPct val="100000"/>
                        </a:lnSpc>
                        <a:spcBef>
                          <a:spcPts val="180"/>
                        </a:spcBef>
                      </a:pPr>
                      <a:r>
                        <a:rPr sz="1050" spc="0" dirty="0" smtClean="0">
                          <a:solidFill>
                            <a:srgbClr val="B1B4B4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31</a:t>
                      </a:r>
                      <a:endParaRPr sz="1050" spc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22860" marB="0" anchor="ctr">
                    <a:solidFill>
                      <a:srgbClr val="F4F4F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65"/>
                        </a:spcBef>
                      </a:pPr>
                      <a:r>
                        <a:rPr sz="1050" spc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</a:t>
                      </a:r>
                    </a:p>
                  </a:txBody>
                  <a:tcPr marL="0" marR="0" marT="20955" marB="0" anchor="ctr">
                    <a:solidFill>
                      <a:srgbClr val="F4F4F4"/>
                    </a:solidFill>
                  </a:tcPr>
                </a:tc>
                <a:tc>
                  <a:txBody>
                    <a:bodyPr/>
                    <a:lstStyle/>
                    <a:p>
                      <a:pPr marR="164465" algn="r">
                        <a:lnSpc>
                          <a:spcPct val="100000"/>
                        </a:lnSpc>
                        <a:spcBef>
                          <a:spcPts val="165"/>
                        </a:spcBef>
                      </a:pPr>
                      <a:r>
                        <a:rPr sz="1050" spc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</a:t>
                      </a:r>
                    </a:p>
                  </a:txBody>
                  <a:tcPr marL="0" marR="0" marT="20955" marB="0" anchor="ctr">
                    <a:solidFill>
                      <a:srgbClr val="F4F4F4"/>
                    </a:solidFill>
                  </a:tcPr>
                </a:tc>
                <a:tc>
                  <a:txBody>
                    <a:bodyPr/>
                    <a:lstStyle/>
                    <a:p>
                      <a:pPr marL="169545">
                        <a:lnSpc>
                          <a:spcPct val="100000"/>
                        </a:lnSpc>
                        <a:spcBef>
                          <a:spcPts val="165"/>
                        </a:spcBef>
                      </a:pPr>
                      <a:r>
                        <a:rPr sz="1050" spc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</a:t>
                      </a:r>
                    </a:p>
                  </a:txBody>
                  <a:tcPr marL="0" marR="0" marT="20955" marB="0" anchor="ctr">
                    <a:solidFill>
                      <a:srgbClr val="F4F4F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65"/>
                        </a:spcBef>
                      </a:pPr>
                      <a:r>
                        <a:rPr sz="1050" spc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</a:t>
                      </a:r>
                    </a:p>
                  </a:txBody>
                  <a:tcPr marL="0" marR="0" marT="20955" marB="0" anchor="ctr">
                    <a:solidFill>
                      <a:srgbClr val="F4F4F4"/>
                    </a:solidFill>
                  </a:tcPr>
                </a:tc>
                <a:tc>
                  <a:txBody>
                    <a:bodyPr/>
                    <a:lstStyle/>
                    <a:p>
                      <a:pPr marL="2540" algn="ctr">
                        <a:lnSpc>
                          <a:spcPct val="100000"/>
                        </a:lnSpc>
                        <a:spcBef>
                          <a:spcPts val="165"/>
                        </a:spcBef>
                      </a:pPr>
                      <a:r>
                        <a:rPr sz="1050" spc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</a:t>
                      </a:r>
                      <a:endParaRPr sz="1050" spc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20955" marB="0" anchor="ctr">
                    <a:solidFill>
                      <a:srgbClr val="F4F4F4"/>
                    </a:solidFill>
                  </a:tcPr>
                </a:tc>
                <a:tc>
                  <a:txBody>
                    <a:bodyPr/>
                    <a:lstStyle/>
                    <a:p>
                      <a:pPr marL="16510" algn="ctr">
                        <a:lnSpc>
                          <a:spcPct val="100000"/>
                        </a:lnSpc>
                        <a:spcBef>
                          <a:spcPts val="165"/>
                        </a:spcBef>
                      </a:pPr>
                      <a:r>
                        <a:rPr sz="1050" spc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</a:t>
                      </a:r>
                      <a:endParaRPr sz="1050" spc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20955" marB="0" anchor="ctr">
                    <a:solidFill>
                      <a:srgbClr val="F4F4F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73841">
                <a:tc>
                  <a:txBody>
                    <a:bodyPr/>
                    <a:lstStyle/>
                    <a:p>
                      <a:pPr marR="15240" algn="ctr">
                        <a:lnSpc>
                          <a:spcPct val="100000"/>
                        </a:lnSpc>
                        <a:spcBef>
                          <a:spcPts val="225"/>
                        </a:spcBef>
                      </a:pPr>
                      <a:r>
                        <a:rPr sz="1050" spc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</a:t>
                      </a:r>
                      <a:endParaRPr sz="1050" spc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28575" marB="0" anchor="ctr">
                    <a:solidFill>
                      <a:srgbClr val="F4F4F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10"/>
                        </a:spcBef>
                      </a:pPr>
                      <a:r>
                        <a:rPr sz="1050" spc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</a:t>
                      </a:r>
                      <a:endParaRPr sz="1050" spc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26670" marB="0" anchor="ctr">
                    <a:solidFill>
                      <a:srgbClr val="F4F4F4"/>
                    </a:solidFill>
                  </a:tcPr>
                </a:tc>
                <a:tc>
                  <a:txBody>
                    <a:bodyPr/>
                    <a:lstStyle/>
                    <a:p>
                      <a:pPr marR="160655" algn="r">
                        <a:lnSpc>
                          <a:spcPct val="100000"/>
                        </a:lnSpc>
                        <a:spcBef>
                          <a:spcPts val="210"/>
                        </a:spcBef>
                      </a:pPr>
                      <a:r>
                        <a:rPr sz="1050" spc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9</a:t>
                      </a:r>
                      <a:endParaRPr sz="1050" spc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26670" marB="0" anchor="ctr">
                    <a:solidFill>
                      <a:srgbClr val="F4F4F4"/>
                    </a:solidFill>
                  </a:tcPr>
                </a:tc>
                <a:tc>
                  <a:txBody>
                    <a:bodyPr/>
                    <a:lstStyle/>
                    <a:p>
                      <a:pPr marL="132715">
                        <a:lnSpc>
                          <a:spcPct val="100000"/>
                        </a:lnSpc>
                        <a:spcBef>
                          <a:spcPts val="210"/>
                        </a:spcBef>
                      </a:pPr>
                      <a:r>
                        <a:rPr sz="1050" spc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</a:t>
                      </a:r>
                      <a:endParaRPr sz="1050" spc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26670" marB="0" anchor="ctr">
                    <a:solidFill>
                      <a:srgbClr val="F4F4F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10"/>
                        </a:spcBef>
                      </a:pPr>
                      <a:r>
                        <a:rPr sz="1050" spc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11</a:t>
                      </a:r>
                      <a:endParaRPr sz="1050" spc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26670" marB="0" anchor="ctr">
                    <a:solidFill>
                      <a:srgbClr val="F4F4F4"/>
                    </a:solidFill>
                  </a:tcPr>
                </a:tc>
                <a:tc>
                  <a:txBody>
                    <a:bodyPr/>
                    <a:lstStyle/>
                    <a:p>
                      <a:pPr marL="1905" algn="ctr">
                        <a:lnSpc>
                          <a:spcPct val="100000"/>
                        </a:lnSpc>
                        <a:spcBef>
                          <a:spcPts val="210"/>
                        </a:spcBef>
                      </a:pPr>
                      <a:r>
                        <a:rPr sz="1050" spc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12</a:t>
                      </a:r>
                      <a:endParaRPr sz="1050" spc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26670" marB="0" anchor="ctr">
                    <a:solidFill>
                      <a:srgbClr val="F4F4F4"/>
                    </a:solidFill>
                  </a:tcPr>
                </a:tc>
                <a:tc>
                  <a:txBody>
                    <a:bodyPr/>
                    <a:lstStyle/>
                    <a:p>
                      <a:pPr marL="15875" algn="ctr">
                        <a:lnSpc>
                          <a:spcPct val="100000"/>
                        </a:lnSpc>
                        <a:spcBef>
                          <a:spcPts val="210"/>
                        </a:spcBef>
                      </a:pPr>
                      <a:r>
                        <a:rPr sz="1050" spc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13</a:t>
                      </a:r>
                      <a:endParaRPr sz="1050" spc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26670" marB="0" anchor="ctr">
                    <a:solidFill>
                      <a:srgbClr val="F4F4F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73835">
                <a:tc>
                  <a:txBody>
                    <a:bodyPr/>
                    <a:lstStyle/>
                    <a:p>
                      <a:pPr marR="15240" algn="ctr">
                        <a:lnSpc>
                          <a:spcPct val="100000"/>
                        </a:lnSpc>
                        <a:spcBef>
                          <a:spcPts val="225"/>
                        </a:spcBef>
                      </a:pPr>
                      <a:r>
                        <a:rPr sz="1050" spc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14</a:t>
                      </a:r>
                      <a:endParaRPr sz="1050" spc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28575" marB="0" anchor="ctr">
                    <a:solidFill>
                      <a:srgbClr val="F4F4F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10"/>
                        </a:spcBef>
                      </a:pPr>
                      <a:r>
                        <a:rPr sz="1050" spc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15</a:t>
                      </a:r>
                      <a:endParaRPr sz="1050" spc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26670" marB="0" anchor="ctr">
                    <a:solidFill>
                      <a:srgbClr val="F4F4F4"/>
                    </a:solidFill>
                  </a:tcPr>
                </a:tc>
                <a:tc>
                  <a:txBody>
                    <a:bodyPr/>
                    <a:lstStyle/>
                    <a:p>
                      <a:pPr marR="128905" algn="r">
                        <a:lnSpc>
                          <a:spcPct val="100000"/>
                        </a:lnSpc>
                        <a:spcBef>
                          <a:spcPts val="210"/>
                        </a:spcBef>
                      </a:pPr>
                      <a:r>
                        <a:rPr sz="1050" spc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16</a:t>
                      </a:r>
                      <a:endParaRPr sz="1050" spc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26670" marB="0" anchor="ctr">
                    <a:solidFill>
                      <a:srgbClr val="F4F4F4"/>
                    </a:solidFill>
                  </a:tcPr>
                </a:tc>
                <a:tc>
                  <a:txBody>
                    <a:bodyPr/>
                    <a:lstStyle/>
                    <a:p>
                      <a:pPr marL="139065">
                        <a:lnSpc>
                          <a:spcPct val="100000"/>
                        </a:lnSpc>
                        <a:spcBef>
                          <a:spcPts val="210"/>
                        </a:spcBef>
                      </a:pPr>
                      <a:r>
                        <a:rPr sz="1050" spc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17</a:t>
                      </a:r>
                      <a:endParaRPr sz="1050" spc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26670" marB="0" anchor="ctr">
                    <a:solidFill>
                      <a:srgbClr val="F4F4F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10"/>
                        </a:spcBef>
                      </a:pPr>
                      <a:r>
                        <a:rPr sz="1050" spc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18</a:t>
                      </a:r>
                      <a:endParaRPr sz="1050" spc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26670" marB="0" anchor="ctr">
                    <a:solidFill>
                      <a:srgbClr val="F4F4F4"/>
                    </a:solidFill>
                  </a:tcPr>
                </a:tc>
                <a:tc>
                  <a:txBody>
                    <a:bodyPr/>
                    <a:lstStyle/>
                    <a:p>
                      <a:pPr marL="2540" algn="ctr">
                        <a:lnSpc>
                          <a:spcPct val="100000"/>
                        </a:lnSpc>
                        <a:spcBef>
                          <a:spcPts val="210"/>
                        </a:spcBef>
                      </a:pPr>
                      <a:r>
                        <a:rPr sz="1050" spc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19</a:t>
                      </a:r>
                      <a:endParaRPr sz="1050" spc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26670" marB="0" anchor="ctr">
                    <a:solidFill>
                      <a:srgbClr val="F4F4F4"/>
                    </a:solidFill>
                  </a:tcPr>
                </a:tc>
                <a:tc>
                  <a:txBody>
                    <a:bodyPr/>
                    <a:lstStyle/>
                    <a:p>
                      <a:pPr marL="15875" algn="ctr">
                        <a:lnSpc>
                          <a:spcPct val="100000"/>
                        </a:lnSpc>
                        <a:spcBef>
                          <a:spcPts val="210"/>
                        </a:spcBef>
                      </a:pPr>
                      <a:r>
                        <a:rPr sz="1050" spc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</a:t>
                      </a:r>
                      <a:endParaRPr sz="1050" spc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26670" marB="0" anchor="ctr">
                    <a:solidFill>
                      <a:srgbClr val="F4F4F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73841">
                <a:tc>
                  <a:txBody>
                    <a:bodyPr/>
                    <a:lstStyle/>
                    <a:p>
                      <a:pPr marR="15240" algn="ctr">
                        <a:lnSpc>
                          <a:spcPct val="100000"/>
                        </a:lnSpc>
                        <a:spcBef>
                          <a:spcPts val="225"/>
                        </a:spcBef>
                      </a:pPr>
                      <a:r>
                        <a:rPr sz="1050" b="1" spc="0" dirty="0" smtClean="0">
                          <a:solidFill>
                            <a:srgbClr val="FF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21</a:t>
                      </a:r>
                      <a:endParaRPr sz="1050" b="1" spc="0" dirty="0">
                        <a:solidFill>
                          <a:srgbClr val="FF000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28575" marB="0" anchor="ctr">
                    <a:solidFill>
                      <a:srgbClr val="F4F4F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10"/>
                        </a:spcBef>
                      </a:pPr>
                      <a:r>
                        <a:rPr sz="1050" spc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22</a:t>
                      </a:r>
                      <a:endParaRPr sz="1050" spc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26670" marB="0" anchor="ctr">
                    <a:solidFill>
                      <a:srgbClr val="F4F4F4"/>
                    </a:solidFill>
                  </a:tcPr>
                </a:tc>
                <a:tc>
                  <a:txBody>
                    <a:bodyPr/>
                    <a:lstStyle/>
                    <a:p>
                      <a:pPr marR="126364" algn="r">
                        <a:lnSpc>
                          <a:spcPct val="100000"/>
                        </a:lnSpc>
                        <a:spcBef>
                          <a:spcPts val="210"/>
                        </a:spcBef>
                      </a:pPr>
                      <a:r>
                        <a:rPr sz="1050" spc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23</a:t>
                      </a:r>
                      <a:endParaRPr sz="1050" spc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26670" marB="0" anchor="ctr">
                    <a:solidFill>
                      <a:srgbClr val="F4F4F4"/>
                    </a:solidFill>
                  </a:tcPr>
                </a:tc>
                <a:tc>
                  <a:txBody>
                    <a:bodyPr/>
                    <a:lstStyle/>
                    <a:p>
                      <a:pPr marL="128270">
                        <a:lnSpc>
                          <a:spcPct val="100000"/>
                        </a:lnSpc>
                        <a:spcBef>
                          <a:spcPts val="210"/>
                        </a:spcBef>
                      </a:pPr>
                      <a:r>
                        <a:rPr sz="1050" spc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24</a:t>
                      </a:r>
                      <a:endParaRPr sz="1050" spc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26670" marB="0" anchor="ctr">
                    <a:solidFill>
                      <a:srgbClr val="F4F4F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10"/>
                        </a:spcBef>
                      </a:pPr>
                      <a:r>
                        <a:rPr sz="1050" spc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25</a:t>
                      </a:r>
                      <a:endParaRPr sz="1050" spc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26670" marB="0" anchor="ctr">
                    <a:solidFill>
                      <a:srgbClr val="F4F4F4"/>
                    </a:solidFill>
                  </a:tcPr>
                </a:tc>
                <a:tc>
                  <a:txBody>
                    <a:bodyPr/>
                    <a:lstStyle/>
                    <a:p>
                      <a:pPr marL="2540" algn="ctr">
                        <a:lnSpc>
                          <a:spcPct val="100000"/>
                        </a:lnSpc>
                        <a:spcBef>
                          <a:spcPts val="210"/>
                        </a:spcBef>
                      </a:pPr>
                      <a:r>
                        <a:rPr sz="1050" spc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26</a:t>
                      </a:r>
                      <a:endParaRPr sz="1050" spc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26670" marB="0" anchor="ctr">
                    <a:solidFill>
                      <a:srgbClr val="F4F4F4"/>
                    </a:solidFill>
                  </a:tcPr>
                </a:tc>
                <a:tc>
                  <a:txBody>
                    <a:bodyPr/>
                    <a:lstStyle/>
                    <a:p>
                      <a:pPr marL="16510" algn="ctr">
                        <a:lnSpc>
                          <a:spcPct val="100000"/>
                        </a:lnSpc>
                        <a:spcBef>
                          <a:spcPts val="210"/>
                        </a:spcBef>
                      </a:pPr>
                      <a:r>
                        <a:rPr sz="1050" spc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27</a:t>
                      </a:r>
                      <a:endParaRPr sz="1050" spc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26670" marB="0" anchor="ctr">
                    <a:solidFill>
                      <a:srgbClr val="F4F4F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58059">
                <a:tc>
                  <a:txBody>
                    <a:bodyPr/>
                    <a:lstStyle/>
                    <a:p>
                      <a:pPr marR="15240" algn="ctr">
                        <a:lnSpc>
                          <a:spcPct val="100000"/>
                        </a:lnSpc>
                        <a:spcBef>
                          <a:spcPts val="225"/>
                        </a:spcBef>
                      </a:pPr>
                      <a:r>
                        <a:rPr sz="1050" spc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28</a:t>
                      </a:r>
                      <a:endParaRPr sz="1050" spc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28575" marB="0" anchor="ctr">
                    <a:solidFill>
                      <a:srgbClr val="F4F4F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10"/>
                        </a:spcBef>
                      </a:pPr>
                      <a:r>
                        <a:rPr sz="1050" spc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29</a:t>
                      </a:r>
                      <a:endParaRPr sz="1050" spc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26670" marB="0" anchor="ctr">
                    <a:solidFill>
                      <a:srgbClr val="F4F4F4"/>
                    </a:solidFill>
                  </a:tcPr>
                </a:tc>
                <a:tc>
                  <a:txBody>
                    <a:bodyPr/>
                    <a:lstStyle/>
                    <a:p>
                      <a:pPr marR="120650" algn="r">
                        <a:lnSpc>
                          <a:spcPct val="100000"/>
                        </a:lnSpc>
                        <a:spcBef>
                          <a:spcPts val="210"/>
                        </a:spcBef>
                      </a:pPr>
                      <a:r>
                        <a:rPr sz="1050" spc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30</a:t>
                      </a:r>
                      <a:endParaRPr sz="1050" spc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26670" marB="0" anchor="ctr">
                    <a:solidFill>
                      <a:srgbClr val="F4F4F4"/>
                    </a:solidFill>
                  </a:tcPr>
                </a:tc>
                <a:tc>
                  <a:txBody>
                    <a:bodyPr/>
                    <a:lstStyle/>
                    <a:p>
                      <a:pPr marL="176530">
                        <a:lnSpc>
                          <a:spcPct val="100000"/>
                        </a:lnSpc>
                        <a:spcBef>
                          <a:spcPts val="210"/>
                        </a:spcBef>
                      </a:pPr>
                      <a:r>
                        <a:rPr sz="1050" spc="0" dirty="0">
                          <a:solidFill>
                            <a:srgbClr val="B1B4B4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</a:t>
                      </a:r>
                      <a:endParaRPr sz="1050" spc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26670" marB="0" anchor="ctr">
                    <a:solidFill>
                      <a:srgbClr val="F4F4F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10"/>
                        </a:spcBef>
                      </a:pPr>
                      <a:r>
                        <a:rPr sz="1050" spc="0" dirty="0">
                          <a:solidFill>
                            <a:srgbClr val="B1B4B4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</a:t>
                      </a:r>
                      <a:endParaRPr sz="1050" spc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26670" marB="0" anchor="ctr">
                    <a:solidFill>
                      <a:srgbClr val="F4F4F4"/>
                    </a:solidFill>
                  </a:tcPr>
                </a:tc>
                <a:tc>
                  <a:txBody>
                    <a:bodyPr/>
                    <a:lstStyle/>
                    <a:p>
                      <a:pPr marL="2540" algn="ctr">
                        <a:lnSpc>
                          <a:spcPct val="100000"/>
                        </a:lnSpc>
                        <a:spcBef>
                          <a:spcPts val="210"/>
                        </a:spcBef>
                      </a:pPr>
                      <a:r>
                        <a:rPr sz="1050" spc="0" dirty="0">
                          <a:solidFill>
                            <a:srgbClr val="B1B4B4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</a:t>
                      </a:r>
                      <a:endParaRPr sz="1050" spc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26670" marB="0" anchor="ctr">
                    <a:solidFill>
                      <a:srgbClr val="F4F4F4"/>
                    </a:solidFill>
                  </a:tcPr>
                </a:tc>
                <a:tc>
                  <a:txBody>
                    <a:bodyPr/>
                    <a:lstStyle/>
                    <a:p>
                      <a:pPr marL="16510" algn="ctr">
                        <a:lnSpc>
                          <a:spcPct val="100000"/>
                        </a:lnSpc>
                        <a:spcBef>
                          <a:spcPts val="210"/>
                        </a:spcBef>
                      </a:pPr>
                      <a:r>
                        <a:rPr sz="1050" spc="0" dirty="0">
                          <a:solidFill>
                            <a:srgbClr val="B1B4B4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</a:t>
                      </a:r>
                      <a:endParaRPr sz="1050" spc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26670" marB="0" anchor="ctr">
                    <a:solidFill>
                      <a:srgbClr val="F4F4F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graphicFrame>
        <p:nvGraphicFramePr>
          <p:cNvPr id="17" name="object 1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33066008"/>
              </p:ext>
            </p:extLst>
          </p:nvPr>
        </p:nvGraphicFramePr>
        <p:xfrm>
          <a:off x="757440" y="4847722"/>
          <a:ext cx="2738754" cy="1614437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37338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9814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9624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39560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39878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396875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379730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266936">
                <a:tc>
                  <a:txBody>
                    <a:bodyPr/>
                    <a:lstStyle/>
                    <a:p>
                      <a:pPr marL="128270">
                        <a:lnSpc>
                          <a:spcPct val="100000"/>
                        </a:lnSpc>
                        <a:spcBef>
                          <a:spcPts val="65"/>
                        </a:spcBef>
                      </a:pPr>
                      <a:r>
                        <a:rPr sz="1050" b="1" spc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</a:t>
                      </a:r>
                      <a:endParaRPr sz="1050" spc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8255" marB="0" anchor="ctr">
                    <a:solidFill>
                      <a:srgbClr val="E7C3B8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60"/>
                        </a:spcBef>
                      </a:pPr>
                      <a:r>
                        <a:rPr sz="1050" b="1" spc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</a:t>
                      </a:r>
                      <a:endParaRPr sz="1050" spc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7620" marB="0" anchor="ctr">
                    <a:solidFill>
                      <a:srgbClr val="E7C3B8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60"/>
                        </a:spcBef>
                      </a:pPr>
                      <a:r>
                        <a:rPr sz="1050" b="1" spc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</a:t>
                      </a:r>
                      <a:endParaRPr sz="1050" spc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7620" marB="0" anchor="ctr">
                    <a:solidFill>
                      <a:srgbClr val="E7C3B8"/>
                    </a:solidFill>
                  </a:tcPr>
                </a:tc>
                <a:tc>
                  <a:txBody>
                    <a:bodyPr/>
                    <a:lstStyle/>
                    <a:p>
                      <a:pPr marR="142875" algn="r">
                        <a:lnSpc>
                          <a:spcPct val="100000"/>
                        </a:lnSpc>
                        <a:spcBef>
                          <a:spcPts val="60"/>
                        </a:spcBef>
                      </a:pPr>
                      <a:r>
                        <a:rPr sz="1050" b="1" spc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Q</a:t>
                      </a:r>
                      <a:endParaRPr sz="1050" spc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7620" marB="0" anchor="ctr">
                    <a:solidFill>
                      <a:srgbClr val="E7C3B8"/>
                    </a:solidFill>
                  </a:tcPr>
                </a:tc>
                <a:tc>
                  <a:txBody>
                    <a:bodyPr/>
                    <a:lstStyle/>
                    <a:p>
                      <a:pPr marL="152400">
                        <a:lnSpc>
                          <a:spcPct val="100000"/>
                        </a:lnSpc>
                        <a:spcBef>
                          <a:spcPts val="60"/>
                        </a:spcBef>
                      </a:pPr>
                      <a:r>
                        <a:rPr sz="1050" b="1" spc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Q</a:t>
                      </a:r>
                      <a:endParaRPr sz="1050" spc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7620" marB="0" anchor="ctr">
                    <a:solidFill>
                      <a:srgbClr val="E7C3B8"/>
                    </a:solidFill>
                  </a:tcPr>
                </a:tc>
                <a:tc>
                  <a:txBody>
                    <a:bodyPr/>
                    <a:lstStyle/>
                    <a:p>
                      <a:pPr marL="160020">
                        <a:lnSpc>
                          <a:spcPct val="100000"/>
                        </a:lnSpc>
                        <a:spcBef>
                          <a:spcPts val="60"/>
                        </a:spcBef>
                      </a:pPr>
                      <a:r>
                        <a:rPr sz="1050" b="1" spc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</a:t>
                      </a:r>
                      <a:endParaRPr sz="1050" spc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7620" marB="0" anchor="ctr">
                    <a:solidFill>
                      <a:srgbClr val="E7C3B8"/>
                    </a:solidFill>
                  </a:tcPr>
                </a:tc>
                <a:tc>
                  <a:txBody>
                    <a:bodyPr/>
                    <a:lstStyle/>
                    <a:p>
                      <a:pPr marL="13970" algn="ctr">
                        <a:lnSpc>
                          <a:spcPct val="100000"/>
                        </a:lnSpc>
                        <a:spcBef>
                          <a:spcPts val="60"/>
                        </a:spcBef>
                      </a:pPr>
                      <a:r>
                        <a:rPr sz="1050" b="1" spc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</a:t>
                      </a:r>
                      <a:endParaRPr sz="1050" spc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7620" marB="0" anchor="ctr">
                    <a:solidFill>
                      <a:srgbClr val="E7C3B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67946">
                <a:tc>
                  <a:txBody>
                    <a:bodyPr/>
                    <a:lstStyle/>
                    <a:p>
                      <a:pPr marL="109855">
                        <a:lnSpc>
                          <a:spcPct val="100000"/>
                        </a:lnSpc>
                        <a:spcBef>
                          <a:spcPts val="180"/>
                        </a:spcBef>
                      </a:pPr>
                      <a:r>
                        <a:rPr sz="1050" spc="0" dirty="0" smtClean="0">
                          <a:solidFill>
                            <a:srgbClr val="B1B4B4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25</a:t>
                      </a:r>
                      <a:endParaRPr sz="1050" spc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22860" marB="0" anchor="ctr">
                    <a:solidFill>
                      <a:srgbClr val="F4F4F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60"/>
                        </a:spcBef>
                      </a:pPr>
                      <a:r>
                        <a:rPr sz="1050" spc="0" dirty="0" smtClean="0">
                          <a:solidFill>
                            <a:srgbClr val="B1B4B4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26</a:t>
                      </a:r>
                      <a:endParaRPr sz="1050" spc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20320" marB="0" anchor="ctr">
                    <a:solidFill>
                      <a:srgbClr val="F4F4F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60"/>
                        </a:spcBef>
                      </a:pPr>
                      <a:r>
                        <a:rPr sz="1050" spc="0" dirty="0" smtClean="0">
                          <a:solidFill>
                            <a:srgbClr val="B1B4B4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27</a:t>
                      </a:r>
                      <a:endParaRPr sz="1050" spc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20320" marB="0" anchor="ctr">
                    <a:solidFill>
                      <a:srgbClr val="F4F4F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60"/>
                        </a:spcBef>
                      </a:pPr>
                      <a:r>
                        <a:rPr sz="1050" b="1" spc="0" dirty="0">
                          <a:solidFill>
                            <a:srgbClr val="FF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</a:t>
                      </a:r>
                    </a:p>
                  </a:txBody>
                  <a:tcPr marL="0" marR="0" marT="20320" marB="0" anchor="ctr">
                    <a:solidFill>
                      <a:srgbClr val="F4F4F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60"/>
                        </a:spcBef>
                      </a:pPr>
                      <a:r>
                        <a:rPr sz="1050" spc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</a:t>
                      </a:r>
                    </a:p>
                  </a:txBody>
                  <a:tcPr marL="0" marR="0" marT="20320" marB="0" anchor="ctr">
                    <a:solidFill>
                      <a:srgbClr val="F4F4F4"/>
                    </a:solidFill>
                  </a:tcPr>
                </a:tc>
                <a:tc>
                  <a:txBody>
                    <a:bodyPr/>
                    <a:lstStyle/>
                    <a:p>
                      <a:pPr marL="169545">
                        <a:lnSpc>
                          <a:spcPct val="100000"/>
                        </a:lnSpc>
                        <a:spcBef>
                          <a:spcPts val="160"/>
                        </a:spcBef>
                      </a:pPr>
                      <a:r>
                        <a:rPr sz="1050" spc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</a:t>
                      </a:r>
                    </a:p>
                  </a:txBody>
                  <a:tcPr marL="0" marR="0" marT="20320" marB="0" anchor="ctr">
                    <a:solidFill>
                      <a:srgbClr val="F4F4F4"/>
                    </a:solidFill>
                  </a:tcPr>
                </a:tc>
                <a:tc>
                  <a:txBody>
                    <a:bodyPr/>
                    <a:lstStyle/>
                    <a:p>
                      <a:pPr marL="13970" algn="ctr">
                        <a:lnSpc>
                          <a:spcPct val="100000"/>
                        </a:lnSpc>
                        <a:spcBef>
                          <a:spcPts val="160"/>
                        </a:spcBef>
                      </a:pPr>
                      <a:r>
                        <a:rPr sz="1050" spc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</a:t>
                      </a:r>
                      <a:endParaRPr sz="1050" spc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20320" marB="0" anchor="ctr">
                    <a:solidFill>
                      <a:srgbClr val="F4F4F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73832">
                <a:tc>
                  <a:txBody>
                    <a:bodyPr/>
                    <a:lstStyle/>
                    <a:p>
                      <a:pPr marL="147955">
                        <a:lnSpc>
                          <a:spcPct val="100000"/>
                        </a:lnSpc>
                        <a:spcBef>
                          <a:spcPts val="225"/>
                        </a:spcBef>
                      </a:pPr>
                      <a:r>
                        <a:rPr sz="1050" spc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</a:t>
                      </a:r>
                      <a:endParaRPr sz="1050" spc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28575" marB="0" anchor="ctr">
                    <a:solidFill>
                      <a:srgbClr val="F4F4F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10"/>
                        </a:spcBef>
                      </a:pPr>
                      <a:r>
                        <a:rPr sz="1050" spc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</a:t>
                      </a:r>
                      <a:endParaRPr sz="1050" spc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26670" marB="0" anchor="ctr">
                    <a:solidFill>
                      <a:srgbClr val="F4F4F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10"/>
                        </a:spcBef>
                      </a:pPr>
                      <a:r>
                        <a:rPr sz="1050" spc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</a:t>
                      </a:r>
                      <a:endParaRPr sz="1050" spc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26670" marB="0" anchor="ctr">
                    <a:solidFill>
                      <a:srgbClr val="F4F4F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10"/>
                        </a:spcBef>
                      </a:pPr>
                      <a:r>
                        <a:rPr sz="1050" spc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</a:t>
                      </a:r>
                    </a:p>
                  </a:txBody>
                  <a:tcPr marL="0" marR="0" marT="26670" marB="0" anchor="ctr">
                    <a:solidFill>
                      <a:srgbClr val="F4F4F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10"/>
                        </a:spcBef>
                      </a:pPr>
                      <a:r>
                        <a:rPr sz="1050" spc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9</a:t>
                      </a:r>
                    </a:p>
                  </a:txBody>
                  <a:tcPr marL="0" marR="0" marT="26670" marB="0" anchor="ctr">
                    <a:solidFill>
                      <a:srgbClr val="F4F4F4"/>
                    </a:solidFill>
                  </a:tcPr>
                </a:tc>
                <a:tc>
                  <a:txBody>
                    <a:bodyPr/>
                    <a:lstStyle/>
                    <a:p>
                      <a:pPr marL="132715">
                        <a:lnSpc>
                          <a:spcPct val="100000"/>
                        </a:lnSpc>
                        <a:spcBef>
                          <a:spcPts val="210"/>
                        </a:spcBef>
                      </a:pPr>
                      <a:r>
                        <a:rPr sz="1050" spc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</a:t>
                      </a:r>
                      <a:endParaRPr sz="1050" spc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26670" marB="0" anchor="ctr">
                    <a:solidFill>
                      <a:srgbClr val="F4F4F4"/>
                    </a:solidFill>
                  </a:tcPr>
                </a:tc>
                <a:tc>
                  <a:txBody>
                    <a:bodyPr/>
                    <a:lstStyle/>
                    <a:p>
                      <a:pPr marL="13970" algn="ctr">
                        <a:lnSpc>
                          <a:spcPct val="100000"/>
                        </a:lnSpc>
                        <a:spcBef>
                          <a:spcPts val="210"/>
                        </a:spcBef>
                      </a:pPr>
                      <a:r>
                        <a:rPr sz="1050" spc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11</a:t>
                      </a:r>
                      <a:endParaRPr sz="1050" spc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26670" marB="0" anchor="ctr">
                    <a:solidFill>
                      <a:srgbClr val="F4F4F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73847">
                <a:tc>
                  <a:txBody>
                    <a:bodyPr/>
                    <a:lstStyle/>
                    <a:p>
                      <a:pPr marL="116839">
                        <a:lnSpc>
                          <a:spcPct val="100000"/>
                        </a:lnSpc>
                        <a:spcBef>
                          <a:spcPts val="225"/>
                        </a:spcBef>
                      </a:pPr>
                      <a:r>
                        <a:rPr sz="1050" b="1" spc="0" dirty="0" smtClean="0">
                          <a:solidFill>
                            <a:srgbClr val="FF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12</a:t>
                      </a:r>
                      <a:endParaRPr sz="1050" b="1" spc="0" dirty="0">
                        <a:solidFill>
                          <a:srgbClr val="FF000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28575" marB="0" anchor="ctr">
                    <a:solidFill>
                      <a:srgbClr val="F4F4F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10"/>
                        </a:spcBef>
                      </a:pPr>
                      <a:r>
                        <a:rPr sz="1050" spc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13</a:t>
                      </a:r>
                      <a:endParaRPr sz="1050" spc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26670" marB="0" anchor="ctr">
                    <a:solidFill>
                      <a:srgbClr val="F4F4F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10"/>
                        </a:spcBef>
                      </a:pPr>
                      <a:r>
                        <a:rPr sz="1050" spc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14</a:t>
                      </a:r>
                      <a:endParaRPr sz="1050" spc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26670" marB="0" anchor="ctr">
                    <a:solidFill>
                      <a:srgbClr val="F4F4F4"/>
                    </a:solidFill>
                  </a:tcPr>
                </a:tc>
                <a:tc>
                  <a:txBody>
                    <a:bodyPr/>
                    <a:lstStyle/>
                    <a:p>
                      <a:pPr marR="130810" algn="r">
                        <a:lnSpc>
                          <a:spcPct val="100000"/>
                        </a:lnSpc>
                        <a:spcBef>
                          <a:spcPts val="210"/>
                        </a:spcBef>
                      </a:pPr>
                      <a:r>
                        <a:rPr sz="1050" spc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15</a:t>
                      </a:r>
                      <a:endParaRPr sz="1050" spc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26670" marB="0" anchor="ctr">
                    <a:solidFill>
                      <a:srgbClr val="F4F4F4"/>
                    </a:solidFill>
                  </a:tcPr>
                </a:tc>
                <a:tc>
                  <a:txBody>
                    <a:bodyPr/>
                    <a:lstStyle/>
                    <a:p>
                      <a:pPr marL="136525">
                        <a:lnSpc>
                          <a:spcPct val="100000"/>
                        </a:lnSpc>
                        <a:spcBef>
                          <a:spcPts val="210"/>
                        </a:spcBef>
                      </a:pPr>
                      <a:r>
                        <a:rPr sz="1050" spc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16</a:t>
                      </a:r>
                      <a:endParaRPr sz="1050" spc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26670" marB="0" anchor="ctr">
                    <a:solidFill>
                      <a:srgbClr val="F4F4F4"/>
                    </a:solidFill>
                  </a:tcPr>
                </a:tc>
                <a:tc>
                  <a:txBody>
                    <a:bodyPr/>
                    <a:lstStyle/>
                    <a:p>
                      <a:pPr marL="139065">
                        <a:lnSpc>
                          <a:spcPct val="100000"/>
                        </a:lnSpc>
                        <a:spcBef>
                          <a:spcPts val="210"/>
                        </a:spcBef>
                      </a:pPr>
                      <a:r>
                        <a:rPr sz="1050" spc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17</a:t>
                      </a:r>
                      <a:endParaRPr sz="1050" spc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26670" marB="0" anchor="ctr">
                    <a:solidFill>
                      <a:srgbClr val="F4F4F4"/>
                    </a:solidFill>
                  </a:tcPr>
                </a:tc>
                <a:tc>
                  <a:txBody>
                    <a:bodyPr/>
                    <a:lstStyle/>
                    <a:p>
                      <a:pPr marL="13970" algn="ctr">
                        <a:lnSpc>
                          <a:spcPct val="100000"/>
                        </a:lnSpc>
                        <a:spcBef>
                          <a:spcPts val="210"/>
                        </a:spcBef>
                      </a:pPr>
                      <a:r>
                        <a:rPr sz="1050" spc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18</a:t>
                      </a:r>
                      <a:endParaRPr sz="1050" spc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26670" marB="0" anchor="ctr">
                    <a:solidFill>
                      <a:srgbClr val="F4F4F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73832">
                <a:tc>
                  <a:txBody>
                    <a:bodyPr/>
                    <a:lstStyle/>
                    <a:p>
                      <a:pPr marL="113030">
                        <a:lnSpc>
                          <a:spcPct val="100000"/>
                        </a:lnSpc>
                        <a:spcBef>
                          <a:spcPts val="225"/>
                        </a:spcBef>
                      </a:pPr>
                      <a:r>
                        <a:rPr sz="1050" spc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19</a:t>
                      </a:r>
                      <a:endParaRPr sz="1050" spc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28575" marB="0" anchor="ctr">
                    <a:solidFill>
                      <a:srgbClr val="F4F4F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10"/>
                        </a:spcBef>
                      </a:pPr>
                      <a:r>
                        <a:rPr sz="1050" spc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</a:t>
                      </a:r>
                      <a:endParaRPr sz="1050" spc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26670" marB="0" anchor="ctr">
                    <a:solidFill>
                      <a:srgbClr val="F4F4F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10"/>
                        </a:spcBef>
                      </a:pPr>
                      <a:r>
                        <a:rPr sz="1050" spc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21</a:t>
                      </a:r>
                      <a:endParaRPr sz="1050" spc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26670" marB="0" anchor="ctr">
                    <a:solidFill>
                      <a:srgbClr val="F4F4F4"/>
                    </a:solidFill>
                  </a:tcPr>
                </a:tc>
                <a:tc>
                  <a:txBody>
                    <a:bodyPr/>
                    <a:lstStyle/>
                    <a:p>
                      <a:pPr marR="124460" algn="r">
                        <a:lnSpc>
                          <a:spcPct val="100000"/>
                        </a:lnSpc>
                        <a:spcBef>
                          <a:spcPts val="210"/>
                        </a:spcBef>
                      </a:pPr>
                      <a:r>
                        <a:rPr sz="1050" spc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22</a:t>
                      </a:r>
                      <a:endParaRPr sz="1050" spc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26670" marB="0" anchor="ctr">
                    <a:solidFill>
                      <a:srgbClr val="F4F4F4"/>
                    </a:solidFill>
                  </a:tcPr>
                </a:tc>
                <a:tc>
                  <a:txBody>
                    <a:bodyPr/>
                    <a:lstStyle/>
                    <a:p>
                      <a:pPr marL="133350">
                        <a:lnSpc>
                          <a:spcPct val="100000"/>
                        </a:lnSpc>
                        <a:spcBef>
                          <a:spcPts val="210"/>
                        </a:spcBef>
                      </a:pPr>
                      <a:r>
                        <a:rPr sz="1050" spc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23</a:t>
                      </a:r>
                      <a:endParaRPr sz="1050" spc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26670" marB="0" anchor="ctr">
                    <a:solidFill>
                      <a:srgbClr val="F4F4F4"/>
                    </a:solidFill>
                  </a:tcPr>
                </a:tc>
                <a:tc>
                  <a:txBody>
                    <a:bodyPr/>
                    <a:lstStyle/>
                    <a:p>
                      <a:pPr marL="128270">
                        <a:lnSpc>
                          <a:spcPct val="100000"/>
                        </a:lnSpc>
                        <a:spcBef>
                          <a:spcPts val="210"/>
                        </a:spcBef>
                      </a:pPr>
                      <a:r>
                        <a:rPr sz="1050" spc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24</a:t>
                      </a:r>
                      <a:endParaRPr sz="1050" spc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26670" marB="0" anchor="ctr">
                    <a:solidFill>
                      <a:srgbClr val="F4F4F4"/>
                    </a:solidFill>
                  </a:tcPr>
                </a:tc>
                <a:tc>
                  <a:txBody>
                    <a:bodyPr/>
                    <a:lstStyle/>
                    <a:p>
                      <a:pPr marL="13970" algn="ctr">
                        <a:lnSpc>
                          <a:spcPct val="100000"/>
                        </a:lnSpc>
                        <a:spcBef>
                          <a:spcPts val="210"/>
                        </a:spcBef>
                      </a:pPr>
                      <a:r>
                        <a:rPr sz="1050" spc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25</a:t>
                      </a:r>
                      <a:endParaRPr sz="1050" spc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26670" marB="0" anchor="ctr">
                    <a:solidFill>
                      <a:srgbClr val="F4F4F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58044">
                <a:tc>
                  <a:txBody>
                    <a:bodyPr/>
                    <a:lstStyle/>
                    <a:p>
                      <a:pPr marL="106045">
                        <a:lnSpc>
                          <a:spcPct val="100000"/>
                        </a:lnSpc>
                        <a:spcBef>
                          <a:spcPts val="225"/>
                        </a:spcBef>
                      </a:pPr>
                      <a:r>
                        <a:rPr sz="1050" spc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26</a:t>
                      </a:r>
                      <a:endParaRPr sz="1050" spc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28575" marB="0" anchor="ctr">
                    <a:solidFill>
                      <a:srgbClr val="F4F4F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10"/>
                        </a:spcBef>
                      </a:pPr>
                      <a:r>
                        <a:rPr sz="1050" spc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27</a:t>
                      </a:r>
                      <a:endParaRPr sz="1050" spc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26670" marB="0" anchor="ctr">
                    <a:solidFill>
                      <a:srgbClr val="F4F4F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10"/>
                        </a:spcBef>
                      </a:pPr>
                      <a:r>
                        <a:rPr sz="1050" spc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28</a:t>
                      </a:r>
                      <a:endParaRPr sz="1050" spc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26670" marB="0" anchor="ctr">
                    <a:solidFill>
                      <a:srgbClr val="F4F4F4"/>
                    </a:solidFill>
                  </a:tcPr>
                </a:tc>
                <a:tc>
                  <a:txBody>
                    <a:bodyPr/>
                    <a:lstStyle/>
                    <a:p>
                      <a:pPr marR="120650" algn="r">
                        <a:lnSpc>
                          <a:spcPct val="100000"/>
                        </a:lnSpc>
                        <a:spcBef>
                          <a:spcPts val="210"/>
                        </a:spcBef>
                      </a:pPr>
                      <a:r>
                        <a:rPr sz="1050" spc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29</a:t>
                      </a:r>
                      <a:endParaRPr sz="1050" spc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26670" marB="0" anchor="ctr">
                    <a:solidFill>
                      <a:srgbClr val="F4F4F4"/>
                    </a:solidFill>
                  </a:tcPr>
                </a:tc>
                <a:tc>
                  <a:txBody>
                    <a:bodyPr/>
                    <a:lstStyle/>
                    <a:p>
                      <a:pPr marL="128270">
                        <a:lnSpc>
                          <a:spcPct val="100000"/>
                        </a:lnSpc>
                        <a:spcBef>
                          <a:spcPts val="210"/>
                        </a:spcBef>
                      </a:pPr>
                      <a:r>
                        <a:rPr sz="1050" b="1" spc="0" dirty="0" smtClean="0">
                          <a:solidFill>
                            <a:srgbClr val="FF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30</a:t>
                      </a:r>
                      <a:endParaRPr sz="1050" b="1" spc="0" dirty="0">
                        <a:solidFill>
                          <a:srgbClr val="FF000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26670" marB="0" anchor="ctr">
                    <a:solidFill>
                      <a:srgbClr val="F4F4F4"/>
                    </a:solidFill>
                  </a:tcPr>
                </a:tc>
                <a:tc>
                  <a:txBody>
                    <a:bodyPr/>
                    <a:lstStyle/>
                    <a:p>
                      <a:pPr marL="138430">
                        <a:lnSpc>
                          <a:spcPct val="100000"/>
                        </a:lnSpc>
                        <a:spcBef>
                          <a:spcPts val="210"/>
                        </a:spcBef>
                      </a:pPr>
                      <a:r>
                        <a:rPr sz="1050" spc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31</a:t>
                      </a:r>
                      <a:endParaRPr sz="1050" spc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26670" marB="0" anchor="ctr">
                    <a:solidFill>
                      <a:srgbClr val="F4F4F4"/>
                    </a:solidFill>
                  </a:tcPr>
                </a:tc>
                <a:tc>
                  <a:txBody>
                    <a:bodyPr/>
                    <a:lstStyle/>
                    <a:p>
                      <a:pPr marL="13970" algn="ctr">
                        <a:lnSpc>
                          <a:spcPct val="100000"/>
                        </a:lnSpc>
                        <a:spcBef>
                          <a:spcPts val="210"/>
                        </a:spcBef>
                      </a:pPr>
                      <a:r>
                        <a:rPr sz="1050" spc="0" dirty="0">
                          <a:solidFill>
                            <a:srgbClr val="B1B4B4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</a:t>
                      </a:r>
                      <a:endParaRPr sz="1050" spc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26670" marB="0" anchor="ctr">
                    <a:solidFill>
                      <a:srgbClr val="F4F4F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graphicFrame>
        <p:nvGraphicFramePr>
          <p:cNvPr id="18" name="object 1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88939305"/>
              </p:ext>
            </p:extLst>
          </p:nvPr>
        </p:nvGraphicFramePr>
        <p:xfrm>
          <a:off x="757440" y="7497592"/>
          <a:ext cx="2741929" cy="1872481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3746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9624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9814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39624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398779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396875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381000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266936">
                <a:tc>
                  <a:txBody>
                    <a:bodyPr/>
                    <a:lstStyle/>
                    <a:p>
                      <a:pPr marL="128270">
                        <a:lnSpc>
                          <a:spcPct val="100000"/>
                        </a:lnSpc>
                        <a:spcBef>
                          <a:spcPts val="65"/>
                        </a:spcBef>
                      </a:pPr>
                      <a:r>
                        <a:rPr sz="1050" b="1" spc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</a:t>
                      </a:r>
                      <a:endParaRPr sz="1050" spc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8255" marB="0" anchor="ctr">
                    <a:solidFill>
                      <a:srgbClr val="E7C3B8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60"/>
                        </a:spcBef>
                      </a:pPr>
                      <a:r>
                        <a:rPr sz="1050" b="1" spc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</a:t>
                      </a:r>
                      <a:endParaRPr sz="1050" spc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7620" marB="0" anchor="ctr">
                    <a:solidFill>
                      <a:srgbClr val="E7C3B8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60"/>
                        </a:spcBef>
                      </a:pPr>
                      <a:r>
                        <a:rPr sz="1050" b="1" spc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</a:t>
                      </a:r>
                      <a:endParaRPr sz="1050" spc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7620" marB="0" anchor="ctr">
                    <a:solidFill>
                      <a:srgbClr val="E7C3B8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60"/>
                        </a:spcBef>
                      </a:pPr>
                      <a:r>
                        <a:rPr sz="1050" b="1" spc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Q</a:t>
                      </a:r>
                      <a:endParaRPr sz="1050" spc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7620" marB="0" anchor="ctr">
                    <a:solidFill>
                      <a:srgbClr val="E7C3B8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60"/>
                        </a:spcBef>
                      </a:pPr>
                      <a:r>
                        <a:rPr sz="1050" b="1" spc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Q</a:t>
                      </a:r>
                      <a:endParaRPr sz="1050" spc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7620" marB="0" anchor="ctr">
                    <a:solidFill>
                      <a:srgbClr val="E7C3B8"/>
                    </a:solidFill>
                  </a:tcPr>
                </a:tc>
                <a:tc>
                  <a:txBody>
                    <a:bodyPr/>
                    <a:lstStyle/>
                    <a:p>
                      <a:pPr marL="160655">
                        <a:lnSpc>
                          <a:spcPct val="100000"/>
                        </a:lnSpc>
                        <a:spcBef>
                          <a:spcPts val="60"/>
                        </a:spcBef>
                      </a:pPr>
                      <a:r>
                        <a:rPr sz="1050" b="1" spc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</a:t>
                      </a:r>
                      <a:endParaRPr sz="1050" spc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7620" marB="0" anchor="ctr">
                    <a:solidFill>
                      <a:srgbClr val="E7C3B8"/>
                    </a:solidFill>
                  </a:tcPr>
                </a:tc>
                <a:tc>
                  <a:txBody>
                    <a:bodyPr/>
                    <a:lstStyle/>
                    <a:p>
                      <a:pPr marL="15240" algn="ctr">
                        <a:lnSpc>
                          <a:spcPct val="100000"/>
                        </a:lnSpc>
                        <a:spcBef>
                          <a:spcPts val="60"/>
                        </a:spcBef>
                      </a:pPr>
                      <a:r>
                        <a:rPr sz="1050" b="1" spc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</a:t>
                      </a:r>
                      <a:endParaRPr sz="1050" spc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7620" marB="0" anchor="ctr">
                    <a:solidFill>
                      <a:srgbClr val="E7C3B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67946">
                <a:tc>
                  <a:txBody>
                    <a:bodyPr/>
                    <a:lstStyle/>
                    <a:p>
                      <a:pPr marL="106045">
                        <a:lnSpc>
                          <a:spcPct val="100000"/>
                        </a:lnSpc>
                        <a:spcBef>
                          <a:spcPts val="180"/>
                        </a:spcBef>
                      </a:pPr>
                      <a:r>
                        <a:rPr sz="1050" spc="0" dirty="0" smtClean="0">
                          <a:solidFill>
                            <a:srgbClr val="B1B4B4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26</a:t>
                      </a:r>
                      <a:endParaRPr sz="1050" spc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22860" marB="0" anchor="ctr">
                    <a:solidFill>
                      <a:srgbClr val="F4F4F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60"/>
                        </a:spcBef>
                      </a:pPr>
                      <a:r>
                        <a:rPr sz="1050" spc="0" dirty="0" smtClean="0">
                          <a:solidFill>
                            <a:srgbClr val="B1B4B4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27</a:t>
                      </a:r>
                      <a:endParaRPr sz="1050" spc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20320" marB="0" anchor="ctr">
                    <a:solidFill>
                      <a:srgbClr val="F4F4F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60"/>
                        </a:spcBef>
                      </a:pPr>
                      <a:r>
                        <a:rPr sz="1050" spc="0" dirty="0" smtClean="0">
                          <a:solidFill>
                            <a:srgbClr val="B1B4B4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28</a:t>
                      </a:r>
                      <a:endParaRPr sz="1050" spc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20320" marB="0" anchor="ctr">
                    <a:solidFill>
                      <a:srgbClr val="F4F4F4"/>
                    </a:solidFill>
                  </a:tcPr>
                </a:tc>
                <a:tc>
                  <a:txBody>
                    <a:bodyPr/>
                    <a:lstStyle/>
                    <a:p>
                      <a:pPr marL="635" algn="ctr">
                        <a:lnSpc>
                          <a:spcPct val="100000"/>
                        </a:lnSpc>
                        <a:spcBef>
                          <a:spcPts val="160"/>
                        </a:spcBef>
                      </a:pPr>
                      <a:r>
                        <a:rPr sz="1050" spc="0" dirty="0" smtClean="0">
                          <a:solidFill>
                            <a:srgbClr val="B1B4B4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29</a:t>
                      </a:r>
                      <a:endParaRPr sz="1050" spc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20320" marB="0" anchor="ctr">
                    <a:solidFill>
                      <a:srgbClr val="F4F4F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60"/>
                        </a:spcBef>
                      </a:pPr>
                      <a:r>
                        <a:rPr sz="1050" spc="0" dirty="0" smtClean="0">
                          <a:solidFill>
                            <a:srgbClr val="B1B4B4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30</a:t>
                      </a:r>
                      <a:endParaRPr sz="1050" spc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20320" marB="0" anchor="ctr">
                    <a:solidFill>
                      <a:srgbClr val="F4F4F4"/>
                    </a:solidFill>
                  </a:tcPr>
                </a:tc>
                <a:tc>
                  <a:txBody>
                    <a:bodyPr/>
                    <a:lstStyle/>
                    <a:p>
                      <a:pPr marL="139065">
                        <a:lnSpc>
                          <a:spcPct val="100000"/>
                        </a:lnSpc>
                        <a:spcBef>
                          <a:spcPts val="160"/>
                        </a:spcBef>
                      </a:pPr>
                      <a:r>
                        <a:rPr sz="1050" spc="0" dirty="0" smtClean="0">
                          <a:solidFill>
                            <a:srgbClr val="B1B4B4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31</a:t>
                      </a:r>
                      <a:endParaRPr sz="1050" spc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20320" marB="0" anchor="ctr">
                    <a:solidFill>
                      <a:srgbClr val="F4F4F4"/>
                    </a:solidFill>
                  </a:tcPr>
                </a:tc>
                <a:tc>
                  <a:txBody>
                    <a:bodyPr/>
                    <a:lstStyle/>
                    <a:p>
                      <a:pPr marL="15240" algn="ctr">
                        <a:lnSpc>
                          <a:spcPct val="100000"/>
                        </a:lnSpc>
                        <a:spcBef>
                          <a:spcPts val="160"/>
                        </a:spcBef>
                      </a:pPr>
                      <a:r>
                        <a:rPr sz="1050" spc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</a:t>
                      </a:r>
                      <a:endParaRPr sz="1050" spc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20320" marB="0" anchor="ctr">
                    <a:solidFill>
                      <a:srgbClr val="F4F4F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73832">
                <a:tc>
                  <a:txBody>
                    <a:bodyPr/>
                    <a:lstStyle/>
                    <a:p>
                      <a:pPr marL="147955">
                        <a:lnSpc>
                          <a:spcPct val="100000"/>
                        </a:lnSpc>
                        <a:spcBef>
                          <a:spcPts val="225"/>
                        </a:spcBef>
                      </a:pPr>
                      <a:r>
                        <a:rPr sz="1050" spc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</a:t>
                      </a:r>
                      <a:endParaRPr sz="1050" spc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28575" marB="0" anchor="ctr">
                    <a:solidFill>
                      <a:srgbClr val="F4F4F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10"/>
                        </a:spcBef>
                      </a:pPr>
                      <a:r>
                        <a:rPr sz="1050" spc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</a:t>
                      </a:r>
                      <a:endParaRPr sz="1050" spc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26670" marB="0" anchor="ctr">
                    <a:solidFill>
                      <a:srgbClr val="F4F4F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10"/>
                        </a:spcBef>
                      </a:pPr>
                      <a:r>
                        <a:rPr sz="1050" spc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</a:t>
                      </a:r>
                      <a:endParaRPr sz="1050" spc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26670" marB="0" anchor="ctr">
                    <a:solidFill>
                      <a:srgbClr val="F4F4F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10"/>
                        </a:spcBef>
                      </a:pPr>
                      <a:r>
                        <a:rPr sz="1050" spc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</a:t>
                      </a:r>
                    </a:p>
                  </a:txBody>
                  <a:tcPr marL="0" marR="0" marT="26670" marB="0" anchor="ctr">
                    <a:solidFill>
                      <a:srgbClr val="F4F4F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10"/>
                        </a:spcBef>
                      </a:pPr>
                      <a:r>
                        <a:rPr sz="1050" spc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</a:t>
                      </a:r>
                    </a:p>
                  </a:txBody>
                  <a:tcPr marL="0" marR="0" marT="26670" marB="0" anchor="ctr">
                    <a:solidFill>
                      <a:srgbClr val="F4F4F4"/>
                    </a:solidFill>
                  </a:tcPr>
                </a:tc>
                <a:tc>
                  <a:txBody>
                    <a:bodyPr/>
                    <a:lstStyle/>
                    <a:p>
                      <a:pPr marL="170815">
                        <a:lnSpc>
                          <a:spcPct val="100000"/>
                        </a:lnSpc>
                        <a:spcBef>
                          <a:spcPts val="210"/>
                        </a:spcBef>
                      </a:pPr>
                      <a:r>
                        <a:rPr sz="1050" spc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</a:t>
                      </a:r>
                    </a:p>
                  </a:txBody>
                  <a:tcPr marL="0" marR="0" marT="26670" marB="0" anchor="ctr">
                    <a:solidFill>
                      <a:srgbClr val="F4F4F4"/>
                    </a:solidFill>
                  </a:tcPr>
                </a:tc>
                <a:tc>
                  <a:txBody>
                    <a:bodyPr/>
                    <a:lstStyle/>
                    <a:p>
                      <a:pPr marL="15240" algn="ctr">
                        <a:lnSpc>
                          <a:spcPct val="100000"/>
                        </a:lnSpc>
                        <a:spcBef>
                          <a:spcPts val="210"/>
                        </a:spcBef>
                      </a:pPr>
                      <a:r>
                        <a:rPr sz="1050" spc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</a:t>
                      </a:r>
                      <a:endParaRPr sz="1050" spc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26670" marB="0" anchor="ctr">
                    <a:solidFill>
                      <a:srgbClr val="F4F4F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73847">
                <a:tc>
                  <a:txBody>
                    <a:bodyPr/>
                    <a:lstStyle/>
                    <a:p>
                      <a:pPr marL="144145">
                        <a:lnSpc>
                          <a:spcPct val="100000"/>
                        </a:lnSpc>
                        <a:spcBef>
                          <a:spcPts val="225"/>
                        </a:spcBef>
                      </a:pPr>
                      <a:r>
                        <a:rPr sz="1050" spc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9</a:t>
                      </a:r>
                      <a:endParaRPr sz="1050" spc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28575" marB="0" anchor="ctr">
                    <a:solidFill>
                      <a:srgbClr val="F4F4F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10"/>
                        </a:spcBef>
                      </a:pPr>
                      <a:r>
                        <a:rPr sz="1050" spc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</a:t>
                      </a:r>
                      <a:endParaRPr sz="1050" spc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26670" marB="0" anchor="ctr">
                    <a:solidFill>
                      <a:srgbClr val="F4F4F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10"/>
                        </a:spcBef>
                      </a:pPr>
                      <a:r>
                        <a:rPr sz="1050" spc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11</a:t>
                      </a:r>
                      <a:endParaRPr sz="1050" spc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26670" marB="0" anchor="ctr">
                    <a:solidFill>
                      <a:srgbClr val="F4F4F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10"/>
                        </a:spcBef>
                      </a:pPr>
                      <a:r>
                        <a:rPr sz="1050" spc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12</a:t>
                      </a:r>
                      <a:endParaRPr sz="1050" spc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26670" marB="0" anchor="ctr">
                    <a:solidFill>
                      <a:srgbClr val="F4F4F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10"/>
                        </a:spcBef>
                      </a:pPr>
                      <a:r>
                        <a:rPr sz="1050" spc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13</a:t>
                      </a:r>
                      <a:endParaRPr sz="1050" spc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26670" marB="0" anchor="ctr">
                    <a:solidFill>
                      <a:srgbClr val="F4F4F4"/>
                    </a:solidFill>
                  </a:tcPr>
                </a:tc>
                <a:tc>
                  <a:txBody>
                    <a:bodyPr/>
                    <a:lstStyle/>
                    <a:p>
                      <a:pPr marL="135890">
                        <a:lnSpc>
                          <a:spcPct val="100000"/>
                        </a:lnSpc>
                        <a:spcBef>
                          <a:spcPts val="210"/>
                        </a:spcBef>
                      </a:pPr>
                      <a:r>
                        <a:rPr sz="1050" spc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14</a:t>
                      </a:r>
                      <a:endParaRPr sz="1050" spc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26670" marB="0" anchor="ctr">
                    <a:solidFill>
                      <a:srgbClr val="F4F4F4"/>
                    </a:solidFill>
                  </a:tcPr>
                </a:tc>
                <a:tc>
                  <a:txBody>
                    <a:bodyPr/>
                    <a:lstStyle/>
                    <a:p>
                      <a:pPr marL="15240" algn="ctr">
                        <a:lnSpc>
                          <a:spcPct val="100000"/>
                        </a:lnSpc>
                        <a:spcBef>
                          <a:spcPts val="210"/>
                        </a:spcBef>
                      </a:pPr>
                      <a:r>
                        <a:rPr sz="1050" spc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15</a:t>
                      </a:r>
                      <a:endParaRPr sz="1050" spc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26670" marB="0" anchor="ctr">
                    <a:solidFill>
                      <a:srgbClr val="F4F4F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73832">
                <a:tc>
                  <a:txBody>
                    <a:bodyPr/>
                    <a:lstStyle/>
                    <a:p>
                      <a:pPr marL="113030">
                        <a:lnSpc>
                          <a:spcPct val="100000"/>
                        </a:lnSpc>
                        <a:spcBef>
                          <a:spcPts val="225"/>
                        </a:spcBef>
                      </a:pPr>
                      <a:r>
                        <a:rPr sz="1050" spc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16</a:t>
                      </a:r>
                      <a:endParaRPr sz="1050" spc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28575" marB="0" anchor="ctr">
                    <a:solidFill>
                      <a:srgbClr val="F4F4F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10"/>
                        </a:spcBef>
                      </a:pPr>
                      <a:r>
                        <a:rPr sz="1050" spc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17</a:t>
                      </a:r>
                      <a:endParaRPr sz="1050" spc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26670" marB="0" anchor="ctr">
                    <a:solidFill>
                      <a:srgbClr val="F4F4F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10"/>
                        </a:spcBef>
                      </a:pPr>
                      <a:r>
                        <a:rPr sz="1050" spc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18</a:t>
                      </a:r>
                      <a:endParaRPr sz="1050" spc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26670" marB="0" anchor="ctr">
                    <a:solidFill>
                      <a:srgbClr val="F4F4F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10"/>
                        </a:spcBef>
                      </a:pPr>
                      <a:r>
                        <a:rPr sz="1050" spc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19</a:t>
                      </a:r>
                      <a:endParaRPr sz="1050" spc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26670" marB="0" anchor="ctr">
                    <a:solidFill>
                      <a:srgbClr val="F4F4F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10"/>
                        </a:spcBef>
                      </a:pPr>
                      <a:r>
                        <a:rPr sz="1050" spc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</a:t>
                      </a:r>
                      <a:endParaRPr sz="1050" spc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26670" marB="0" anchor="ctr">
                    <a:solidFill>
                      <a:srgbClr val="F4F4F4"/>
                    </a:solidFill>
                  </a:tcPr>
                </a:tc>
                <a:tc>
                  <a:txBody>
                    <a:bodyPr/>
                    <a:lstStyle/>
                    <a:p>
                      <a:pPr marL="139065">
                        <a:lnSpc>
                          <a:spcPct val="100000"/>
                        </a:lnSpc>
                        <a:spcBef>
                          <a:spcPts val="210"/>
                        </a:spcBef>
                      </a:pPr>
                      <a:r>
                        <a:rPr sz="1050" spc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21</a:t>
                      </a:r>
                      <a:endParaRPr sz="1050" spc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26670" marB="0" anchor="ctr">
                    <a:solidFill>
                      <a:srgbClr val="F4F4F4"/>
                    </a:solidFill>
                  </a:tcPr>
                </a:tc>
                <a:tc>
                  <a:txBody>
                    <a:bodyPr/>
                    <a:lstStyle/>
                    <a:p>
                      <a:pPr marL="15240" algn="ctr">
                        <a:lnSpc>
                          <a:spcPct val="100000"/>
                        </a:lnSpc>
                        <a:spcBef>
                          <a:spcPts val="210"/>
                        </a:spcBef>
                      </a:pPr>
                      <a:r>
                        <a:rPr sz="1050" spc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22</a:t>
                      </a:r>
                      <a:endParaRPr sz="1050" spc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26670" marB="0" anchor="ctr">
                    <a:solidFill>
                      <a:srgbClr val="F4F4F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58044">
                <a:tc>
                  <a:txBody>
                    <a:bodyPr/>
                    <a:lstStyle/>
                    <a:p>
                      <a:pPr marL="109855">
                        <a:lnSpc>
                          <a:spcPct val="100000"/>
                        </a:lnSpc>
                        <a:spcBef>
                          <a:spcPts val="225"/>
                        </a:spcBef>
                      </a:pPr>
                      <a:r>
                        <a:rPr sz="1050" spc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23</a:t>
                      </a:r>
                      <a:endParaRPr sz="1050" spc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28575" marB="0" anchor="ctr">
                    <a:solidFill>
                      <a:srgbClr val="F4F4F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10"/>
                        </a:spcBef>
                      </a:pPr>
                      <a:r>
                        <a:rPr sz="1050" spc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24</a:t>
                      </a:r>
                      <a:endParaRPr sz="1050" spc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26670" marB="0" anchor="ctr">
                    <a:solidFill>
                      <a:srgbClr val="F4F4F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10"/>
                        </a:spcBef>
                      </a:pPr>
                      <a:r>
                        <a:rPr sz="1050" spc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25</a:t>
                      </a:r>
                      <a:endParaRPr sz="1050" spc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26670" marB="0" anchor="ctr">
                    <a:solidFill>
                      <a:srgbClr val="F4F4F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10"/>
                        </a:spcBef>
                      </a:pPr>
                      <a:r>
                        <a:rPr sz="1050" spc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26</a:t>
                      </a:r>
                      <a:endParaRPr sz="1050" spc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26670" marB="0" anchor="ctr">
                    <a:solidFill>
                      <a:srgbClr val="F4F4F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10"/>
                        </a:spcBef>
                      </a:pPr>
                      <a:r>
                        <a:rPr sz="1050" spc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27</a:t>
                      </a:r>
                      <a:endParaRPr sz="1050" spc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26670" marB="0" anchor="ctr">
                    <a:solidFill>
                      <a:srgbClr val="F4F4F4"/>
                    </a:solidFill>
                  </a:tcPr>
                </a:tc>
                <a:tc>
                  <a:txBody>
                    <a:bodyPr/>
                    <a:lstStyle/>
                    <a:p>
                      <a:pPr marL="128270">
                        <a:lnSpc>
                          <a:spcPct val="100000"/>
                        </a:lnSpc>
                        <a:spcBef>
                          <a:spcPts val="210"/>
                        </a:spcBef>
                      </a:pPr>
                      <a:r>
                        <a:rPr sz="1050" spc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28</a:t>
                      </a:r>
                      <a:endParaRPr sz="1050" spc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26670" marB="0" anchor="ctr">
                    <a:solidFill>
                      <a:srgbClr val="F4F4F4"/>
                    </a:solidFill>
                  </a:tcPr>
                </a:tc>
                <a:tc>
                  <a:txBody>
                    <a:bodyPr/>
                    <a:lstStyle/>
                    <a:p>
                      <a:pPr marL="15240" algn="ctr">
                        <a:lnSpc>
                          <a:spcPct val="100000"/>
                        </a:lnSpc>
                        <a:spcBef>
                          <a:spcPts val="210"/>
                        </a:spcBef>
                      </a:pPr>
                      <a:r>
                        <a:rPr sz="1050" spc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29</a:t>
                      </a:r>
                      <a:endParaRPr sz="1050" spc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26670" marB="0" anchor="ctr">
                    <a:solidFill>
                      <a:srgbClr val="F4F4F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58044">
                <a:tc>
                  <a:txBody>
                    <a:bodyPr/>
                    <a:lstStyle/>
                    <a:p>
                      <a:pPr marL="109855">
                        <a:lnSpc>
                          <a:spcPct val="100000"/>
                        </a:lnSpc>
                        <a:spcBef>
                          <a:spcPts val="225"/>
                        </a:spcBef>
                      </a:pPr>
                      <a:endParaRPr sz="1050" spc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28575" marB="0" anchor="ctr">
                    <a:solidFill>
                      <a:srgbClr val="F4F4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21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050" spc="-290" dirty="0" smtClean="0">
                          <a:solidFill>
                            <a:srgbClr val="B1B4B4"/>
                          </a:solidFill>
                          <a:latin typeface="Arial"/>
                          <a:cs typeface="Arial"/>
                        </a:rPr>
                        <a:t>1</a:t>
                      </a:r>
                      <a:endParaRPr lang="pt-BR" sz="1050" dirty="0" smtClean="0">
                        <a:latin typeface="Arial"/>
                        <a:cs typeface="Arial"/>
                      </a:endParaRPr>
                    </a:p>
                  </a:txBody>
                  <a:tcPr marL="0" marR="0" marT="26670" marB="0" anchor="ctr">
                    <a:solidFill>
                      <a:srgbClr val="F4F4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21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050" spc="-185" dirty="0" smtClean="0">
                          <a:solidFill>
                            <a:srgbClr val="B1B4B4"/>
                          </a:solidFill>
                          <a:latin typeface="Arial"/>
                          <a:cs typeface="Arial"/>
                        </a:rPr>
                        <a:t>2</a:t>
                      </a:r>
                      <a:endParaRPr lang="pt-BR" sz="1050" dirty="0" smtClean="0">
                        <a:latin typeface="Arial"/>
                        <a:cs typeface="Arial"/>
                      </a:endParaRPr>
                    </a:p>
                  </a:txBody>
                  <a:tcPr marL="0" marR="0" marT="26670" marB="0" anchor="ctr">
                    <a:solidFill>
                      <a:srgbClr val="F4F4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21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050" spc="-185" dirty="0" smtClean="0">
                          <a:solidFill>
                            <a:srgbClr val="B1B4B4"/>
                          </a:solidFill>
                          <a:latin typeface="Arial"/>
                          <a:cs typeface="Arial"/>
                        </a:rPr>
                        <a:t>3</a:t>
                      </a:r>
                      <a:endParaRPr lang="pt-BR" sz="1050" dirty="0" smtClean="0">
                        <a:latin typeface="Arial"/>
                        <a:cs typeface="Arial"/>
                      </a:endParaRPr>
                    </a:p>
                  </a:txBody>
                  <a:tcPr marL="0" marR="0" marT="26670" marB="0" anchor="ctr">
                    <a:solidFill>
                      <a:srgbClr val="F4F4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21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050" spc="-135" dirty="0" smtClean="0">
                          <a:solidFill>
                            <a:srgbClr val="B1B4B4"/>
                          </a:solidFill>
                          <a:latin typeface="Arial"/>
                          <a:cs typeface="Arial"/>
                        </a:rPr>
                        <a:t>4</a:t>
                      </a:r>
                      <a:endParaRPr lang="pt-BR" sz="1050" dirty="0" smtClean="0">
                        <a:latin typeface="Arial"/>
                        <a:cs typeface="Arial"/>
                      </a:endParaRPr>
                    </a:p>
                  </a:txBody>
                  <a:tcPr marL="0" marR="0" marT="26670" marB="0" anchor="ctr">
                    <a:solidFill>
                      <a:srgbClr val="F4F4F4"/>
                    </a:solidFill>
                  </a:tcPr>
                </a:tc>
                <a:tc>
                  <a:txBody>
                    <a:bodyPr/>
                    <a:lstStyle/>
                    <a:p>
                      <a:pPr marL="128270" marR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21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050" spc="-180" dirty="0" smtClean="0">
                          <a:solidFill>
                            <a:srgbClr val="B1B4B4"/>
                          </a:solidFill>
                          <a:latin typeface="Arial"/>
                          <a:cs typeface="Arial"/>
                        </a:rPr>
                        <a:t>5</a:t>
                      </a:r>
                      <a:endParaRPr lang="pt-BR" sz="1050" dirty="0" smtClean="0">
                        <a:latin typeface="Arial"/>
                        <a:cs typeface="Arial"/>
                      </a:endParaRPr>
                    </a:p>
                  </a:txBody>
                  <a:tcPr marL="0" marR="0" marT="26670" marB="0" anchor="ctr">
                    <a:solidFill>
                      <a:srgbClr val="F4F4F4"/>
                    </a:solidFill>
                  </a:tcPr>
                </a:tc>
                <a:tc>
                  <a:txBody>
                    <a:bodyPr/>
                    <a:lstStyle/>
                    <a:p>
                      <a:pPr marL="15240" algn="ctr">
                        <a:lnSpc>
                          <a:spcPct val="100000"/>
                        </a:lnSpc>
                        <a:spcBef>
                          <a:spcPts val="210"/>
                        </a:spcBef>
                      </a:pPr>
                      <a:r>
                        <a:rPr lang="pt-BR" sz="1050" spc="-125" dirty="0" smtClean="0">
                          <a:solidFill>
                            <a:srgbClr val="B1B4B4"/>
                          </a:solidFill>
                          <a:latin typeface="Arial"/>
                          <a:cs typeface="Arial"/>
                        </a:rPr>
                        <a:t>6</a:t>
                      </a:r>
                      <a:endParaRPr sz="1050" spc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26670" marB="0" anchor="ctr">
                    <a:solidFill>
                      <a:srgbClr val="F4F4F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24222207"/>
                  </a:ext>
                </a:extLst>
              </a:tr>
            </a:tbl>
          </a:graphicData>
        </a:graphic>
      </p:graphicFrame>
      <p:sp>
        <p:nvSpPr>
          <p:cNvPr id="19" name="object 19"/>
          <p:cNvSpPr/>
          <p:nvPr/>
        </p:nvSpPr>
        <p:spPr>
          <a:xfrm>
            <a:off x="5962223" y="10069442"/>
            <a:ext cx="1437067" cy="428255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21"/>
          <p:cNvSpPr txBox="1"/>
          <p:nvPr/>
        </p:nvSpPr>
        <p:spPr>
          <a:xfrm>
            <a:off x="855268" y="9167351"/>
            <a:ext cx="167640" cy="15568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255"/>
              </a:lnSpc>
            </a:pPr>
            <a:r>
              <a:rPr sz="1050" dirty="0" smtClean="0">
                <a:latin typeface="Arial"/>
                <a:cs typeface="Arial"/>
              </a:rPr>
              <a:t>30</a:t>
            </a:r>
            <a:endParaRPr sz="1050" dirty="0">
              <a:latin typeface="Arial"/>
              <a:cs typeface="Arial"/>
            </a:endParaRPr>
          </a:p>
        </p:txBody>
      </p:sp>
      <p:sp>
        <p:nvSpPr>
          <p:cNvPr id="28" name="object 28"/>
          <p:cNvSpPr txBox="1">
            <a:spLocks noGrp="1"/>
          </p:cNvSpPr>
          <p:nvPr>
            <p:ph type="ftr" sz="quarter" idx="5"/>
          </p:nvPr>
        </p:nvSpPr>
        <p:spPr>
          <a:xfrm>
            <a:off x="868558" y="9627987"/>
            <a:ext cx="1461891" cy="41036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990"/>
              </a:lnSpc>
            </a:pPr>
            <a:r>
              <a:rPr spc="-20" dirty="0"/>
              <a:t>Dias </a:t>
            </a:r>
            <a:r>
              <a:rPr spc="10" dirty="0"/>
              <a:t>Letivos:</a:t>
            </a:r>
            <a:r>
              <a:rPr spc="-60" dirty="0"/>
              <a:t> </a:t>
            </a:r>
            <a:r>
              <a:rPr lang="pt-BR" spc="45" dirty="0" smtClean="0"/>
              <a:t>20</a:t>
            </a:r>
            <a:endParaRPr spc="45" dirty="0"/>
          </a:p>
          <a:p>
            <a:pPr marL="12700" marR="5080">
              <a:lnSpc>
                <a:spcPts val="1120"/>
              </a:lnSpc>
              <a:spcBef>
                <a:spcPts val="45"/>
              </a:spcBef>
            </a:pPr>
            <a:r>
              <a:rPr spc="5" dirty="0"/>
              <a:t>Total </a:t>
            </a:r>
            <a:r>
              <a:rPr lang="pt-BR" spc="35" dirty="0"/>
              <a:t>2</a:t>
            </a:r>
            <a:r>
              <a:rPr spc="35" dirty="0" smtClean="0"/>
              <a:t>ª </a:t>
            </a:r>
            <a:r>
              <a:rPr dirty="0"/>
              <a:t>etapa: </a:t>
            </a:r>
            <a:r>
              <a:rPr lang="pt-BR" dirty="0"/>
              <a:t>5</a:t>
            </a:r>
            <a:r>
              <a:rPr lang="pt-BR" dirty="0" smtClean="0"/>
              <a:t>0</a:t>
            </a:r>
            <a:r>
              <a:rPr spc="45" dirty="0" smtClean="0"/>
              <a:t>  </a:t>
            </a:r>
            <a:endParaRPr lang="pt-BR" spc="45" dirty="0" smtClean="0"/>
          </a:p>
          <a:p>
            <a:pPr marL="12700" marR="5080">
              <a:lnSpc>
                <a:spcPts val="1120"/>
              </a:lnSpc>
              <a:spcBef>
                <a:spcPts val="45"/>
              </a:spcBef>
            </a:pPr>
            <a:r>
              <a:rPr spc="5" dirty="0" smtClean="0"/>
              <a:t>Total </a:t>
            </a:r>
            <a:r>
              <a:rPr spc="25" dirty="0"/>
              <a:t>1° </a:t>
            </a:r>
            <a:r>
              <a:rPr spc="15" dirty="0"/>
              <a:t>semestre:</a:t>
            </a:r>
            <a:r>
              <a:rPr spc="-195" dirty="0"/>
              <a:t> </a:t>
            </a:r>
            <a:r>
              <a:rPr spc="45" dirty="0" smtClean="0"/>
              <a:t>1</a:t>
            </a:r>
            <a:r>
              <a:rPr lang="pt-BR" spc="45" dirty="0" smtClean="0"/>
              <a:t>00</a:t>
            </a:r>
            <a:endParaRPr spc="45" dirty="0"/>
          </a:p>
        </p:txBody>
      </p:sp>
      <p:sp>
        <p:nvSpPr>
          <p:cNvPr id="23" name="Retângulo 22"/>
          <p:cNvSpPr/>
          <p:nvPr/>
        </p:nvSpPr>
        <p:spPr>
          <a:xfrm>
            <a:off x="2075059" y="2899722"/>
            <a:ext cx="188925" cy="207818"/>
          </a:xfrm>
          <a:prstGeom prst="rect">
            <a:avLst/>
          </a:prstGeom>
          <a:noFill/>
          <a:ln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4" name="Retângulo 23"/>
          <p:cNvSpPr/>
          <p:nvPr/>
        </p:nvSpPr>
        <p:spPr>
          <a:xfrm>
            <a:off x="2479906" y="2899722"/>
            <a:ext cx="188925" cy="207818"/>
          </a:xfrm>
          <a:prstGeom prst="rect">
            <a:avLst/>
          </a:prstGeom>
          <a:noFill/>
          <a:ln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6" name="Retângulo 25"/>
          <p:cNvSpPr/>
          <p:nvPr/>
        </p:nvSpPr>
        <p:spPr>
          <a:xfrm>
            <a:off x="2406650" y="6252170"/>
            <a:ext cx="188925" cy="207818"/>
          </a:xfrm>
          <a:prstGeom prst="rect">
            <a:avLst/>
          </a:prstGeom>
          <a:noFill/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7" name="Retângulo 26"/>
          <p:cNvSpPr/>
          <p:nvPr/>
        </p:nvSpPr>
        <p:spPr>
          <a:xfrm>
            <a:off x="852047" y="5714992"/>
            <a:ext cx="188925" cy="207818"/>
          </a:xfrm>
          <a:prstGeom prst="rect">
            <a:avLst/>
          </a:prstGeom>
          <a:noFill/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9" name="Retângulo 28"/>
          <p:cNvSpPr/>
          <p:nvPr/>
        </p:nvSpPr>
        <p:spPr>
          <a:xfrm>
            <a:off x="2004186" y="5168256"/>
            <a:ext cx="188925" cy="207818"/>
          </a:xfrm>
          <a:prstGeom prst="rect">
            <a:avLst/>
          </a:prstGeom>
          <a:noFill/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30" name="Retângulo 29"/>
          <p:cNvSpPr/>
          <p:nvPr/>
        </p:nvSpPr>
        <p:spPr>
          <a:xfrm>
            <a:off x="2827334" y="8875857"/>
            <a:ext cx="188925" cy="207818"/>
          </a:xfrm>
          <a:prstGeom prst="rect">
            <a:avLst/>
          </a:prstGeom>
          <a:noFill/>
          <a:ln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31" name="Retângulo 30"/>
          <p:cNvSpPr/>
          <p:nvPr/>
        </p:nvSpPr>
        <p:spPr>
          <a:xfrm>
            <a:off x="852047" y="3175783"/>
            <a:ext cx="188925" cy="207818"/>
          </a:xfrm>
          <a:prstGeom prst="rect">
            <a:avLst/>
          </a:prstGeom>
          <a:noFill/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412194" y="1047529"/>
            <a:ext cx="2162175" cy="4216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600" spc="-80" dirty="0">
                <a:solidFill>
                  <a:srgbClr val="FFFFFF"/>
                </a:solidFill>
                <a:latin typeface="Arial"/>
                <a:cs typeface="Arial"/>
              </a:rPr>
              <a:t>Ensino</a:t>
            </a:r>
            <a:r>
              <a:rPr sz="2600" spc="-26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600" spc="-50" dirty="0">
                <a:solidFill>
                  <a:srgbClr val="FFFFFF"/>
                </a:solidFill>
                <a:latin typeface="Arial"/>
                <a:cs typeface="Arial"/>
              </a:rPr>
              <a:t>Técnico</a:t>
            </a:r>
            <a:endParaRPr sz="2600">
              <a:latin typeface="Arial"/>
              <a:cs typeface="Arial"/>
            </a:endParaRPr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pc="-25" dirty="0"/>
              <a:t>Calendário </a:t>
            </a:r>
            <a:r>
              <a:rPr spc="-5" dirty="0"/>
              <a:t>Acadêmico</a:t>
            </a:r>
            <a:r>
              <a:rPr spc="-495" dirty="0"/>
              <a:t> </a:t>
            </a:r>
            <a:r>
              <a:rPr sz="4125" b="0" spc="187" baseline="2020" dirty="0">
                <a:solidFill>
                  <a:srgbClr val="188F2B"/>
                </a:solidFill>
                <a:latin typeface="Arial"/>
                <a:cs typeface="Arial"/>
              </a:rPr>
              <a:t>2024</a:t>
            </a:r>
            <a:endParaRPr sz="4125" baseline="2020">
              <a:latin typeface="Arial"/>
              <a:cs typeface="Arial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868559" y="3940321"/>
            <a:ext cx="1206500" cy="441788"/>
          </a:xfrm>
          <a:prstGeom prst="rect">
            <a:avLst/>
          </a:prstGeom>
        </p:spPr>
        <p:txBody>
          <a:bodyPr vert="horz" wrap="square" lIns="0" tIns="18415" rIns="0" bIns="0" rtlCol="0">
            <a:spAutoFit/>
          </a:bodyPr>
          <a:lstStyle/>
          <a:p>
            <a:pPr marL="12700" marR="218440">
              <a:lnSpc>
                <a:spcPts val="1120"/>
              </a:lnSpc>
              <a:spcBef>
                <a:spcPts val="145"/>
              </a:spcBef>
            </a:pPr>
            <a:r>
              <a:rPr sz="950" spc="-20" dirty="0">
                <a:latin typeface="Arial"/>
                <a:cs typeface="Arial"/>
              </a:rPr>
              <a:t>Dias </a:t>
            </a:r>
            <a:r>
              <a:rPr sz="950" spc="10" dirty="0">
                <a:latin typeface="Arial"/>
                <a:cs typeface="Arial"/>
              </a:rPr>
              <a:t>Letivos: </a:t>
            </a:r>
            <a:r>
              <a:rPr lang="pt-BR" sz="950" spc="45" dirty="0" smtClean="0">
                <a:latin typeface="Arial"/>
                <a:cs typeface="Arial"/>
              </a:rPr>
              <a:t>05</a:t>
            </a:r>
            <a:r>
              <a:rPr sz="950" spc="45" dirty="0" smtClean="0">
                <a:latin typeface="Arial"/>
                <a:cs typeface="Arial"/>
              </a:rPr>
              <a:t>  </a:t>
            </a:r>
            <a:r>
              <a:rPr sz="950" spc="5" dirty="0">
                <a:latin typeface="Arial"/>
                <a:cs typeface="Arial"/>
              </a:rPr>
              <a:t>Total </a:t>
            </a:r>
            <a:r>
              <a:rPr lang="pt-BR" sz="950" spc="5" dirty="0">
                <a:latin typeface="Arial"/>
                <a:cs typeface="Arial"/>
              </a:rPr>
              <a:t>3</a:t>
            </a:r>
            <a:r>
              <a:rPr sz="950" spc="35" dirty="0" smtClean="0">
                <a:latin typeface="Arial"/>
                <a:cs typeface="Arial"/>
              </a:rPr>
              <a:t>ª</a:t>
            </a:r>
            <a:r>
              <a:rPr sz="950" spc="-180" dirty="0" smtClean="0">
                <a:latin typeface="Arial"/>
                <a:cs typeface="Arial"/>
              </a:rPr>
              <a:t> </a:t>
            </a:r>
            <a:r>
              <a:rPr sz="950" dirty="0">
                <a:latin typeface="Arial"/>
                <a:cs typeface="Arial"/>
              </a:rPr>
              <a:t>etapa: </a:t>
            </a:r>
            <a:r>
              <a:rPr lang="pt-BR" sz="950" spc="45" dirty="0" smtClean="0">
                <a:latin typeface="Arial"/>
                <a:cs typeface="Arial"/>
              </a:rPr>
              <a:t>05</a:t>
            </a:r>
            <a:endParaRPr sz="950" dirty="0">
              <a:latin typeface="Arial"/>
              <a:cs typeface="Arial"/>
            </a:endParaRPr>
          </a:p>
          <a:p>
            <a:pPr marL="12700">
              <a:lnSpc>
                <a:spcPts val="1095"/>
              </a:lnSpc>
            </a:pPr>
            <a:r>
              <a:rPr sz="950" spc="5" dirty="0">
                <a:latin typeface="Arial"/>
                <a:cs typeface="Arial"/>
              </a:rPr>
              <a:t>Total </a:t>
            </a:r>
            <a:r>
              <a:rPr lang="pt-BR" sz="950" spc="5" dirty="0" smtClean="0">
                <a:latin typeface="Arial"/>
                <a:cs typeface="Arial"/>
              </a:rPr>
              <a:t>2</a:t>
            </a:r>
            <a:r>
              <a:rPr sz="950" spc="25" dirty="0" smtClean="0">
                <a:latin typeface="Arial"/>
                <a:cs typeface="Arial"/>
              </a:rPr>
              <a:t>° </a:t>
            </a:r>
            <a:r>
              <a:rPr sz="950" spc="15" dirty="0">
                <a:latin typeface="Arial"/>
                <a:cs typeface="Arial"/>
              </a:rPr>
              <a:t>semestre:</a:t>
            </a:r>
            <a:r>
              <a:rPr sz="950" spc="-190" dirty="0">
                <a:latin typeface="Arial"/>
                <a:cs typeface="Arial"/>
              </a:rPr>
              <a:t> </a:t>
            </a:r>
            <a:r>
              <a:rPr lang="pt-BR" sz="950" spc="45" dirty="0" smtClean="0">
                <a:latin typeface="Arial"/>
                <a:cs typeface="Arial"/>
              </a:rPr>
              <a:t>05</a:t>
            </a:r>
            <a:endParaRPr sz="950" dirty="0">
              <a:latin typeface="Arial"/>
              <a:cs typeface="Arial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868558" y="6691598"/>
            <a:ext cx="2636501" cy="467436"/>
          </a:xfrm>
          <a:prstGeom prst="rect">
            <a:avLst/>
          </a:prstGeom>
        </p:spPr>
        <p:txBody>
          <a:bodyPr vert="horz" wrap="square" lIns="0" tIns="18415" rIns="0" bIns="0" rtlCol="0">
            <a:spAutoFit/>
          </a:bodyPr>
          <a:lstStyle/>
          <a:p>
            <a:pPr marL="12700" marR="218440">
              <a:lnSpc>
                <a:spcPts val="1120"/>
              </a:lnSpc>
              <a:spcBef>
                <a:spcPts val="145"/>
              </a:spcBef>
            </a:pPr>
            <a:r>
              <a:rPr lang="pt-BR" sz="950" spc="-20" dirty="0">
                <a:latin typeface="Arial"/>
                <a:cs typeface="Arial"/>
              </a:rPr>
              <a:t>Dias Letivos: </a:t>
            </a:r>
            <a:r>
              <a:rPr lang="pt-BR" sz="950" spc="-20" dirty="0" smtClean="0">
                <a:latin typeface="Arial"/>
                <a:cs typeface="Arial"/>
              </a:rPr>
              <a:t>22 </a:t>
            </a:r>
            <a:r>
              <a:rPr lang="pt-BR" sz="950" spc="-20" dirty="0">
                <a:latin typeface="Arial"/>
                <a:cs typeface="Arial"/>
              </a:rPr>
              <a:t>+ 2 sábado letivo = </a:t>
            </a:r>
            <a:r>
              <a:rPr lang="pt-BR" sz="950" spc="-20" dirty="0" smtClean="0">
                <a:latin typeface="Arial"/>
                <a:cs typeface="Arial"/>
              </a:rPr>
              <a:t>24</a:t>
            </a:r>
            <a:endParaRPr lang="pt-BR" sz="950" spc="-20" dirty="0">
              <a:latin typeface="Arial"/>
              <a:cs typeface="Arial"/>
            </a:endParaRPr>
          </a:p>
          <a:p>
            <a:pPr marL="12700" marR="218440">
              <a:lnSpc>
                <a:spcPts val="1120"/>
              </a:lnSpc>
              <a:spcBef>
                <a:spcPts val="145"/>
              </a:spcBef>
            </a:pPr>
            <a:r>
              <a:rPr lang="pt-BR" sz="950" spc="-20" dirty="0">
                <a:latin typeface="Arial"/>
                <a:cs typeface="Arial"/>
              </a:rPr>
              <a:t>Total da 3ª etapa: </a:t>
            </a:r>
            <a:r>
              <a:rPr lang="pt-BR" sz="950" spc="-20" dirty="0" smtClean="0">
                <a:latin typeface="Arial"/>
                <a:cs typeface="Arial"/>
              </a:rPr>
              <a:t>29</a:t>
            </a:r>
            <a:endParaRPr lang="pt-BR" sz="950" spc="-20" dirty="0">
              <a:latin typeface="Arial"/>
              <a:cs typeface="Arial"/>
            </a:endParaRPr>
          </a:p>
          <a:p>
            <a:pPr marL="12700" marR="218440">
              <a:lnSpc>
                <a:spcPts val="1120"/>
              </a:lnSpc>
              <a:spcBef>
                <a:spcPts val="145"/>
              </a:spcBef>
            </a:pPr>
            <a:r>
              <a:rPr lang="pt-BR" sz="950" spc="-20" dirty="0">
                <a:latin typeface="Arial"/>
                <a:cs typeface="Arial"/>
              </a:rPr>
              <a:t>Total 2° semestre: 29</a:t>
            </a:r>
            <a:endParaRPr sz="950" dirty="0">
              <a:latin typeface="Arial"/>
              <a:cs typeface="Arial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3702070" y="1539875"/>
            <a:ext cx="3854450" cy="2788766"/>
          </a:xfrm>
          <a:custGeom>
            <a:avLst/>
            <a:gdLst/>
            <a:ahLst/>
            <a:cxnLst/>
            <a:rect l="l" t="t" r="r" b="b"/>
            <a:pathLst>
              <a:path w="3854450" h="2442210">
                <a:moveTo>
                  <a:pt x="3853922" y="2441606"/>
                </a:moveTo>
                <a:lnTo>
                  <a:pt x="98907" y="2441606"/>
                </a:lnTo>
                <a:lnTo>
                  <a:pt x="60461" y="2433816"/>
                </a:lnTo>
                <a:lnTo>
                  <a:pt x="29016" y="2412589"/>
                </a:lnTo>
                <a:lnTo>
                  <a:pt x="7790" y="2381144"/>
                </a:lnTo>
                <a:lnTo>
                  <a:pt x="0" y="2342698"/>
                </a:lnTo>
                <a:lnTo>
                  <a:pt x="0" y="98895"/>
                </a:lnTo>
                <a:lnTo>
                  <a:pt x="7790" y="60454"/>
                </a:lnTo>
                <a:lnTo>
                  <a:pt x="29016" y="29013"/>
                </a:lnTo>
                <a:lnTo>
                  <a:pt x="60461" y="7789"/>
                </a:lnTo>
                <a:lnTo>
                  <a:pt x="98907" y="0"/>
                </a:lnTo>
                <a:lnTo>
                  <a:pt x="3853922" y="0"/>
                </a:lnTo>
                <a:lnTo>
                  <a:pt x="3853922" y="2441606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3702070" y="4622962"/>
            <a:ext cx="3854450" cy="2442210"/>
          </a:xfrm>
          <a:custGeom>
            <a:avLst/>
            <a:gdLst/>
            <a:ahLst/>
            <a:cxnLst/>
            <a:rect l="l" t="t" r="r" b="b"/>
            <a:pathLst>
              <a:path w="3854450" h="2442209">
                <a:moveTo>
                  <a:pt x="3853922" y="2441600"/>
                </a:moveTo>
                <a:lnTo>
                  <a:pt x="98907" y="2441600"/>
                </a:lnTo>
                <a:lnTo>
                  <a:pt x="60461" y="2433809"/>
                </a:lnTo>
                <a:lnTo>
                  <a:pt x="29016" y="2412583"/>
                </a:lnTo>
                <a:lnTo>
                  <a:pt x="7790" y="2381138"/>
                </a:lnTo>
                <a:lnTo>
                  <a:pt x="0" y="2342692"/>
                </a:lnTo>
                <a:lnTo>
                  <a:pt x="0" y="98876"/>
                </a:lnTo>
                <a:lnTo>
                  <a:pt x="7790" y="60448"/>
                </a:lnTo>
                <a:lnTo>
                  <a:pt x="29016" y="29012"/>
                </a:lnTo>
                <a:lnTo>
                  <a:pt x="60461" y="7789"/>
                </a:lnTo>
                <a:lnTo>
                  <a:pt x="98906" y="0"/>
                </a:lnTo>
                <a:lnTo>
                  <a:pt x="3853922" y="0"/>
                </a:lnTo>
                <a:lnTo>
                  <a:pt x="3853922" y="244160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3702060" y="7385345"/>
            <a:ext cx="3696965" cy="2382611"/>
          </a:xfrm>
          <a:custGeom>
            <a:avLst/>
            <a:gdLst/>
            <a:ahLst/>
            <a:cxnLst/>
            <a:rect l="l" t="t" r="r" b="b"/>
            <a:pathLst>
              <a:path w="3854450" h="2442209">
                <a:moveTo>
                  <a:pt x="3853922" y="2441600"/>
                </a:moveTo>
                <a:lnTo>
                  <a:pt x="98907" y="2441600"/>
                </a:lnTo>
                <a:lnTo>
                  <a:pt x="60461" y="2433814"/>
                </a:lnTo>
                <a:lnTo>
                  <a:pt x="29016" y="2412598"/>
                </a:lnTo>
                <a:lnTo>
                  <a:pt x="7790" y="2381164"/>
                </a:lnTo>
                <a:lnTo>
                  <a:pt x="0" y="2342723"/>
                </a:lnTo>
                <a:lnTo>
                  <a:pt x="0" y="98907"/>
                </a:lnTo>
                <a:lnTo>
                  <a:pt x="7790" y="60461"/>
                </a:lnTo>
                <a:lnTo>
                  <a:pt x="29016" y="29016"/>
                </a:lnTo>
                <a:lnTo>
                  <a:pt x="60461" y="7790"/>
                </a:lnTo>
                <a:lnTo>
                  <a:pt x="98907" y="0"/>
                </a:lnTo>
                <a:lnTo>
                  <a:pt x="3853922" y="0"/>
                </a:lnTo>
                <a:lnTo>
                  <a:pt x="3853922" y="244160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r>
              <a:rPr lang="pt-BR" sz="800" dirty="0" smtClean="0">
                <a:latin typeface="Arial" panose="020B0604020202020204" pitchFamily="34" charset="0"/>
                <a:cs typeface="Arial" panose="020B0604020202020204" pitchFamily="34" charset="0"/>
              </a:rPr>
              <a:t>02 </a:t>
            </a:r>
            <a:r>
              <a:rPr lang="pt-BR" sz="800" dirty="0">
                <a:latin typeface="Arial" panose="020B0604020202020204" pitchFamily="34" charset="0"/>
                <a:cs typeface="Arial" panose="020B0604020202020204" pitchFamily="34" charset="0"/>
              </a:rPr>
              <a:t>- Data limite para a consolidação dos Planos de Ensino (</a:t>
            </a:r>
            <a:r>
              <a:rPr lang="pt-BR" sz="800" dirty="0" smtClean="0">
                <a:latin typeface="Arial" panose="020B0604020202020204" pitchFamily="34" charset="0"/>
                <a:cs typeface="Arial" panose="020B0604020202020204" pitchFamily="34" charset="0"/>
              </a:rPr>
              <a:t>2024/2</a:t>
            </a:r>
            <a:r>
              <a:rPr lang="pt-BR" sz="800" dirty="0"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</a:p>
          <a:p>
            <a:r>
              <a:rPr lang="pt-BR" sz="800" dirty="0" smtClean="0">
                <a:latin typeface="Arial" panose="020B0604020202020204" pitchFamily="34" charset="0"/>
                <a:cs typeface="Arial" panose="020B0604020202020204" pitchFamily="34" charset="0"/>
              </a:rPr>
              <a:t>05 </a:t>
            </a:r>
            <a:r>
              <a:rPr lang="pt-BR" sz="800" dirty="0">
                <a:latin typeface="Arial" panose="020B0604020202020204" pitchFamily="34" charset="0"/>
                <a:cs typeface="Arial" panose="020B0604020202020204" pitchFamily="34" charset="0"/>
              </a:rPr>
              <a:t>- Feriado Estadual - Elevação do Amazonas à Categoria de Província</a:t>
            </a:r>
          </a:p>
          <a:p>
            <a:r>
              <a:rPr lang="pt-BR" sz="800" dirty="0" smtClean="0">
                <a:latin typeface="Arial" panose="020B0604020202020204" pitchFamily="34" charset="0"/>
                <a:cs typeface="Arial" panose="020B0604020202020204" pitchFamily="34" charset="0"/>
              </a:rPr>
              <a:t>06 – Ponto Facultativo</a:t>
            </a:r>
          </a:p>
          <a:p>
            <a:r>
              <a:rPr lang="pt-BR" sz="800" dirty="0" smtClean="0">
                <a:latin typeface="Arial" panose="020B0604020202020204" pitchFamily="34" charset="0"/>
                <a:cs typeface="Arial" panose="020B0604020202020204" pitchFamily="34" charset="0"/>
              </a:rPr>
              <a:t>07 </a:t>
            </a:r>
            <a:r>
              <a:rPr lang="pt-BR" sz="800" dirty="0">
                <a:latin typeface="Arial" panose="020B0604020202020204" pitchFamily="34" charset="0"/>
                <a:cs typeface="Arial" panose="020B0604020202020204" pitchFamily="34" charset="0"/>
              </a:rPr>
              <a:t>- Feriado Nacional- Independência do Brasil</a:t>
            </a:r>
          </a:p>
          <a:p>
            <a:r>
              <a:rPr lang="pt-BR" sz="800" dirty="0" smtClean="0">
                <a:latin typeface="Arial" panose="020B0604020202020204" pitchFamily="34" charset="0"/>
                <a:cs typeface="Arial" panose="020B0604020202020204" pitchFamily="34" charset="0"/>
              </a:rPr>
              <a:t>09 </a:t>
            </a:r>
            <a:r>
              <a:rPr lang="pt-BR" sz="800" dirty="0">
                <a:latin typeface="Arial" panose="020B0604020202020204" pitchFamily="34" charset="0"/>
                <a:cs typeface="Arial" panose="020B0604020202020204" pitchFamily="34" charset="0"/>
              </a:rPr>
              <a:t>- Data limite para publicação do Resultado de Progressão Parcial e</a:t>
            </a:r>
          </a:p>
          <a:p>
            <a:r>
              <a:rPr lang="pt-BR" sz="800" dirty="0">
                <a:latin typeface="Arial" panose="020B0604020202020204" pitchFamily="34" charset="0"/>
                <a:cs typeface="Arial" panose="020B0604020202020204" pitchFamily="34" charset="0"/>
              </a:rPr>
              <a:t>Aproveitamento de Estudos</a:t>
            </a:r>
          </a:p>
          <a:p>
            <a:r>
              <a:rPr lang="pt-BR" sz="800" dirty="0" smtClean="0">
                <a:latin typeface="Arial" panose="020B0604020202020204" pitchFamily="34" charset="0"/>
                <a:cs typeface="Arial" panose="020B0604020202020204" pitchFamily="34" charset="0"/>
              </a:rPr>
              <a:t>09 </a:t>
            </a:r>
            <a:r>
              <a:rPr lang="pt-BR" sz="800" dirty="0">
                <a:latin typeface="Arial" panose="020B0604020202020204" pitchFamily="34" charset="0"/>
                <a:cs typeface="Arial" panose="020B0604020202020204" pitchFamily="34" charset="0"/>
              </a:rPr>
              <a:t>- Data limite para a consolidação do Plano Individual de Trabalho </a:t>
            </a:r>
            <a:r>
              <a:rPr lang="pt-BR" sz="800" dirty="0" smtClean="0">
                <a:latin typeface="Arial" panose="020B0604020202020204" pitchFamily="34" charset="0"/>
                <a:cs typeface="Arial" panose="020B0604020202020204" pitchFamily="34" charset="0"/>
              </a:rPr>
              <a:t>– PIT (2024/2</a:t>
            </a:r>
            <a:r>
              <a:rPr lang="pt-BR" sz="800" dirty="0"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</a:p>
          <a:p>
            <a:r>
              <a:rPr lang="pt-BR" sz="800" dirty="0" smtClean="0">
                <a:latin typeface="Arial" panose="020B0604020202020204" pitchFamily="34" charset="0"/>
                <a:cs typeface="Arial" panose="020B0604020202020204" pitchFamily="34" charset="0"/>
              </a:rPr>
              <a:t>14 </a:t>
            </a:r>
            <a:r>
              <a:rPr lang="pt-BR" sz="800" dirty="0">
                <a:latin typeface="Arial" panose="020B0604020202020204" pitchFamily="34" charset="0"/>
                <a:cs typeface="Arial" panose="020B0604020202020204" pitchFamily="34" charset="0"/>
              </a:rPr>
              <a:t>– </a:t>
            </a:r>
            <a:r>
              <a:rPr lang="pt-BR" sz="800" dirty="0" smtClean="0">
                <a:latin typeface="Arial" panose="020B0604020202020204" pitchFamily="34" charset="0"/>
                <a:cs typeface="Arial" panose="020B0604020202020204" pitchFamily="34" charset="0"/>
              </a:rPr>
              <a:t>Sábado letivo</a:t>
            </a:r>
            <a:endParaRPr lang="pt-BR" sz="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pt-BR" sz="800" dirty="0" smtClean="0">
                <a:latin typeface="Arial" panose="020B0604020202020204" pitchFamily="34" charset="0"/>
                <a:cs typeface="Arial" panose="020B0604020202020204" pitchFamily="34" charset="0"/>
              </a:rPr>
              <a:t>23/09 </a:t>
            </a:r>
            <a:r>
              <a:rPr lang="pt-BR" sz="800" dirty="0">
                <a:latin typeface="Arial" panose="020B0604020202020204" pitchFamily="34" charset="0"/>
                <a:cs typeface="Arial" panose="020B0604020202020204" pitchFamily="34" charset="0"/>
              </a:rPr>
              <a:t>a </a:t>
            </a:r>
            <a:r>
              <a:rPr lang="pt-BR" sz="800" dirty="0" smtClean="0">
                <a:latin typeface="Arial" panose="020B0604020202020204" pitchFamily="34" charset="0"/>
                <a:cs typeface="Arial" panose="020B0604020202020204" pitchFamily="34" charset="0"/>
              </a:rPr>
              <a:t>27/09 </a:t>
            </a:r>
            <a:r>
              <a:rPr lang="pt-BR" sz="800" dirty="0">
                <a:latin typeface="Arial" panose="020B0604020202020204" pitchFamily="34" charset="0"/>
                <a:cs typeface="Arial" panose="020B0604020202020204" pitchFamily="34" charset="0"/>
              </a:rPr>
              <a:t>- Reunião Pedagógica: Planejamento das Práticas</a:t>
            </a:r>
          </a:p>
          <a:p>
            <a:r>
              <a:rPr lang="pt-BR" sz="800" dirty="0">
                <a:latin typeface="Arial" panose="020B0604020202020204" pitchFamily="34" charset="0"/>
                <a:cs typeface="Arial" panose="020B0604020202020204" pitchFamily="34" charset="0"/>
              </a:rPr>
              <a:t>Integradoras e Atividades Complementares - Diretorias de Ensino dos</a:t>
            </a:r>
          </a:p>
          <a:p>
            <a:r>
              <a:rPr lang="pt-BR" sz="800" dirty="0">
                <a:latin typeface="Arial" panose="020B0604020202020204" pitchFamily="34" charset="0"/>
                <a:cs typeface="Arial" panose="020B0604020202020204" pitchFamily="34" charset="0"/>
              </a:rPr>
              <a:t>campi</a:t>
            </a:r>
            <a:r>
              <a:rPr lang="pt-BR" sz="800" dirty="0" smtClean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r>
              <a:rPr lang="pt-BR" sz="800" dirty="0">
                <a:latin typeface="Arial" panose="020B0604020202020204" pitchFamily="34" charset="0"/>
                <a:cs typeface="Arial" panose="020B0604020202020204" pitchFamily="34" charset="0"/>
              </a:rPr>
              <a:t>24 a 26/09 - I Seminário de Internacionalização e VII Encontro do Centro de Idiomas do IFAM</a:t>
            </a:r>
            <a:endParaRPr lang="pt-BR" sz="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pt-BR" sz="800" dirty="0" smtClean="0">
                <a:latin typeface="Arial" panose="020B0604020202020204" pitchFamily="34" charset="0"/>
                <a:cs typeface="Arial" panose="020B0604020202020204" pitchFamily="34" charset="0"/>
              </a:rPr>
              <a:t>28 - Sábado Letivo</a:t>
            </a:r>
            <a:endParaRPr lang="pt-BR" sz="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pt-BR" sz="800" dirty="0" smtClean="0">
                <a:latin typeface="Arial" panose="020B0604020202020204" pitchFamily="34" charset="0"/>
                <a:cs typeface="Arial" panose="020B0604020202020204" pitchFamily="34" charset="0"/>
              </a:rPr>
              <a:t>30 </a:t>
            </a:r>
            <a:r>
              <a:rPr lang="pt-BR" sz="800" dirty="0">
                <a:latin typeface="Arial" panose="020B0604020202020204" pitchFamily="34" charset="0"/>
                <a:cs typeface="Arial" panose="020B0604020202020204" pitchFamily="34" charset="0"/>
              </a:rPr>
              <a:t>- Término da </a:t>
            </a:r>
            <a:r>
              <a:rPr lang="pt-BR" sz="800" dirty="0" smtClean="0">
                <a:latin typeface="Arial" panose="020B0604020202020204" pitchFamily="34" charset="0"/>
                <a:cs typeface="Arial" panose="020B0604020202020204" pitchFamily="34" charset="0"/>
              </a:rPr>
              <a:t>3° etapa</a:t>
            </a:r>
          </a:p>
          <a:p>
            <a:r>
              <a:rPr lang="pt-BR" sz="800" spc="50" dirty="0" smtClean="0">
                <a:latin typeface="Arial"/>
                <a:cs typeface="Arial"/>
              </a:rPr>
              <a:t>A definir – </a:t>
            </a:r>
            <a:r>
              <a:rPr lang="pt-BR" sz="800" spc="50" dirty="0">
                <a:latin typeface="Arial"/>
                <a:cs typeface="Arial"/>
              </a:rPr>
              <a:t>JIF ETAPA </a:t>
            </a:r>
            <a:r>
              <a:rPr lang="pt-BR" sz="800" spc="50" dirty="0" smtClean="0">
                <a:latin typeface="Arial"/>
                <a:cs typeface="Arial"/>
              </a:rPr>
              <a:t>NORTE</a:t>
            </a:r>
            <a:endParaRPr lang="pt-BR" sz="800" spc="50" dirty="0">
              <a:latin typeface="Arial"/>
              <a:cs typeface="Arial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3580688" y="1500496"/>
            <a:ext cx="3957304" cy="2993126"/>
          </a:xfrm>
          <a:prstGeom prst="rect">
            <a:avLst/>
          </a:prstGeom>
        </p:spPr>
        <p:txBody>
          <a:bodyPr vert="horz" wrap="square" lIns="0" tIns="27939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219"/>
              </a:spcBef>
            </a:pPr>
            <a:r>
              <a:rPr lang="pt-BR" sz="800" spc="50" dirty="0" smtClean="0">
                <a:latin typeface="Arial"/>
                <a:cs typeface="Arial"/>
              </a:rPr>
              <a:t>01 </a:t>
            </a:r>
            <a:r>
              <a:rPr lang="pt-BR" sz="800" spc="50" dirty="0">
                <a:latin typeface="Arial"/>
                <a:cs typeface="Arial"/>
              </a:rPr>
              <a:t>e </a:t>
            </a:r>
            <a:r>
              <a:rPr lang="pt-BR" sz="800" spc="50" dirty="0" smtClean="0">
                <a:latin typeface="Arial"/>
                <a:cs typeface="Arial"/>
              </a:rPr>
              <a:t>02 </a:t>
            </a:r>
            <a:r>
              <a:rPr lang="pt-BR" sz="800" spc="50" dirty="0">
                <a:latin typeface="Arial"/>
                <a:cs typeface="Arial"/>
              </a:rPr>
              <a:t>- Exames finais - data limite para lançamento de notas dos exames </a:t>
            </a:r>
            <a:r>
              <a:rPr lang="pt-BR" sz="800" spc="50" dirty="0" smtClean="0">
                <a:latin typeface="Arial"/>
                <a:cs typeface="Arial"/>
              </a:rPr>
              <a:t>finais;</a:t>
            </a:r>
            <a:endParaRPr lang="pt-BR" sz="800" spc="50" dirty="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219"/>
              </a:spcBef>
            </a:pPr>
            <a:r>
              <a:rPr lang="pt-BR" sz="800" spc="50" dirty="0" smtClean="0">
                <a:latin typeface="Arial"/>
                <a:cs typeface="Arial"/>
              </a:rPr>
              <a:t>03 </a:t>
            </a:r>
            <a:r>
              <a:rPr lang="pt-BR" sz="800" spc="50" dirty="0">
                <a:latin typeface="Arial"/>
                <a:cs typeface="Arial"/>
              </a:rPr>
              <a:t>e </a:t>
            </a:r>
            <a:r>
              <a:rPr lang="pt-BR" sz="800" spc="50" dirty="0" smtClean="0">
                <a:latin typeface="Arial"/>
                <a:cs typeface="Arial"/>
              </a:rPr>
              <a:t>04 </a:t>
            </a:r>
            <a:r>
              <a:rPr lang="pt-BR" sz="800" spc="50" dirty="0">
                <a:latin typeface="Arial"/>
                <a:cs typeface="Arial"/>
              </a:rPr>
              <a:t>- </a:t>
            </a:r>
            <a:r>
              <a:rPr lang="pt-BR" sz="800" spc="50" dirty="0" smtClean="0">
                <a:latin typeface="Arial"/>
                <a:cs typeface="Arial"/>
              </a:rPr>
              <a:t>Conselhos </a:t>
            </a:r>
            <a:r>
              <a:rPr lang="pt-BR" sz="800" spc="50" dirty="0">
                <a:latin typeface="Arial"/>
                <a:cs typeface="Arial"/>
              </a:rPr>
              <a:t>de Classe Diagnóstico / Prognóstico - Forma Integrada (matutino</a:t>
            </a:r>
            <a:r>
              <a:rPr lang="pt-BR" sz="800" spc="50" dirty="0" smtClean="0">
                <a:latin typeface="Arial"/>
                <a:cs typeface="Arial"/>
              </a:rPr>
              <a:t>); </a:t>
            </a:r>
            <a:r>
              <a:rPr lang="pt-BR" sz="800" spc="50" dirty="0">
                <a:latin typeface="Arial"/>
                <a:cs typeface="Arial"/>
              </a:rPr>
              <a:t>Conselho de Classe </a:t>
            </a:r>
            <a:r>
              <a:rPr lang="pt-BR" sz="800" spc="50" dirty="0" smtClean="0">
                <a:latin typeface="Arial"/>
                <a:cs typeface="Arial"/>
              </a:rPr>
              <a:t>(Semestrais - vespertino); </a:t>
            </a:r>
            <a:endParaRPr lang="pt-BR" sz="800" spc="50" dirty="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219"/>
              </a:spcBef>
            </a:pPr>
            <a:r>
              <a:rPr lang="pt-BR" sz="800" spc="50" dirty="0" smtClean="0">
                <a:latin typeface="Arial"/>
                <a:cs typeface="Arial"/>
              </a:rPr>
              <a:t>05 </a:t>
            </a:r>
            <a:r>
              <a:rPr lang="pt-BR" sz="800" spc="50" dirty="0">
                <a:latin typeface="Arial"/>
                <a:cs typeface="Arial"/>
              </a:rPr>
              <a:t>- Data limite para lançamento de notas, frequência e conteúdo - forma integrada </a:t>
            </a:r>
            <a:r>
              <a:rPr lang="pt-BR" sz="800" spc="50" dirty="0" smtClean="0">
                <a:latin typeface="Arial"/>
                <a:cs typeface="Arial"/>
              </a:rPr>
              <a:t>2°etapa;</a:t>
            </a:r>
            <a:endParaRPr lang="pt-BR" sz="800" spc="50" dirty="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219"/>
              </a:spcBef>
            </a:pPr>
            <a:r>
              <a:rPr lang="pt-BR" sz="800" spc="50" dirty="0" smtClean="0">
                <a:latin typeface="Arial"/>
                <a:cs typeface="Arial"/>
              </a:rPr>
              <a:t>05 </a:t>
            </a:r>
            <a:r>
              <a:rPr lang="pt-BR" sz="800" spc="50" dirty="0">
                <a:latin typeface="Arial"/>
                <a:cs typeface="Arial"/>
              </a:rPr>
              <a:t>- Data limite para lançamento e consolidação final de notas, frequência e conteúdo </a:t>
            </a:r>
            <a:r>
              <a:rPr lang="pt-BR" sz="800" spc="50" dirty="0" smtClean="0">
                <a:latin typeface="Arial"/>
                <a:cs typeface="Arial"/>
              </a:rPr>
              <a:t>e para </a:t>
            </a:r>
            <a:r>
              <a:rPr lang="pt-BR" sz="800" spc="50" dirty="0">
                <a:latin typeface="Arial"/>
                <a:cs typeface="Arial"/>
              </a:rPr>
              <a:t>comunicar os discentes </a:t>
            </a:r>
            <a:r>
              <a:rPr lang="pt-BR" sz="800" spc="50" dirty="0" smtClean="0">
                <a:latin typeface="Arial"/>
                <a:cs typeface="Arial"/>
              </a:rPr>
              <a:t>da disponibilização </a:t>
            </a:r>
            <a:r>
              <a:rPr lang="pt-BR" sz="800" spc="50" dirty="0">
                <a:latin typeface="Arial"/>
                <a:cs typeface="Arial"/>
              </a:rPr>
              <a:t>de notas no SIGAA - cursos </a:t>
            </a:r>
            <a:r>
              <a:rPr lang="pt-BR" sz="800" spc="50" dirty="0" smtClean="0">
                <a:latin typeface="Arial"/>
                <a:cs typeface="Arial"/>
              </a:rPr>
              <a:t>semestrais;</a:t>
            </a:r>
            <a:endParaRPr lang="pt-BR" sz="800" spc="50" dirty="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219"/>
              </a:spcBef>
            </a:pPr>
            <a:r>
              <a:rPr lang="pt-BR" sz="800" spc="50" dirty="0" smtClean="0">
                <a:latin typeface="Arial"/>
                <a:cs typeface="Arial"/>
              </a:rPr>
              <a:t>05 </a:t>
            </a:r>
            <a:r>
              <a:rPr lang="pt-BR" sz="800" spc="50" dirty="0">
                <a:latin typeface="Arial"/>
                <a:cs typeface="Arial"/>
              </a:rPr>
              <a:t>- Data limite para comunicar os discentes </a:t>
            </a:r>
            <a:r>
              <a:rPr lang="pt-BR" sz="800" spc="50" dirty="0" smtClean="0">
                <a:latin typeface="Arial"/>
                <a:cs typeface="Arial"/>
              </a:rPr>
              <a:t>da disponibilização </a:t>
            </a:r>
            <a:r>
              <a:rPr lang="pt-BR" sz="800" spc="50" dirty="0">
                <a:latin typeface="Arial"/>
                <a:cs typeface="Arial"/>
              </a:rPr>
              <a:t>de notas no SIGAA – </a:t>
            </a:r>
            <a:r>
              <a:rPr lang="pt-BR" sz="800" spc="50" dirty="0" smtClean="0">
                <a:latin typeface="Arial"/>
                <a:cs typeface="Arial"/>
              </a:rPr>
              <a:t>2°etapa;</a:t>
            </a:r>
            <a:endParaRPr lang="pt-BR" sz="800" spc="50" dirty="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219"/>
              </a:spcBef>
            </a:pPr>
            <a:r>
              <a:rPr lang="pt-BR" sz="800" spc="50" dirty="0" smtClean="0">
                <a:latin typeface="Arial"/>
                <a:cs typeface="Arial"/>
              </a:rPr>
              <a:t>08 </a:t>
            </a:r>
            <a:r>
              <a:rPr lang="pt-BR" sz="800" spc="50" dirty="0">
                <a:latin typeface="Arial"/>
                <a:cs typeface="Arial"/>
              </a:rPr>
              <a:t>a </a:t>
            </a:r>
            <a:r>
              <a:rPr lang="pt-BR" sz="800" spc="50" dirty="0" smtClean="0">
                <a:latin typeface="Arial"/>
                <a:cs typeface="Arial"/>
              </a:rPr>
              <a:t>22 </a:t>
            </a:r>
            <a:r>
              <a:rPr lang="pt-BR" sz="800" spc="50" dirty="0">
                <a:latin typeface="Arial"/>
                <a:cs typeface="Arial"/>
              </a:rPr>
              <a:t>- Recesso Escolar / Férias Docentes</a:t>
            </a:r>
          </a:p>
          <a:p>
            <a:pPr marL="12700">
              <a:lnSpc>
                <a:spcPct val="100000"/>
              </a:lnSpc>
              <a:spcBef>
                <a:spcPts val="219"/>
              </a:spcBef>
            </a:pPr>
            <a:r>
              <a:rPr lang="pt-BR" sz="800" spc="50" dirty="0" smtClean="0">
                <a:latin typeface="Arial"/>
                <a:cs typeface="Arial"/>
              </a:rPr>
              <a:t>08 </a:t>
            </a:r>
            <a:r>
              <a:rPr lang="pt-BR" sz="800" spc="50" dirty="0">
                <a:latin typeface="Arial"/>
                <a:cs typeface="Arial"/>
              </a:rPr>
              <a:t>a </a:t>
            </a:r>
            <a:r>
              <a:rPr lang="pt-BR" sz="800" spc="50" dirty="0" smtClean="0">
                <a:latin typeface="Arial"/>
                <a:cs typeface="Arial"/>
              </a:rPr>
              <a:t>19 </a:t>
            </a:r>
            <a:r>
              <a:rPr lang="pt-BR" sz="800" spc="50" dirty="0">
                <a:latin typeface="Arial"/>
                <a:cs typeface="Arial"/>
              </a:rPr>
              <a:t>- Solicitação de Reabertura e Renovação de Matrícula para </a:t>
            </a:r>
            <a:r>
              <a:rPr lang="pt-BR" sz="800" spc="50" dirty="0" smtClean="0">
                <a:latin typeface="Arial"/>
                <a:cs typeface="Arial"/>
              </a:rPr>
              <a:t>2024/2 Cursos semestrais </a:t>
            </a:r>
            <a:r>
              <a:rPr lang="pt-BR" sz="800" spc="50" dirty="0">
                <a:latin typeface="Arial"/>
                <a:cs typeface="Arial"/>
              </a:rPr>
              <a:t>(término no mínimo 5 dias úteis antes do início das aulas)</a:t>
            </a:r>
          </a:p>
          <a:p>
            <a:pPr marL="12700">
              <a:lnSpc>
                <a:spcPct val="100000"/>
              </a:lnSpc>
              <a:spcBef>
                <a:spcPts val="219"/>
              </a:spcBef>
            </a:pPr>
            <a:r>
              <a:rPr lang="pt-BR" sz="800" spc="50" dirty="0" smtClean="0">
                <a:latin typeface="Arial"/>
                <a:cs typeface="Arial"/>
              </a:rPr>
              <a:t>15/07 </a:t>
            </a:r>
            <a:r>
              <a:rPr lang="pt-BR" sz="800" spc="50" dirty="0">
                <a:latin typeface="Arial"/>
                <a:cs typeface="Arial"/>
              </a:rPr>
              <a:t>a </a:t>
            </a:r>
            <a:r>
              <a:rPr lang="pt-BR" sz="800" spc="50" dirty="0" smtClean="0">
                <a:latin typeface="Arial"/>
                <a:cs typeface="Arial"/>
              </a:rPr>
              <a:t>09/08 </a:t>
            </a:r>
            <a:r>
              <a:rPr lang="pt-BR" sz="800" spc="50" dirty="0">
                <a:latin typeface="Arial"/>
                <a:cs typeface="Arial"/>
              </a:rPr>
              <a:t>- Período de solicitação de Progressão Parcial e Aproveitamento </a:t>
            </a:r>
            <a:r>
              <a:rPr lang="pt-BR" sz="800" spc="50" dirty="0" smtClean="0">
                <a:latin typeface="Arial"/>
                <a:cs typeface="Arial"/>
              </a:rPr>
              <a:t>de Estudos</a:t>
            </a:r>
            <a:r>
              <a:rPr lang="pt-BR" sz="800" spc="50" dirty="0">
                <a:latin typeface="Arial"/>
                <a:cs typeface="Arial"/>
              </a:rPr>
              <a:t>;</a:t>
            </a:r>
          </a:p>
          <a:p>
            <a:pPr marL="12700">
              <a:lnSpc>
                <a:spcPct val="100000"/>
              </a:lnSpc>
              <a:spcBef>
                <a:spcPts val="219"/>
              </a:spcBef>
            </a:pPr>
            <a:r>
              <a:rPr lang="pt-BR" sz="800" spc="50" dirty="0" smtClean="0">
                <a:latin typeface="Arial"/>
                <a:cs typeface="Arial"/>
              </a:rPr>
              <a:t>23 </a:t>
            </a:r>
            <a:r>
              <a:rPr lang="pt-BR" sz="800" spc="50" dirty="0">
                <a:latin typeface="Arial"/>
                <a:cs typeface="Arial"/>
              </a:rPr>
              <a:t>- Encontro de Formação Pedagógica </a:t>
            </a:r>
            <a:r>
              <a:rPr lang="pt-BR" sz="800" spc="50" dirty="0" smtClean="0">
                <a:latin typeface="Arial"/>
                <a:cs typeface="Arial"/>
              </a:rPr>
              <a:t>2024/2 </a:t>
            </a:r>
            <a:r>
              <a:rPr lang="pt-BR" sz="800" spc="50" dirty="0">
                <a:latin typeface="Arial"/>
                <a:cs typeface="Arial"/>
              </a:rPr>
              <a:t>– PROEN</a:t>
            </a:r>
          </a:p>
          <a:p>
            <a:pPr marL="12700">
              <a:lnSpc>
                <a:spcPct val="100000"/>
              </a:lnSpc>
              <a:spcBef>
                <a:spcPts val="219"/>
              </a:spcBef>
            </a:pPr>
            <a:r>
              <a:rPr lang="pt-BR" sz="800" spc="50" dirty="0" smtClean="0">
                <a:latin typeface="Arial"/>
                <a:cs typeface="Arial"/>
              </a:rPr>
              <a:t>24 </a:t>
            </a:r>
            <a:r>
              <a:rPr lang="pt-BR" sz="800" spc="50" dirty="0">
                <a:latin typeface="Arial"/>
                <a:cs typeface="Arial"/>
              </a:rPr>
              <a:t>- Planejamento Pedagógico nos campi </a:t>
            </a:r>
            <a:endParaRPr lang="pt-BR" sz="800" spc="50" dirty="0" smtClean="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219"/>
              </a:spcBef>
            </a:pPr>
            <a:r>
              <a:rPr lang="pt-BR" sz="800" spc="50" dirty="0" smtClean="0">
                <a:latin typeface="Arial"/>
                <a:cs typeface="Arial"/>
              </a:rPr>
              <a:t>25 </a:t>
            </a:r>
            <a:r>
              <a:rPr lang="pt-BR" sz="800" spc="50" dirty="0">
                <a:latin typeface="Arial"/>
                <a:cs typeface="Arial"/>
              </a:rPr>
              <a:t>- Início do 2° semestre (cursos semestrais), </a:t>
            </a:r>
            <a:r>
              <a:rPr lang="pt-BR" sz="800" spc="50" dirty="0" smtClean="0">
                <a:latin typeface="Arial"/>
                <a:cs typeface="Arial"/>
              </a:rPr>
              <a:t>início </a:t>
            </a:r>
            <a:r>
              <a:rPr lang="pt-BR" sz="800" spc="50" dirty="0">
                <a:latin typeface="Arial"/>
                <a:cs typeface="Arial"/>
              </a:rPr>
              <a:t>da 3ª etapa (forma integrada) </a:t>
            </a:r>
            <a:r>
              <a:rPr lang="pt-BR" sz="800" spc="50" dirty="0" smtClean="0">
                <a:latin typeface="Arial"/>
                <a:cs typeface="Arial"/>
              </a:rPr>
              <a:t>e Abertura </a:t>
            </a:r>
            <a:r>
              <a:rPr lang="pt-BR" sz="800" spc="50" dirty="0">
                <a:latin typeface="Arial"/>
                <a:cs typeface="Arial"/>
              </a:rPr>
              <a:t>para cadastro dos Planos de Ensino e do PIT (</a:t>
            </a:r>
            <a:r>
              <a:rPr lang="pt-BR" sz="800" spc="50" dirty="0" smtClean="0">
                <a:latin typeface="Arial"/>
                <a:cs typeface="Arial"/>
              </a:rPr>
              <a:t>2024/2).</a:t>
            </a:r>
            <a:endParaRPr lang="pt-BR" sz="800" spc="50" dirty="0">
              <a:latin typeface="Arial"/>
              <a:cs typeface="Arial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3785772" y="4832427"/>
            <a:ext cx="3687045" cy="1931297"/>
          </a:xfrm>
          <a:prstGeom prst="rect">
            <a:avLst/>
          </a:prstGeom>
        </p:spPr>
        <p:txBody>
          <a:bodyPr vert="horz" wrap="square" lIns="0" tIns="27939" rIns="0" bIns="0" rtlCol="0">
            <a:spAutoFit/>
          </a:bodyPr>
          <a:lstStyle/>
          <a:p>
            <a:r>
              <a:rPr lang="pt-BR" sz="800" spc="50" dirty="0" smtClean="0">
                <a:latin typeface="Arial"/>
                <a:cs typeface="Arial"/>
              </a:rPr>
              <a:t>06 a 08 - VI Seminário do Ensino Médio Integrado e VI Simpósio da EJA</a:t>
            </a:r>
          </a:p>
          <a:p>
            <a:r>
              <a:rPr lang="pt-BR" sz="800" spc="50" dirty="0" smtClean="0">
                <a:latin typeface="Arial"/>
                <a:cs typeface="Arial"/>
              </a:rPr>
              <a:t>10 - Sábado Letivo </a:t>
            </a:r>
          </a:p>
          <a:p>
            <a:pPr marL="12700">
              <a:lnSpc>
                <a:spcPct val="100000"/>
              </a:lnSpc>
              <a:spcBef>
                <a:spcPts val="219"/>
              </a:spcBef>
            </a:pPr>
            <a:r>
              <a:rPr lang="pt-BR" sz="800" spc="50" dirty="0" smtClean="0">
                <a:latin typeface="Arial"/>
                <a:cs typeface="Arial"/>
              </a:rPr>
              <a:t>11 </a:t>
            </a:r>
            <a:r>
              <a:rPr lang="pt-BR" sz="800" spc="50" dirty="0">
                <a:latin typeface="Arial"/>
                <a:cs typeface="Arial"/>
              </a:rPr>
              <a:t>- Dia do </a:t>
            </a:r>
            <a:r>
              <a:rPr lang="pt-BR" sz="800" spc="50" dirty="0" smtClean="0">
                <a:latin typeface="Arial"/>
                <a:cs typeface="Arial"/>
              </a:rPr>
              <a:t>estudante e Dia </a:t>
            </a:r>
            <a:r>
              <a:rPr lang="pt-BR" sz="800" spc="50" dirty="0">
                <a:latin typeface="Arial"/>
                <a:cs typeface="Arial"/>
              </a:rPr>
              <a:t>dos Pais</a:t>
            </a:r>
          </a:p>
          <a:p>
            <a:pPr marL="12700">
              <a:spcBef>
                <a:spcPts val="219"/>
              </a:spcBef>
            </a:pPr>
            <a:r>
              <a:rPr lang="pt-BR" sz="800" spc="50" dirty="0" smtClean="0">
                <a:latin typeface="Arial"/>
                <a:cs typeface="Arial"/>
              </a:rPr>
              <a:t>14 - Data </a:t>
            </a:r>
            <a:r>
              <a:rPr lang="pt-BR" sz="800" spc="50" dirty="0">
                <a:latin typeface="Arial"/>
                <a:cs typeface="Arial"/>
              </a:rPr>
              <a:t>limite de envio à PROEN das demandas definitivas de oferta de cursos e vagas para o PS 2025/1</a:t>
            </a:r>
          </a:p>
          <a:p>
            <a:pPr marL="12700">
              <a:spcBef>
                <a:spcPts val="219"/>
              </a:spcBef>
            </a:pPr>
            <a:r>
              <a:rPr lang="pt-BR" sz="800" spc="50" dirty="0">
                <a:latin typeface="Arial"/>
                <a:cs typeface="Arial"/>
              </a:rPr>
              <a:t>17 a 21 – JIFAM</a:t>
            </a:r>
          </a:p>
          <a:p>
            <a:r>
              <a:rPr lang="pt-BR" sz="800" spc="50" dirty="0">
                <a:latin typeface="Arial"/>
                <a:cs typeface="Arial"/>
              </a:rPr>
              <a:t>19 a 22 - II Encontro Nacional do Programa Jovem Aprendiz</a:t>
            </a:r>
          </a:p>
          <a:p>
            <a:pPr marL="12700">
              <a:lnSpc>
                <a:spcPct val="100000"/>
              </a:lnSpc>
              <a:spcBef>
                <a:spcPts val="219"/>
              </a:spcBef>
            </a:pPr>
            <a:r>
              <a:rPr lang="pt-BR" sz="800" spc="50" dirty="0" smtClean="0">
                <a:latin typeface="Arial"/>
                <a:cs typeface="Arial"/>
              </a:rPr>
              <a:t>23 </a:t>
            </a:r>
            <a:r>
              <a:rPr lang="pt-BR" sz="800" spc="50" dirty="0">
                <a:latin typeface="Arial"/>
                <a:cs typeface="Arial"/>
              </a:rPr>
              <a:t>- Entrega do PIT para as Diretorias</a:t>
            </a:r>
            <a:r>
              <a:rPr lang="pt-BR" sz="800" spc="50" dirty="0" smtClean="0">
                <a:latin typeface="Arial"/>
                <a:cs typeface="Arial"/>
              </a:rPr>
              <a:t>; </a:t>
            </a:r>
            <a:endParaRPr lang="pt-BR" sz="800" spc="50" dirty="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219"/>
              </a:spcBef>
            </a:pPr>
            <a:r>
              <a:rPr lang="pt-BR" sz="800" spc="50" dirty="0" smtClean="0">
                <a:latin typeface="Arial"/>
                <a:cs typeface="Arial"/>
              </a:rPr>
              <a:t>19 </a:t>
            </a:r>
            <a:r>
              <a:rPr lang="pt-BR" sz="800" spc="50" dirty="0">
                <a:latin typeface="Arial"/>
                <a:cs typeface="Arial"/>
              </a:rPr>
              <a:t>a </a:t>
            </a:r>
            <a:r>
              <a:rPr lang="pt-BR" sz="800" spc="50" dirty="0" smtClean="0">
                <a:latin typeface="Arial"/>
                <a:cs typeface="Arial"/>
              </a:rPr>
              <a:t>23 </a:t>
            </a:r>
            <a:r>
              <a:rPr lang="pt-BR" sz="800" spc="50" dirty="0">
                <a:latin typeface="Arial"/>
                <a:cs typeface="Arial"/>
              </a:rPr>
              <a:t>- Reunião Pedagógica: Planejamento das Práticas Integradoras </a:t>
            </a:r>
            <a:r>
              <a:rPr lang="pt-BR" sz="800" spc="50" dirty="0" smtClean="0">
                <a:latin typeface="Arial"/>
                <a:cs typeface="Arial"/>
              </a:rPr>
              <a:t>e Atividades </a:t>
            </a:r>
            <a:r>
              <a:rPr lang="pt-BR" sz="800" spc="50" dirty="0">
                <a:latin typeface="Arial"/>
                <a:cs typeface="Arial"/>
              </a:rPr>
              <a:t>Complementares - Diretorias de Ensino dos campi.</a:t>
            </a:r>
          </a:p>
          <a:p>
            <a:pPr marL="12700">
              <a:lnSpc>
                <a:spcPct val="100000"/>
              </a:lnSpc>
              <a:spcBef>
                <a:spcPts val="219"/>
              </a:spcBef>
            </a:pPr>
            <a:r>
              <a:rPr lang="pt-BR" sz="800" spc="50" dirty="0" smtClean="0">
                <a:latin typeface="Arial"/>
                <a:cs typeface="Arial"/>
              </a:rPr>
              <a:t>31 </a:t>
            </a:r>
            <a:r>
              <a:rPr lang="pt-BR" sz="800" spc="50" dirty="0">
                <a:latin typeface="Arial"/>
                <a:cs typeface="Arial"/>
              </a:rPr>
              <a:t>- Sábado </a:t>
            </a:r>
            <a:r>
              <a:rPr lang="pt-BR" sz="800" spc="50" dirty="0" smtClean="0">
                <a:latin typeface="Arial"/>
                <a:cs typeface="Arial"/>
              </a:rPr>
              <a:t>Letivo</a:t>
            </a:r>
            <a:endParaRPr lang="pt-BR" sz="800" spc="50" dirty="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219"/>
              </a:spcBef>
            </a:pPr>
            <a:r>
              <a:rPr lang="pt-BR" sz="800" spc="50" dirty="0" smtClean="0">
                <a:latin typeface="Arial"/>
                <a:cs typeface="Arial"/>
              </a:rPr>
              <a:t>30/08 </a:t>
            </a:r>
            <a:r>
              <a:rPr lang="pt-BR" sz="800" spc="50" dirty="0">
                <a:latin typeface="Arial"/>
                <a:cs typeface="Arial"/>
              </a:rPr>
              <a:t>a </a:t>
            </a:r>
            <a:r>
              <a:rPr lang="pt-BR" sz="800" spc="50" dirty="0" smtClean="0">
                <a:latin typeface="Arial"/>
                <a:cs typeface="Arial"/>
              </a:rPr>
              <a:t>27/09 </a:t>
            </a:r>
            <a:r>
              <a:rPr lang="pt-BR" sz="800" spc="50" dirty="0">
                <a:latin typeface="Arial"/>
                <a:cs typeface="Arial"/>
              </a:rPr>
              <a:t>- Período de solicitação </a:t>
            </a:r>
            <a:r>
              <a:rPr lang="pt-BR" sz="800" spc="50" dirty="0" smtClean="0">
                <a:latin typeface="Arial"/>
                <a:cs typeface="Arial"/>
              </a:rPr>
              <a:t>de Trancamento </a:t>
            </a:r>
            <a:r>
              <a:rPr lang="pt-BR" sz="800" spc="50" dirty="0">
                <a:latin typeface="Arial"/>
                <a:cs typeface="Arial"/>
              </a:rPr>
              <a:t>de </a:t>
            </a:r>
            <a:r>
              <a:rPr lang="pt-BR" sz="800" spc="50" dirty="0" smtClean="0">
                <a:latin typeface="Arial"/>
                <a:cs typeface="Arial"/>
              </a:rPr>
              <a:t>Matrícula</a:t>
            </a:r>
            <a:endParaRPr sz="800" dirty="0">
              <a:latin typeface="Arial"/>
              <a:cs typeface="Arial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201297" y="2401106"/>
            <a:ext cx="452753" cy="935355"/>
          </a:xfrm>
          <a:prstGeom prst="rect">
            <a:avLst/>
          </a:prstGeom>
        </p:spPr>
        <p:txBody>
          <a:bodyPr vert="vert270" wrap="square" lIns="0" tIns="92710" rIns="0" bIns="0" rtlCol="0">
            <a:spAutoFit/>
          </a:bodyPr>
          <a:lstStyle/>
          <a:p>
            <a:pPr marL="12700" algn="ctr">
              <a:lnSpc>
                <a:spcPts val="4145"/>
              </a:lnSpc>
              <a:spcBef>
                <a:spcPts val="730"/>
              </a:spcBef>
            </a:pPr>
            <a:r>
              <a:rPr sz="2000" b="1" spc="-300" dirty="0">
                <a:solidFill>
                  <a:srgbClr val="188F2B"/>
                </a:solidFill>
                <a:latin typeface="Arial"/>
                <a:cs typeface="Arial"/>
              </a:rPr>
              <a:t>J U L H O</a:t>
            </a:r>
          </a:p>
        </p:txBody>
      </p:sp>
      <p:sp>
        <p:nvSpPr>
          <p:cNvPr id="13" name="object 13"/>
          <p:cNvSpPr txBox="1"/>
          <p:nvPr/>
        </p:nvSpPr>
        <p:spPr>
          <a:xfrm>
            <a:off x="201297" y="5075191"/>
            <a:ext cx="452753" cy="1130935"/>
          </a:xfrm>
          <a:prstGeom prst="rect">
            <a:avLst/>
          </a:prstGeom>
        </p:spPr>
        <p:txBody>
          <a:bodyPr vert="vert270" wrap="square" lIns="0" tIns="92710" rIns="0" bIns="0" rtlCol="0">
            <a:spAutoFit/>
          </a:bodyPr>
          <a:lstStyle/>
          <a:p>
            <a:pPr marL="12700" algn="ctr">
              <a:lnSpc>
                <a:spcPts val="4145"/>
              </a:lnSpc>
              <a:spcBef>
                <a:spcPts val="730"/>
              </a:spcBef>
            </a:pPr>
            <a:r>
              <a:rPr sz="2000" b="1" spc="-300" dirty="0">
                <a:solidFill>
                  <a:srgbClr val="188F2B"/>
                </a:solidFill>
                <a:latin typeface="Arial"/>
                <a:cs typeface="Arial"/>
              </a:rPr>
              <a:t>A G O S T O</a:t>
            </a:r>
          </a:p>
        </p:txBody>
      </p:sp>
      <p:sp>
        <p:nvSpPr>
          <p:cNvPr id="14" name="object 14"/>
          <p:cNvSpPr txBox="1"/>
          <p:nvPr/>
        </p:nvSpPr>
        <p:spPr>
          <a:xfrm>
            <a:off x="201297" y="7669272"/>
            <a:ext cx="452753" cy="1545590"/>
          </a:xfrm>
          <a:prstGeom prst="rect">
            <a:avLst/>
          </a:prstGeom>
        </p:spPr>
        <p:txBody>
          <a:bodyPr vert="vert270" wrap="square" lIns="0" tIns="92710" rIns="0" bIns="0" rtlCol="0">
            <a:spAutoFit/>
          </a:bodyPr>
          <a:lstStyle/>
          <a:p>
            <a:pPr marL="12700" algn="ctr">
              <a:lnSpc>
                <a:spcPts val="4145"/>
              </a:lnSpc>
              <a:spcBef>
                <a:spcPts val="730"/>
              </a:spcBef>
            </a:pPr>
            <a:r>
              <a:rPr sz="2000" b="1" spc="-300" dirty="0">
                <a:solidFill>
                  <a:srgbClr val="188F2B"/>
                </a:solidFill>
                <a:latin typeface="Arial"/>
                <a:cs typeface="Arial"/>
              </a:rPr>
              <a:t>S E T E M B R O</a:t>
            </a:r>
          </a:p>
        </p:txBody>
      </p:sp>
      <p:sp>
        <p:nvSpPr>
          <p:cNvPr id="15" name="object 15"/>
          <p:cNvSpPr/>
          <p:nvPr/>
        </p:nvSpPr>
        <p:spPr>
          <a:xfrm>
            <a:off x="5962223" y="10069442"/>
            <a:ext cx="1437067" cy="428255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5666933" y="389360"/>
            <a:ext cx="1732092" cy="866046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graphicFrame>
        <p:nvGraphicFramePr>
          <p:cNvPr id="17" name="object 1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64460618"/>
              </p:ext>
            </p:extLst>
          </p:nvPr>
        </p:nvGraphicFramePr>
        <p:xfrm>
          <a:off x="775432" y="2090608"/>
          <a:ext cx="2748276" cy="1619234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37592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9623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0005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39814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394969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399414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383539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267745">
                <a:tc>
                  <a:txBody>
                    <a:bodyPr/>
                    <a:lstStyle/>
                    <a:p>
                      <a:pPr marR="15875" algn="ctr">
                        <a:lnSpc>
                          <a:spcPct val="100000"/>
                        </a:lnSpc>
                        <a:spcBef>
                          <a:spcPts val="70"/>
                        </a:spcBef>
                      </a:pPr>
                      <a:r>
                        <a:rPr sz="1050" b="1" spc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</a:t>
                      </a:r>
                      <a:endParaRPr sz="1050" spc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8890" marB="0" anchor="ctr">
                    <a:solidFill>
                      <a:srgbClr val="E3834E"/>
                    </a:solidFill>
                  </a:tcPr>
                </a:tc>
                <a:tc>
                  <a:txBody>
                    <a:bodyPr/>
                    <a:lstStyle/>
                    <a:p>
                      <a:pPr marR="153035" algn="r">
                        <a:lnSpc>
                          <a:spcPct val="100000"/>
                        </a:lnSpc>
                        <a:spcBef>
                          <a:spcPts val="65"/>
                        </a:spcBef>
                      </a:pPr>
                      <a:r>
                        <a:rPr sz="1050" b="1" spc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</a:t>
                      </a:r>
                      <a:endParaRPr sz="1050" spc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8255" marB="0" anchor="ctr">
                    <a:solidFill>
                      <a:srgbClr val="E3834E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65"/>
                        </a:spcBef>
                      </a:pPr>
                      <a:r>
                        <a:rPr sz="1050" b="1" spc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</a:t>
                      </a:r>
                      <a:endParaRPr sz="1050" spc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8255" marB="0" anchor="ctr">
                    <a:solidFill>
                      <a:srgbClr val="E3834E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65"/>
                        </a:spcBef>
                      </a:pPr>
                      <a:r>
                        <a:rPr sz="1050" b="1" spc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Q</a:t>
                      </a:r>
                      <a:endParaRPr sz="1050" spc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8255" marB="0" anchor="ctr">
                    <a:solidFill>
                      <a:srgbClr val="E3834E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65"/>
                        </a:spcBef>
                      </a:pPr>
                      <a:r>
                        <a:rPr sz="1050" b="1" spc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Q</a:t>
                      </a:r>
                      <a:endParaRPr sz="1050" spc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8255" marB="0" anchor="ctr">
                    <a:solidFill>
                      <a:srgbClr val="E3834E"/>
                    </a:solidFill>
                  </a:tcPr>
                </a:tc>
                <a:tc>
                  <a:txBody>
                    <a:bodyPr/>
                    <a:lstStyle/>
                    <a:p>
                      <a:pPr marL="2540" algn="ctr">
                        <a:lnSpc>
                          <a:spcPct val="100000"/>
                        </a:lnSpc>
                        <a:spcBef>
                          <a:spcPts val="65"/>
                        </a:spcBef>
                      </a:pPr>
                      <a:r>
                        <a:rPr sz="1050" b="1" spc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</a:t>
                      </a:r>
                      <a:endParaRPr sz="1050" spc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8255" marB="0" anchor="ctr">
                    <a:solidFill>
                      <a:srgbClr val="E3834E"/>
                    </a:solidFill>
                  </a:tcPr>
                </a:tc>
                <a:tc>
                  <a:txBody>
                    <a:bodyPr/>
                    <a:lstStyle/>
                    <a:p>
                      <a:pPr marL="16510" algn="ctr">
                        <a:lnSpc>
                          <a:spcPct val="100000"/>
                        </a:lnSpc>
                        <a:spcBef>
                          <a:spcPts val="65"/>
                        </a:spcBef>
                      </a:pPr>
                      <a:r>
                        <a:rPr sz="1050" b="1" spc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</a:t>
                      </a:r>
                      <a:endParaRPr sz="1050" spc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8255" marB="0" anchor="ctr">
                    <a:solidFill>
                      <a:srgbClr val="E3834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68760">
                <a:tc>
                  <a:txBody>
                    <a:bodyPr/>
                    <a:lstStyle/>
                    <a:p>
                      <a:pPr marR="15875" algn="ctr">
                        <a:lnSpc>
                          <a:spcPct val="100000"/>
                        </a:lnSpc>
                        <a:spcBef>
                          <a:spcPts val="185"/>
                        </a:spcBef>
                      </a:pPr>
                      <a:r>
                        <a:rPr sz="1050" spc="0" dirty="0" smtClean="0">
                          <a:solidFill>
                            <a:srgbClr val="B1B4B4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30</a:t>
                      </a:r>
                      <a:endParaRPr sz="1050" spc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23495" marB="0" anchor="ctr">
                    <a:solidFill>
                      <a:srgbClr val="F4F4F4"/>
                    </a:solidFill>
                  </a:tcPr>
                </a:tc>
                <a:tc>
                  <a:txBody>
                    <a:bodyPr/>
                    <a:lstStyle/>
                    <a:p>
                      <a:pPr marR="169545" algn="r">
                        <a:lnSpc>
                          <a:spcPct val="100000"/>
                        </a:lnSpc>
                        <a:spcBef>
                          <a:spcPts val="165"/>
                        </a:spcBef>
                      </a:pPr>
                      <a:r>
                        <a:rPr sz="1050" spc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</a:t>
                      </a:r>
                    </a:p>
                  </a:txBody>
                  <a:tcPr marL="0" marR="0" marT="20955" marB="0" anchor="ctr">
                    <a:solidFill>
                      <a:srgbClr val="F4F4F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65"/>
                        </a:spcBef>
                      </a:pPr>
                      <a:r>
                        <a:rPr sz="1050" spc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</a:t>
                      </a:r>
                    </a:p>
                  </a:txBody>
                  <a:tcPr marL="0" marR="0" marT="20955" marB="0" anchor="ctr">
                    <a:solidFill>
                      <a:srgbClr val="F4F4F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65"/>
                        </a:spcBef>
                      </a:pPr>
                      <a:r>
                        <a:rPr sz="1050" spc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</a:t>
                      </a:r>
                    </a:p>
                  </a:txBody>
                  <a:tcPr marL="0" marR="0" marT="20955" marB="0" anchor="ctr">
                    <a:solidFill>
                      <a:srgbClr val="F4F4F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65"/>
                        </a:spcBef>
                      </a:pPr>
                      <a:r>
                        <a:rPr sz="1050" spc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</a:t>
                      </a:r>
                    </a:p>
                  </a:txBody>
                  <a:tcPr marL="0" marR="0" marT="20955" marB="0" anchor="ctr">
                    <a:solidFill>
                      <a:srgbClr val="F4F4F4"/>
                    </a:solidFill>
                  </a:tcPr>
                </a:tc>
                <a:tc>
                  <a:txBody>
                    <a:bodyPr/>
                    <a:lstStyle/>
                    <a:p>
                      <a:pPr marL="2540" algn="ctr">
                        <a:lnSpc>
                          <a:spcPct val="100000"/>
                        </a:lnSpc>
                        <a:spcBef>
                          <a:spcPts val="165"/>
                        </a:spcBef>
                      </a:pPr>
                      <a:r>
                        <a:rPr sz="1050" spc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</a:t>
                      </a:r>
                      <a:endParaRPr sz="1050" spc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20955" marB="0" anchor="ctr">
                    <a:solidFill>
                      <a:srgbClr val="F4F4F4"/>
                    </a:solidFill>
                  </a:tcPr>
                </a:tc>
                <a:tc>
                  <a:txBody>
                    <a:bodyPr/>
                    <a:lstStyle/>
                    <a:p>
                      <a:pPr marL="16510" algn="ctr">
                        <a:lnSpc>
                          <a:spcPct val="100000"/>
                        </a:lnSpc>
                        <a:spcBef>
                          <a:spcPts val="165"/>
                        </a:spcBef>
                      </a:pPr>
                      <a:r>
                        <a:rPr sz="1050" spc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</a:t>
                      </a:r>
                      <a:endParaRPr sz="1050" spc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20955" marB="0" anchor="ctr">
                    <a:solidFill>
                      <a:srgbClr val="F4F4F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74667">
                <a:tc>
                  <a:txBody>
                    <a:bodyPr/>
                    <a:lstStyle/>
                    <a:p>
                      <a:pPr marR="15875" algn="ctr">
                        <a:lnSpc>
                          <a:spcPct val="100000"/>
                        </a:lnSpc>
                        <a:spcBef>
                          <a:spcPts val="229"/>
                        </a:spcBef>
                      </a:pPr>
                      <a:r>
                        <a:rPr sz="1050" spc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</a:t>
                      </a:r>
                    </a:p>
                  </a:txBody>
                  <a:tcPr marL="0" marR="0" marT="29209" marB="0" anchor="ctr">
                    <a:solidFill>
                      <a:srgbClr val="F4F4F4"/>
                    </a:solidFill>
                  </a:tcPr>
                </a:tc>
                <a:tc>
                  <a:txBody>
                    <a:bodyPr/>
                    <a:lstStyle/>
                    <a:p>
                      <a:pPr marR="158750" algn="r">
                        <a:lnSpc>
                          <a:spcPct val="100000"/>
                        </a:lnSpc>
                        <a:spcBef>
                          <a:spcPts val="215"/>
                        </a:spcBef>
                      </a:pPr>
                      <a:r>
                        <a:rPr sz="1050" spc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</a:t>
                      </a:r>
                    </a:p>
                  </a:txBody>
                  <a:tcPr marL="0" marR="0" marT="27305" marB="0" anchor="ctr">
                    <a:solidFill>
                      <a:srgbClr val="F4F4F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15"/>
                        </a:spcBef>
                      </a:pPr>
                      <a:r>
                        <a:rPr sz="1050" spc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9</a:t>
                      </a:r>
                    </a:p>
                  </a:txBody>
                  <a:tcPr marL="0" marR="0" marT="27305" marB="0" anchor="ctr">
                    <a:solidFill>
                      <a:srgbClr val="F4F4F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15"/>
                        </a:spcBef>
                      </a:pPr>
                      <a:r>
                        <a:rPr sz="1050" spc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</a:t>
                      </a:r>
                      <a:endParaRPr sz="1050" spc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27305" marB="0" anchor="ctr">
                    <a:solidFill>
                      <a:srgbClr val="F4F4F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15"/>
                        </a:spcBef>
                      </a:pPr>
                      <a:r>
                        <a:rPr sz="1050" spc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11</a:t>
                      </a:r>
                      <a:endParaRPr sz="1050" spc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27305" marB="0" anchor="ctr">
                    <a:solidFill>
                      <a:srgbClr val="F4F4F4"/>
                    </a:solidFill>
                  </a:tcPr>
                </a:tc>
                <a:tc>
                  <a:txBody>
                    <a:bodyPr/>
                    <a:lstStyle/>
                    <a:p>
                      <a:pPr marL="2540" algn="ctr">
                        <a:lnSpc>
                          <a:spcPct val="100000"/>
                        </a:lnSpc>
                        <a:spcBef>
                          <a:spcPts val="215"/>
                        </a:spcBef>
                      </a:pPr>
                      <a:r>
                        <a:rPr sz="1050" spc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12</a:t>
                      </a:r>
                      <a:endParaRPr sz="1050" spc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27305" marB="0" anchor="ctr">
                    <a:solidFill>
                      <a:srgbClr val="F4F4F4"/>
                    </a:solidFill>
                  </a:tcPr>
                </a:tc>
                <a:tc>
                  <a:txBody>
                    <a:bodyPr/>
                    <a:lstStyle/>
                    <a:p>
                      <a:pPr marL="16510" algn="ctr">
                        <a:lnSpc>
                          <a:spcPct val="100000"/>
                        </a:lnSpc>
                        <a:spcBef>
                          <a:spcPts val="215"/>
                        </a:spcBef>
                      </a:pPr>
                      <a:r>
                        <a:rPr sz="1050" spc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13</a:t>
                      </a:r>
                      <a:endParaRPr sz="1050" spc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27305" marB="0" anchor="ctr">
                    <a:solidFill>
                      <a:srgbClr val="F4F4F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74664">
                <a:tc>
                  <a:txBody>
                    <a:bodyPr/>
                    <a:lstStyle/>
                    <a:p>
                      <a:pPr marR="15875" algn="ctr">
                        <a:lnSpc>
                          <a:spcPct val="100000"/>
                        </a:lnSpc>
                        <a:spcBef>
                          <a:spcPts val="229"/>
                        </a:spcBef>
                      </a:pPr>
                      <a:r>
                        <a:rPr sz="1050" spc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14</a:t>
                      </a:r>
                      <a:endParaRPr sz="1050" spc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29209" marB="0" anchor="ctr">
                    <a:solidFill>
                      <a:srgbClr val="F4F4F4"/>
                    </a:solidFill>
                  </a:tcPr>
                </a:tc>
                <a:tc>
                  <a:txBody>
                    <a:bodyPr/>
                    <a:lstStyle/>
                    <a:p>
                      <a:pPr marR="132080" algn="r">
                        <a:lnSpc>
                          <a:spcPct val="100000"/>
                        </a:lnSpc>
                        <a:spcBef>
                          <a:spcPts val="215"/>
                        </a:spcBef>
                      </a:pPr>
                      <a:r>
                        <a:rPr sz="1050" spc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15</a:t>
                      </a:r>
                      <a:endParaRPr sz="1050" spc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27305" marB="0" anchor="ctr">
                    <a:solidFill>
                      <a:srgbClr val="F4F4F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15"/>
                        </a:spcBef>
                      </a:pPr>
                      <a:r>
                        <a:rPr sz="1050" spc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16</a:t>
                      </a:r>
                      <a:endParaRPr sz="1050" spc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27305" marB="0" anchor="ctr">
                    <a:solidFill>
                      <a:srgbClr val="F4F4F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15"/>
                        </a:spcBef>
                      </a:pPr>
                      <a:r>
                        <a:rPr sz="1050" spc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17</a:t>
                      </a:r>
                      <a:endParaRPr sz="1050" spc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27305" marB="0" anchor="ctr">
                    <a:solidFill>
                      <a:srgbClr val="F4F4F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15"/>
                        </a:spcBef>
                      </a:pPr>
                      <a:r>
                        <a:rPr sz="1050" spc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18</a:t>
                      </a:r>
                      <a:endParaRPr sz="1050" spc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27305" marB="0" anchor="ctr">
                    <a:solidFill>
                      <a:srgbClr val="F4F4F4"/>
                    </a:solidFill>
                  </a:tcPr>
                </a:tc>
                <a:tc>
                  <a:txBody>
                    <a:bodyPr/>
                    <a:lstStyle/>
                    <a:p>
                      <a:pPr marL="2540" algn="ctr">
                        <a:lnSpc>
                          <a:spcPct val="100000"/>
                        </a:lnSpc>
                        <a:spcBef>
                          <a:spcPts val="215"/>
                        </a:spcBef>
                      </a:pPr>
                      <a:r>
                        <a:rPr sz="1050" spc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19</a:t>
                      </a:r>
                      <a:endParaRPr sz="1050" spc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27305" marB="0" anchor="ctr">
                    <a:solidFill>
                      <a:srgbClr val="F4F4F4"/>
                    </a:solidFill>
                  </a:tcPr>
                </a:tc>
                <a:tc>
                  <a:txBody>
                    <a:bodyPr/>
                    <a:lstStyle/>
                    <a:p>
                      <a:pPr marL="16510" algn="ctr">
                        <a:lnSpc>
                          <a:spcPct val="100000"/>
                        </a:lnSpc>
                        <a:spcBef>
                          <a:spcPts val="215"/>
                        </a:spcBef>
                      </a:pPr>
                      <a:r>
                        <a:rPr sz="1050" spc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</a:t>
                      </a:r>
                      <a:endParaRPr sz="1050" spc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27305" marB="0" anchor="ctr">
                    <a:solidFill>
                      <a:srgbClr val="F4F4F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74675">
                <a:tc>
                  <a:txBody>
                    <a:bodyPr/>
                    <a:lstStyle/>
                    <a:p>
                      <a:pPr marR="15875" algn="ctr">
                        <a:lnSpc>
                          <a:spcPct val="100000"/>
                        </a:lnSpc>
                        <a:spcBef>
                          <a:spcPts val="229"/>
                        </a:spcBef>
                      </a:pPr>
                      <a:r>
                        <a:rPr sz="1050" spc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21</a:t>
                      </a:r>
                      <a:endParaRPr sz="1050" spc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29209" marB="0" anchor="ctr">
                    <a:solidFill>
                      <a:srgbClr val="F4F4F4"/>
                    </a:solidFill>
                  </a:tcPr>
                </a:tc>
                <a:tc>
                  <a:txBody>
                    <a:bodyPr/>
                    <a:lstStyle/>
                    <a:p>
                      <a:pPr marR="124460" algn="r">
                        <a:lnSpc>
                          <a:spcPct val="100000"/>
                        </a:lnSpc>
                        <a:spcBef>
                          <a:spcPts val="215"/>
                        </a:spcBef>
                      </a:pPr>
                      <a:r>
                        <a:rPr sz="1050" spc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22</a:t>
                      </a:r>
                      <a:endParaRPr sz="1050" spc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27305" marB="0" anchor="ctr">
                    <a:solidFill>
                      <a:srgbClr val="F4F4F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15"/>
                        </a:spcBef>
                      </a:pPr>
                      <a:r>
                        <a:rPr sz="1050" spc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23</a:t>
                      </a:r>
                      <a:endParaRPr sz="1050" spc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27305" marB="0" anchor="ctr">
                    <a:solidFill>
                      <a:srgbClr val="F4F4F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15"/>
                        </a:spcBef>
                      </a:pPr>
                      <a:r>
                        <a:rPr sz="1050" spc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24</a:t>
                      </a:r>
                      <a:endParaRPr sz="1050" spc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27305" marB="0" anchor="ctr">
                    <a:solidFill>
                      <a:srgbClr val="F4F4F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15"/>
                        </a:spcBef>
                      </a:pPr>
                      <a:r>
                        <a:rPr sz="1050" spc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25</a:t>
                      </a:r>
                      <a:endParaRPr sz="1050" spc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27305" marB="0" anchor="ctr">
                    <a:solidFill>
                      <a:srgbClr val="F4F4F4"/>
                    </a:solidFill>
                  </a:tcPr>
                </a:tc>
                <a:tc>
                  <a:txBody>
                    <a:bodyPr/>
                    <a:lstStyle/>
                    <a:p>
                      <a:pPr marL="2540" algn="ctr">
                        <a:lnSpc>
                          <a:spcPct val="100000"/>
                        </a:lnSpc>
                        <a:spcBef>
                          <a:spcPts val="215"/>
                        </a:spcBef>
                      </a:pPr>
                      <a:r>
                        <a:rPr sz="1050" spc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26</a:t>
                      </a:r>
                      <a:endParaRPr sz="1050" spc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27305" marB="0" anchor="ctr">
                    <a:solidFill>
                      <a:srgbClr val="F4F4F4"/>
                    </a:solidFill>
                  </a:tcPr>
                </a:tc>
                <a:tc>
                  <a:txBody>
                    <a:bodyPr/>
                    <a:lstStyle/>
                    <a:p>
                      <a:pPr marL="16510" algn="ctr">
                        <a:lnSpc>
                          <a:spcPct val="100000"/>
                        </a:lnSpc>
                        <a:spcBef>
                          <a:spcPts val="215"/>
                        </a:spcBef>
                      </a:pPr>
                      <a:r>
                        <a:rPr sz="1050" spc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27</a:t>
                      </a:r>
                      <a:endParaRPr sz="1050" spc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27305" marB="0" anchor="ctr">
                    <a:solidFill>
                      <a:srgbClr val="F4F4F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58723">
                <a:tc>
                  <a:txBody>
                    <a:bodyPr/>
                    <a:lstStyle/>
                    <a:p>
                      <a:pPr marR="15875" algn="ctr">
                        <a:lnSpc>
                          <a:spcPct val="100000"/>
                        </a:lnSpc>
                        <a:spcBef>
                          <a:spcPts val="229"/>
                        </a:spcBef>
                      </a:pPr>
                      <a:r>
                        <a:rPr sz="1050" spc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28</a:t>
                      </a:r>
                      <a:endParaRPr sz="1050" spc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29209" marB="0" anchor="ctr">
                    <a:solidFill>
                      <a:srgbClr val="F4F4F4"/>
                    </a:solidFill>
                  </a:tcPr>
                </a:tc>
                <a:tc>
                  <a:txBody>
                    <a:bodyPr/>
                    <a:lstStyle/>
                    <a:p>
                      <a:pPr marR="121285" algn="r">
                        <a:lnSpc>
                          <a:spcPct val="100000"/>
                        </a:lnSpc>
                        <a:spcBef>
                          <a:spcPts val="215"/>
                        </a:spcBef>
                      </a:pPr>
                      <a:r>
                        <a:rPr sz="1050" spc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29</a:t>
                      </a:r>
                      <a:endParaRPr sz="1050" spc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27305" marB="0" anchor="ctr">
                    <a:solidFill>
                      <a:srgbClr val="F4F4F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15"/>
                        </a:spcBef>
                      </a:pPr>
                      <a:r>
                        <a:rPr sz="1050" spc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30</a:t>
                      </a:r>
                      <a:endParaRPr sz="1050" spc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27305" marB="0" anchor="ctr">
                    <a:solidFill>
                      <a:srgbClr val="F4F4F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15"/>
                        </a:spcBef>
                      </a:pPr>
                      <a:r>
                        <a:rPr sz="1050" spc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31</a:t>
                      </a:r>
                      <a:endParaRPr sz="1050" spc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27305" marB="0" anchor="ctr">
                    <a:solidFill>
                      <a:srgbClr val="F4F4F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15"/>
                        </a:spcBef>
                      </a:pPr>
                      <a:r>
                        <a:rPr sz="1050" spc="0" dirty="0">
                          <a:solidFill>
                            <a:srgbClr val="B1B4B4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</a:t>
                      </a:r>
                      <a:endParaRPr sz="1050" spc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27305" marB="0" anchor="ctr">
                    <a:solidFill>
                      <a:srgbClr val="F4F4F4"/>
                    </a:solidFill>
                  </a:tcPr>
                </a:tc>
                <a:tc>
                  <a:txBody>
                    <a:bodyPr/>
                    <a:lstStyle/>
                    <a:p>
                      <a:pPr marL="2540" algn="ctr">
                        <a:lnSpc>
                          <a:spcPct val="100000"/>
                        </a:lnSpc>
                        <a:spcBef>
                          <a:spcPts val="215"/>
                        </a:spcBef>
                      </a:pPr>
                      <a:r>
                        <a:rPr sz="1050" spc="0" dirty="0">
                          <a:solidFill>
                            <a:srgbClr val="B1B4B4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</a:t>
                      </a:r>
                      <a:endParaRPr sz="1050" spc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27305" marB="0" anchor="ctr">
                    <a:solidFill>
                      <a:srgbClr val="F4F4F4"/>
                    </a:solidFill>
                  </a:tcPr>
                </a:tc>
                <a:tc>
                  <a:txBody>
                    <a:bodyPr/>
                    <a:lstStyle/>
                    <a:p>
                      <a:pPr marL="16510" algn="ctr">
                        <a:lnSpc>
                          <a:spcPct val="100000"/>
                        </a:lnSpc>
                        <a:spcBef>
                          <a:spcPts val="215"/>
                        </a:spcBef>
                      </a:pPr>
                      <a:r>
                        <a:rPr sz="1050" spc="0" dirty="0">
                          <a:solidFill>
                            <a:srgbClr val="B1B4B4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</a:t>
                      </a:r>
                      <a:endParaRPr sz="1050" spc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27305" marB="0" anchor="ctr">
                    <a:solidFill>
                      <a:srgbClr val="F4F4F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21" name="object 21"/>
          <p:cNvSpPr txBox="1">
            <a:spLocks noGrp="1"/>
          </p:cNvSpPr>
          <p:nvPr>
            <p:ph type="ftr" sz="quarter" idx="5"/>
          </p:nvPr>
        </p:nvSpPr>
        <p:spPr>
          <a:xfrm>
            <a:off x="868558" y="9627987"/>
            <a:ext cx="2343835" cy="38472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990"/>
              </a:lnSpc>
            </a:pPr>
            <a:r>
              <a:rPr lang="pt-BR" spc="-20" dirty="0"/>
              <a:t>Dias Letivos: </a:t>
            </a:r>
            <a:r>
              <a:rPr lang="pt-BR" spc="-20" dirty="0" smtClean="0"/>
              <a:t>19 </a:t>
            </a:r>
            <a:r>
              <a:rPr lang="pt-BR" spc="-20" dirty="0"/>
              <a:t>+ </a:t>
            </a:r>
            <a:r>
              <a:rPr lang="pt-BR" spc="-20" dirty="0" smtClean="0"/>
              <a:t>2 sábado </a:t>
            </a:r>
            <a:r>
              <a:rPr lang="pt-BR" spc="-20" dirty="0"/>
              <a:t>letivo = </a:t>
            </a:r>
            <a:r>
              <a:rPr lang="pt-BR" spc="-20" dirty="0" smtClean="0"/>
              <a:t>21</a:t>
            </a:r>
            <a:endParaRPr lang="pt-BR" spc="-20" dirty="0"/>
          </a:p>
          <a:p>
            <a:pPr marL="12700">
              <a:lnSpc>
                <a:spcPts val="990"/>
              </a:lnSpc>
            </a:pPr>
            <a:r>
              <a:rPr lang="pt-BR" spc="-20" dirty="0"/>
              <a:t>Total da 3ª etapa: 50</a:t>
            </a:r>
          </a:p>
          <a:p>
            <a:pPr marL="12700">
              <a:lnSpc>
                <a:spcPts val="990"/>
              </a:lnSpc>
            </a:pPr>
            <a:r>
              <a:rPr lang="pt-BR" spc="-20" dirty="0"/>
              <a:t>Total 2° semestre: </a:t>
            </a:r>
            <a:r>
              <a:rPr lang="pt-BR" spc="-20" dirty="0" smtClean="0"/>
              <a:t>50</a:t>
            </a:r>
            <a:endParaRPr spc="45" dirty="0"/>
          </a:p>
        </p:txBody>
      </p:sp>
      <p:graphicFrame>
        <p:nvGraphicFramePr>
          <p:cNvPr id="18" name="object 1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42021737"/>
              </p:ext>
            </p:extLst>
          </p:nvPr>
        </p:nvGraphicFramePr>
        <p:xfrm>
          <a:off x="762283" y="4845314"/>
          <a:ext cx="2747008" cy="1619249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37528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9687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9941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397509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39687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40005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381000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267745">
                <a:tc>
                  <a:txBody>
                    <a:bodyPr/>
                    <a:lstStyle/>
                    <a:p>
                      <a:pPr marL="128905">
                        <a:lnSpc>
                          <a:spcPct val="100000"/>
                        </a:lnSpc>
                        <a:spcBef>
                          <a:spcPts val="70"/>
                        </a:spcBef>
                      </a:pPr>
                      <a:r>
                        <a:rPr sz="1050" b="1" spc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</a:t>
                      </a:r>
                      <a:endParaRPr sz="1050" spc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8890" marB="0" anchor="ctr">
                    <a:solidFill>
                      <a:srgbClr val="E3834E"/>
                    </a:solidFill>
                  </a:tcPr>
                </a:tc>
                <a:tc>
                  <a:txBody>
                    <a:bodyPr/>
                    <a:lstStyle/>
                    <a:p>
                      <a:pPr marL="635" algn="ctr">
                        <a:lnSpc>
                          <a:spcPct val="100000"/>
                        </a:lnSpc>
                        <a:spcBef>
                          <a:spcPts val="65"/>
                        </a:spcBef>
                      </a:pPr>
                      <a:r>
                        <a:rPr sz="1050" b="1" spc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</a:t>
                      </a:r>
                      <a:endParaRPr sz="1050" spc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8255" marB="0" anchor="ctr">
                    <a:solidFill>
                      <a:srgbClr val="E3834E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65"/>
                        </a:spcBef>
                      </a:pPr>
                      <a:r>
                        <a:rPr sz="1050" b="1" spc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</a:t>
                      </a:r>
                      <a:endParaRPr sz="1050" spc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8255" marB="0" anchor="ctr">
                    <a:solidFill>
                      <a:srgbClr val="E3834E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65"/>
                        </a:spcBef>
                      </a:pPr>
                      <a:r>
                        <a:rPr sz="1050" b="1" spc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Q</a:t>
                      </a:r>
                      <a:endParaRPr sz="1050" spc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8255" marB="0" anchor="ctr">
                    <a:solidFill>
                      <a:srgbClr val="E3834E"/>
                    </a:solidFill>
                  </a:tcPr>
                </a:tc>
                <a:tc>
                  <a:txBody>
                    <a:bodyPr/>
                    <a:lstStyle/>
                    <a:p>
                      <a:pPr marR="143510" algn="r">
                        <a:lnSpc>
                          <a:spcPct val="100000"/>
                        </a:lnSpc>
                        <a:spcBef>
                          <a:spcPts val="65"/>
                        </a:spcBef>
                      </a:pPr>
                      <a:r>
                        <a:rPr sz="1050" b="1" spc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Q</a:t>
                      </a:r>
                      <a:endParaRPr sz="1050" spc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8255" marB="0" anchor="ctr">
                    <a:solidFill>
                      <a:srgbClr val="E3834E"/>
                    </a:solidFill>
                  </a:tcPr>
                </a:tc>
                <a:tc>
                  <a:txBody>
                    <a:bodyPr/>
                    <a:lstStyle/>
                    <a:p>
                      <a:pPr marL="162560">
                        <a:lnSpc>
                          <a:spcPct val="100000"/>
                        </a:lnSpc>
                        <a:spcBef>
                          <a:spcPts val="65"/>
                        </a:spcBef>
                      </a:pPr>
                      <a:r>
                        <a:rPr sz="1050" b="1" spc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</a:t>
                      </a:r>
                      <a:endParaRPr sz="1050" spc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8255" marB="0" anchor="ctr">
                    <a:solidFill>
                      <a:srgbClr val="E3834E"/>
                    </a:solidFill>
                  </a:tcPr>
                </a:tc>
                <a:tc>
                  <a:txBody>
                    <a:bodyPr/>
                    <a:lstStyle/>
                    <a:p>
                      <a:pPr marL="160655">
                        <a:lnSpc>
                          <a:spcPct val="100000"/>
                        </a:lnSpc>
                        <a:spcBef>
                          <a:spcPts val="65"/>
                        </a:spcBef>
                      </a:pPr>
                      <a:r>
                        <a:rPr sz="1050" b="1" spc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</a:t>
                      </a:r>
                      <a:endParaRPr sz="1050" spc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8255" marB="0" anchor="ctr">
                    <a:solidFill>
                      <a:srgbClr val="E3834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68756">
                <a:tc>
                  <a:txBody>
                    <a:bodyPr/>
                    <a:lstStyle/>
                    <a:p>
                      <a:pPr marL="106045">
                        <a:lnSpc>
                          <a:spcPct val="100000"/>
                        </a:lnSpc>
                        <a:spcBef>
                          <a:spcPts val="185"/>
                        </a:spcBef>
                      </a:pPr>
                      <a:r>
                        <a:rPr sz="1050" spc="0" dirty="0" smtClean="0">
                          <a:solidFill>
                            <a:srgbClr val="B1B4B4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28</a:t>
                      </a:r>
                      <a:endParaRPr sz="1050" spc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23495" marB="0" anchor="ctr">
                    <a:solidFill>
                      <a:srgbClr val="F4F4F4"/>
                    </a:solidFill>
                  </a:tcPr>
                </a:tc>
                <a:tc>
                  <a:txBody>
                    <a:bodyPr/>
                    <a:lstStyle/>
                    <a:p>
                      <a:pPr marL="635" algn="ctr">
                        <a:lnSpc>
                          <a:spcPct val="100000"/>
                        </a:lnSpc>
                        <a:spcBef>
                          <a:spcPts val="165"/>
                        </a:spcBef>
                      </a:pPr>
                      <a:r>
                        <a:rPr sz="1050" spc="0" dirty="0" smtClean="0">
                          <a:solidFill>
                            <a:srgbClr val="B1B4B4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29</a:t>
                      </a:r>
                      <a:endParaRPr sz="1050" spc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20955" marB="0" anchor="ctr">
                    <a:solidFill>
                      <a:srgbClr val="F4F4F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65"/>
                        </a:spcBef>
                      </a:pPr>
                      <a:r>
                        <a:rPr sz="1050" spc="0" dirty="0" smtClean="0">
                          <a:solidFill>
                            <a:srgbClr val="B1B4B4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30</a:t>
                      </a:r>
                      <a:endParaRPr sz="1050" spc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20955" marB="0" anchor="ctr">
                    <a:solidFill>
                      <a:srgbClr val="F4F4F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65"/>
                        </a:spcBef>
                      </a:pPr>
                      <a:r>
                        <a:rPr sz="1050" spc="0" dirty="0" smtClean="0">
                          <a:solidFill>
                            <a:srgbClr val="B1B4B4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31</a:t>
                      </a:r>
                      <a:endParaRPr sz="1050" spc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20955" marB="0" anchor="ctr">
                    <a:solidFill>
                      <a:srgbClr val="F4F4F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65"/>
                        </a:spcBef>
                      </a:pPr>
                      <a:r>
                        <a:rPr sz="1050" spc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</a:t>
                      </a:r>
                    </a:p>
                  </a:txBody>
                  <a:tcPr marL="0" marR="0" marT="20955" marB="0" anchor="ctr">
                    <a:solidFill>
                      <a:srgbClr val="F4F4F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65"/>
                        </a:spcBef>
                      </a:pPr>
                      <a:r>
                        <a:rPr sz="1050" spc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</a:t>
                      </a:r>
                    </a:p>
                  </a:txBody>
                  <a:tcPr marL="0" marR="0" marT="20955" marB="0" anchor="ctr">
                    <a:solidFill>
                      <a:srgbClr val="F4F4F4"/>
                    </a:solidFill>
                  </a:tcPr>
                </a:tc>
                <a:tc>
                  <a:txBody>
                    <a:bodyPr/>
                    <a:lstStyle/>
                    <a:p>
                      <a:pPr marL="170180">
                        <a:lnSpc>
                          <a:spcPct val="100000"/>
                        </a:lnSpc>
                        <a:spcBef>
                          <a:spcPts val="165"/>
                        </a:spcBef>
                      </a:pPr>
                      <a:r>
                        <a:rPr sz="1050" spc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</a:t>
                      </a:r>
                      <a:endParaRPr sz="1050" spc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20955" marB="0" anchor="ctr">
                    <a:solidFill>
                      <a:srgbClr val="F4F4F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74670">
                <a:tc>
                  <a:txBody>
                    <a:bodyPr/>
                    <a:lstStyle/>
                    <a:p>
                      <a:pPr marL="145415">
                        <a:lnSpc>
                          <a:spcPct val="100000"/>
                        </a:lnSpc>
                        <a:spcBef>
                          <a:spcPts val="229"/>
                        </a:spcBef>
                      </a:pPr>
                      <a:r>
                        <a:rPr sz="1050" spc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</a:t>
                      </a:r>
                      <a:endParaRPr sz="1050" spc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29209" marB="0" anchor="ctr">
                    <a:solidFill>
                      <a:srgbClr val="F4F4F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15"/>
                        </a:spcBef>
                      </a:pPr>
                      <a:r>
                        <a:rPr sz="1050" spc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</a:t>
                      </a:r>
                      <a:endParaRPr sz="1050" spc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27305" marB="0" anchor="ctr">
                    <a:solidFill>
                      <a:srgbClr val="F4F4F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15"/>
                        </a:spcBef>
                      </a:pPr>
                      <a:r>
                        <a:rPr sz="1050" spc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</a:t>
                      </a:r>
                      <a:endParaRPr sz="1050" spc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27305" marB="0" anchor="ctr">
                    <a:solidFill>
                      <a:srgbClr val="F4F4F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15"/>
                        </a:spcBef>
                      </a:pPr>
                      <a:r>
                        <a:rPr sz="1050" spc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</a:t>
                      </a:r>
                    </a:p>
                  </a:txBody>
                  <a:tcPr marL="0" marR="0" marT="27305" marB="0" anchor="ctr">
                    <a:solidFill>
                      <a:srgbClr val="F4F4F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15"/>
                        </a:spcBef>
                      </a:pPr>
                      <a:r>
                        <a:rPr sz="1050" spc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</a:t>
                      </a:r>
                    </a:p>
                  </a:txBody>
                  <a:tcPr marL="0" marR="0" marT="27305" marB="0" anchor="ctr">
                    <a:solidFill>
                      <a:srgbClr val="F4F4F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15"/>
                        </a:spcBef>
                      </a:pPr>
                      <a:r>
                        <a:rPr sz="1050" spc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9</a:t>
                      </a:r>
                    </a:p>
                  </a:txBody>
                  <a:tcPr marL="0" marR="0" marT="27305" marB="0" anchor="ctr">
                    <a:solidFill>
                      <a:srgbClr val="F4F4F4"/>
                    </a:solidFill>
                  </a:tcPr>
                </a:tc>
                <a:tc>
                  <a:txBody>
                    <a:bodyPr/>
                    <a:lstStyle/>
                    <a:p>
                      <a:pPr marL="133350">
                        <a:lnSpc>
                          <a:spcPct val="100000"/>
                        </a:lnSpc>
                        <a:spcBef>
                          <a:spcPts val="215"/>
                        </a:spcBef>
                      </a:pPr>
                      <a:r>
                        <a:rPr sz="1050" spc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</a:t>
                      </a:r>
                      <a:endParaRPr sz="1050" spc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27305" marB="0" anchor="ctr">
                    <a:solidFill>
                      <a:srgbClr val="F4F4F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74670">
                <a:tc>
                  <a:txBody>
                    <a:bodyPr/>
                    <a:lstStyle/>
                    <a:p>
                      <a:pPr marL="123825">
                        <a:lnSpc>
                          <a:spcPct val="100000"/>
                        </a:lnSpc>
                        <a:spcBef>
                          <a:spcPts val="229"/>
                        </a:spcBef>
                      </a:pPr>
                      <a:r>
                        <a:rPr sz="1050" spc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11</a:t>
                      </a:r>
                      <a:endParaRPr sz="1050" spc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29209" marB="0" anchor="ctr">
                    <a:solidFill>
                      <a:srgbClr val="F4F4F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15"/>
                        </a:spcBef>
                      </a:pPr>
                      <a:r>
                        <a:rPr sz="1050" spc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12</a:t>
                      </a:r>
                      <a:endParaRPr sz="1050" spc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27305" marB="0" anchor="ctr">
                    <a:solidFill>
                      <a:srgbClr val="F4F4F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15"/>
                        </a:spcBef>
                      </a:pPr>
                      <a:r>
                        <a:rPr sz="1050" spc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13</a:t>
                      </a:r>
                      <a:endParaRPr sz="1050" spc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27305" marB="0" anchor="ctr">
                    <a:solidFill>
                      <a:srgbClr val="F4F4F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15"/>
                        </a:spcBef>
                      </a:pPr>
                      <a:r>
                        <a:rPr sz="1050" spc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14</a:t>
                      </a:r>
                      <a:endParaRPr sz="1050" spc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27305" marB="0" anchor="ctr">
                    <a:solidFill>
                      <a:srgbClr val="F4F4F4"/>
                    </a:solidFill>
                  </a:tcPr>
                </a:tc>
                <a:tc>
                  <a:txBody>
                    <a:bodyPr/>
                    <a:lstStyle/>
                    <a:p>
                      <a:pPr marR="132080" algn="r">
                        <a:lnSpc>
                          <a:spcPct val="100000"/>
                        </a:lnSpc>
                        <a:spcBef>
                          <a:spcPts val="215"/>
                        </a:spcBef>
                      </a:pPr>
                      <a:r>
                        <a:rPr sz="1050" spc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15</a:t>
                      </a:r>
                      <a:endParaRPr sz="1050" spc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27305" marB="0" anchor="ctr">
                    <a:solidFill>
                      <a:srgbClr val="F4F4F4"/>
                    </a:solidFill>
                  </a:tcPr>
                </a:tc>
                <a:tc>
                  <a:txBody>
                    <a:bodyPr/>
                    <a:lstStyle/>
                    <a:p>
                      <a:pPr marL="137160">
                        <a:lnSpc>
                          <a:spcPct val="100000"/>
                        </a:lnSpc>
                        <a:spcBef>
                          <a:spcPts val="215"/>
                        </a:spcBef>
                      </a:pPr>
                      <a:r>
                        <a:rPr sz="1050" spc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16</a:t>
                      </a:r>
                      <a:endParaRPr sz="1050" spc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27305" marB="0" anchor="ctr">
                    <a:solidFill>
                      <a:srgbClr val="F4F4F4"/>
                    </a:solidFill>
                  </a:tcPr>
                </a:tc>
                <a:tc>
                  <a:txBody>
                    <a:bodyPr/>
                    <a:lstStyle/>
                    <a:p>
                      <a:pPr marL="139065">
                        <a:lnSpc>
                          <a:spcPct val="100000"/>
                        </a:lnSpc>
                        <a:spcBef>
                          <a:spcPts val="215"/>
                        </a:spcBef>
                      </a:pPr>
                      <a:r>
                        <a:rPr sz="1050" spc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17</a:t>
                      </a:r>
                      <a:endParaRPr sz="1050" spc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27305" marB="0" anchor="ctr">
                    <a:solidFill>
                      <a:srgbClr val="F4F4F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74670">
                <a:tc>
                  <a:txBody>
                    <a:bodyPr/>
                    <a:lstStyle/>
                    <a:p>
                      <a:pPr marL="113030">
                        <a:lnSpc>
                          <a:spcPct val="100000"/>
                        </a:lnSpc>
                        <a:spcBef>
                          <a:spcPts val="229"/>
                        </a:spcBef>
                      </a:pPr>
                      <a:r>
                        <a:rPr sz="1050" spc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18</a:t>
                      </a:r>
                      <a:endParaRPr sz="1050" spc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29209" marB="0" anchor="ctr">
                    <a:solidFill>
                      <a:srgbClr val="F4F4F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15"/>
                        </a:spcBef>
                      </a:pPr>
                      <a:r>
                        <a:rPr sz="1050" spc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19</a:t>
                      </a:r>
                      <a:endParaRPr sz="1050" spc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27305" marB="0" anchor="ctr">
                    <a:solidFill>
                      <a:srgbClr val="F4F4F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15"/>
                        </a:spcBef>
                      </a:pPr>
                      <a:r>
                        <a:rPr sz="1050" spc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</a:t>
                      </a:r>
                      <a:endParaRPr sz="1050" spc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27305" marB="0" anchor="ctr">
                    <a:solidFill>
                      <a:srgbClr val="F4F4F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15"/>
                        </a:spcBef>
                      </a:pPr>
                      <a:r>
                        <a:rPr sz="1050" spc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21</a:t>
                      </a:r>
                      <a:endParaRPr sz="1050" spc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27305" marB="0" anchor="ctr">
                    <a:solidFill>
                      <a:srgbClr val="F4F4F4"/>
                    </a:solidFill>
                  </a:tcPr>
                </a:tc>
                <a:tc>
                  <a:txBody>
                    <a:bodyPr/>
                    <a:lstStyle/>
                    <a:p>
                      <a:pPr marR="124460" algn="r">
                        <a:lnSpc>
                          <a:spcPct val="100000"/>
                        </a:lnSpc>
                        <a:spcBef>
                          <a:spcPts val="215"/>
                        </a:spcBef>
                      </a:pPr>
                      <a:r>
                        <a:rPr sz="1050" spc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22</a:t>
                      </a:r>
                      <a:endParaRPr sz="1050" spc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27305" marB="0" anchor="ctr">
                    <a:solidFill>
                      <a:srgbClr val="F4F4F4"/>
                    </a:solidFill>
                  </a:tcPr>
                </a:tc>
                <a:tc>
                  <a:txBody>
                    <a:bodyPr/>
                    <a:lstStyle/>
                    <a:p>
                      <a:pPr marL="133985">
                        <a:lnSpc>
                          <a:spcPct val="100000"/>
                        </a:lnSpc>
                        <a:spcBef>
                          <a:spcPts val="215"/>
                        </a:spcBef>
                      </a:pPr>
                      <a:r>
                        <a:rPr sz="1050" spc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23</a:t>
                      </a:r>
                      <a:endParaRPr sz="1050" spc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27305" marB="0" anchor="ctr">
                    <a:solidFill>
                      <a:srgbClr val="F4F4F4"/>
                    </a:solidFill>
                  </a:tcPr>
                </a:tc>
                <a:tc>
                  <a:txBody>
                    <a:bodyPr/>
                    <a:lstStyle/>
                    <a:p>
                      <a:pPr marL="128905">
                        <a:lnSpc>
                          <a:spcPct val="100000"/>
                        </a:lnSpc>
                        <a:spcBef>
                          <a:spcPts val="215"/>
                        </a:spcBef>
                      </a:pPr>
                      <a:r>
                        <a:rPr sz="1050" spc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24</a:t>
                      </a:r>
                      <a:endParaRPr sz="1050" spc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27305" marB="0" anchor="ctr">
                    <a:solidFill>
                      <a:srgbClr val="F4F4F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58738">
                <a:tc>
                  <a:txBody>
                    <a:bodyPr/>
                    <a:lstStyle/>
                    <a:p>
                      <a:pPr marL="109855">
                        <a:lnSpc>
                          <a:spcPct val="100000"/>
                        </a:lnSpc>
                        <a:spcBef>
                          <a:spcPts val="229"/>
                        </a:spcBef>
                      </a:pPr>
                      <a:r>
                        <a:rPr sz="1050" spc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25</a:t>
                      </a:r>
                      <a:endParaRPr sz="1050" spc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29209" marB="0" anchor="ctr">
                    <a:solidFill>
                      <a:srgbClr val="F4F4F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15"/>
                        </a:spcBef>
                      </a:pPr>
                      <a:r>
                        <a:rPr sz="1050" spc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26</a:t>
                      </a:r>
                      <a:endParaRPr sz="1050" spc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27305" marB="0" anchor="ctr">
                    <a:solidFill>
                      <a:srgbClr val="F4F4F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15"/>
                        </a:spcBef>
                      </a:pPr>
                      <a:r>
                        <a:rPr sz="1050" spc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27</a:t>
                      </a:r>
                      <a:endParaRPr sz="1050" spc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27305" marB="0" anchor="ctr">
                    <a:solidFill>
                      <a:srgbClr val="F4F4F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15"/>
                        </a:spcBef>
                      </a:pPr>
                      <a:r>
                        <a:rPr sz="1050" spc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28</a:t>
                      </a:r>
                      <a:endParaRPr sz="1050" spc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27305" marB="0" anchor="ctr">
                    <a:solidFill>
                      <a:srgbClr val="F4F4F4"/>
                    </a:solidFill>
                  </a:tcPr>
                </a:tc>
                <a:tc>
                  <a:txBody>
                    <a:bodyPr/>
                    <a:lstStyle/>
                    <a:p>
                      <a:pPr marR="121285" algn="r">
                        <a:lnSpc>
                          <a:spcPct val="100000"/>
                        </a:lnSpc>
                        <a:spcBef>
                          <a:spcPts val="215"/>
                        </a:spcBef>
                      </a:pPr>
                      <a:r>
                        <a:rPr sz="1050" spc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29</a:t>
                      </a:r>
                      <a:endParaRPr sz="1050" spc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27305" marB="0" anchor="ctr">
                    <a:solidFill>
                      <a:srgbClr val="F4F4F4"/>
                    </a:solidFill>
                  </a:tcPr>
                </a:tc>
                <a:tc>
                  <a:txBody>
                    <a:bodyPr/>
                    <a:lstStyle/>
                    <a:p>
                      <a:pPr marL="128905">
                        <a:lnSpc>
                          <a:spcPct val="100000"/>
                        </a:lnSpc>
                        <a:spcBef>
                          <a:spcPts val="215"/>
                        </a:spcBef>
                      </a:pPr>
                      <a:r>
                        <a:rPr sz="1050" spc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30</a:t>
                      </a:r>
                      <a:endParaRPr sz="1050" spc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27305" marB="0" anchor="ctr">
                    <a:solidFill>
                      <a:srgbClr val="F4F4F4"/>
                    </a:solidFill>
                  </a:tcPr>
                </a:tc>
                <a:tc>
                  <a:txBody>
                    <a:bodyPr/>
                    <a:lstStyle/>
                    <a:p>
                      <a:pPr marL="138430">
                        <a:lnSpc>
                          <a:spcPct val="100000"/>
                        </a:lnSpc>
                        <a:spcBef>
                          <a:spcPts val="215"/>
                        </a:spcBef>
                      </a:pPr>
                      <a:r>
                        <a:rPr sz="1050" spc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31</a:t>
                      </a:r>
                      <a:endParaRPr sz="1050" spc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27305" marB="0" anchor="ctr">
                    <a:solidFill>
                      <a:srgbClr val="F4F4F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graphicFrame>
        <p:nvGraphicFramePr>
          <p:cNvPr id="19" name="object 1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19138024"/>
              </p:ext>
            </p:extLst>
          </p:nvPr>
        </p:nvGraphicFramePr>
        <p:xfrm>
          <a:off x="768848" y="7650480"/>
          <a:ext cx="2736212" cy="1611681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37274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9814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9624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39306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397509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398144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380364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266465">
                <a:tc>
                  <a:txBody>
                    <a:bodyPr/>
                    <a:lstStyle/>
                    <a:p>
                      <a:pPr marR="142240" algn="r">
                        <a:lnSpc>
                          <a:spcPct val="100000"/>
                        </a:lnSpc>
                        <a:spcBef>
                          <a:spcPts val="65"/>
                        </a:spcBef>
                      </a:pPr>
                      <a:r>
                        <a:rPr sz="1050" b="1" spc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</a:t>
                      </a:r>
                      <a:endParaRPr sz="1050" spc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8255" marB="0" anchor="ctr">
                    <a:solidFill>
                      <a:srgbClr val="E3834E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55"/>
                        </a:spcBef>
                      </a:pPr>
                      <a:r>
                        <a:rPr sz="1050" b="1" spc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</a:t>
                      </a:r>
                      <a:endParaRPr sz="1050" spc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6985" marB="0" anchor="ctr">
                    <a:solidFill>
                      <a:srgbClr val="E3834E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55"/>
                        </a:spcBef>
                      </a:pPr>
                      <a:r>
                        <a:rPr sz="1050" b="1" spc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</a:t>
                      </a:r>
                      <a:endParaRPr sz="1050" spc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6985" marB="0" anchor="ctr">
                    <a:solidFill>
                      <a:srgbClr val="E3834E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55"/>
                        </a:spcBef>
                      </a:pPr>
                      <a:r>
                        <a:rPr sz="1050" b="1" spc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Q</a:t>
                      </a:r>
                      <a:endParaRPr sz="1050" spc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6985" marB="0" anchor="ctr">
                    <a:solidFill>
                      <a:srgbClr val="E3834E"/>
                    </a:solidFill>
                  </a:tcPr>
                </a:tc>
                <a:tc>
                  <a:txBody>
                    <a:bodyPr/>
                    <a:lstStyle/>
                    <a:p>
                      <a:pPr marR="142875" algn="r">
                        <a:lnSpc>
                          <a:spcPct val="100000"/>
                        </a:lnSpc>
                        <a:spcBef>
                          <a:spcPts val="55"/>
                        </a:spcBef>
                      </a:pPr>
                      <a:r>
                        <a:rPr sz="1050" b="1" spc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Q</a:t>
                      </a:r>
                      <a:endParaRPr sz="1050" spc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6985" marB="0" anchor="ctr">
                    <a:solidFill>
                      <a:srgbClr val="E3834E"/>
                    </a:solidFill>
                  </a:tcPr>
                </a:tc>
                <a:tc>
                  <a:txBody>
                    <a:bodyPr/>
                    <a:lstStyle/>
                    <a:p>
                      <a:pPr marL="161925">
                        <a:lnSpc>
                          <a:spcPct val="100000"/>
                        </a:lnSpc>
                        <a:spcBef>
                          <a:spcPts val="55"/>
                        </a:spcBef>
                      </a:pPr>
                      <a:r>
                        <a:rPr sz="1050" b="1" spc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</a:t>
                      </a:r>
                      <a:endParaRPr sz="1050" spc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6985" marB="0" anchor="ctr">
                    <a:solidFill>
                      <a:srgbClr val="E3834E"/>
                    </a:solidFill>
                  </a:tcPr>
                </a:tc>
                <a:tc>
                  <a:txBody>
                    <a:bodyPr/>
                    <a:lstStyle/>
                    <a:p>
                      <a:pPr marL="160020">
                        <a:lnSpc>
                          <a:spcPct val="100000"/>
                        </a:lnSpc>
                        <a:spcBef>
                          <a:spcPts val="55"/>
                        </a:spcBef>
                      </a:pPr>
                      <a:r>
                        <a:rPr sz="1050" b="1" spc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</a:t>
                      </a:r>
                      <a:endParaRPr sz="1050" spc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6985" marB="0" anchor="ctr">
                    <a:solidFill>
                      <a:srgbClr val="E3834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67479">
                <a:tc>
                  <a:txBody>
                    <a:bodyPr/>
                    <a:lstStyle/>
                    <a:p>
                      <a:pPr marR="168910" algn="r">
                        <a:lnSpc>
                          <a:spcPct val="100000"/>
                        </a:lnSpc>
                        <a:spcBef>
                          <a:spcPts val="180"/>
                        </a:spcBef>
                      </a:pPr>
                      <a:r>
                        <a:rPr sz="1050" spc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</a:t>
                      </a:r>
                      <a:endParaRPr sz="1050" spc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22860" marB="0" anchor="ctr">
                    <a:solidFill>
                      <a:srgbClr val="F4F4F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60"/>
                        </a:spcBef>
                      </a:pPr>
                      <a:r>
                        <a:rPr sz="1050" spc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</a:t>
                      </a:r>
                    </a:p>
                  </a:txBody>
                  <a:tcPr marL="0" marR="0" marT="20320" marB="0" anchor="ctr">
                    <a:solidFill>
                      <a:srgbClr val="F4F4F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60"/>
                        </a:spcBef>
                      </a:pPr>
                      <a:r>
                        <a:rPr sz="1050" spc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</a:t>
                      </a:r>
                    </a:p>
                  </a:txBody>
                  <a:tcPr marL="0" marR="0" marT="20320" marB="0" anchor="ctr">
                    <a:solidFill>
                      <a:srgbClr val="F4F4F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60"/>
                        </a:spcBef>
                      </a:pPr>
                      <a:r>
                        <a:rPr sz="1050" spc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</a:t>
                      </a:r>
                    </a:p>
                  </a:txBody>
                  <a:tcPr marL="0" marR="0" marT="20320" marB="0" anchor="ctr">
                    <a:solidFill>
                      <a:srgbClr val="F4F4F4"/>
                    </a:solidFill>
                  </a:tcPr>
                </a:tc>
                <a:tc>
                  <a:txBody>
                    <a:bodyPr/>
                    <a:lstStyle/>
                    <a:p>
                      <a:pPr marL="2540" algn="ctr">
                        <a:lnSpc>
                          <a:spcPct val="100000"/>
                        </a:lnSpc>
                        <a:spcBef>
                          <a:spcPts val="160"/>
                        </a:spcBef>
                      </a:pPr>
                      <a:r>
                        <a:rPr sz="1050" spc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</a:t>
                      </a:r>
                    </a:p>
                  </a:txBody>
                  <a:tcPr marL="0" marR="0" marT="20320" marB="0" anchor="ctr">
                    <a:solidFill>
                      <a:srgbClr val="F4F4F4"/>
                    </a:solidFill>
                  </a:tcPr>
                </a:tc>
                <a:tc>
                  <a:txBody>
                    <a:bodyPr/>
                    <a:lstStyle/>
                    <a:p>
                      <a:pPr marL="167640">
                        <a:lnSpc>
                          <a:spcPct val="100000"/>
                        </a:lnSpc>
                        <a:spcBef>
                          <a:spcPts val="160"/>
                        </a:spcBef>
                      </a:pPr>
                      <a:r>
                        <a:rPr sz="1050" spc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</a:t>
                      </a:r>
                    </a:p>
                  </a:txBody>
                  <a:tcPr marL="0" marR="0" marT="20320" marB="0" anchor="ctr">
                    <a:solidFill>
                      <a:srgbClr val="F4F4F4"/>
                    </a:solidFill>
                  </a:tcPr>
                </a:tc>
                <a:tc>
                  <a:txBody>
                    <a:bodyPr/>
                    <a:lstStyle/>
                    <a:p>
                      <a:pPr marL="170815">
                        <a:lnSpc>
                          <a:spcPct val="100000"/>
                        </a:lnSpc>
                        <a:spcBef>
                          <a:spcPts val="160"/>
                        </a:spcBef>
                      </a:pPr>
                      <a:r>
                        <a:rPr sz="1050" spc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</a:t>
                      </a:r>
                      <a:endParaRPr sz="1050" spc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20320" marB="0" anchor="ctr">
                    <a:solidFill>
                      <a:srgbClr val="F4F4F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73359">
                <a:tc>
                  <a:txBody>
                    <a:bodyPr/>
                    <a:lstStyle/>
                    <a:p>
                      <a:pPr marR="158115" algn="r">
                        <a:lnSpc>
                          <a:spcPct val="100000"/>
                        </a:lnSpc>
                        <a:spcBef>
                          <a:spcPts val="225"/>
                        </a:spcBef>
                      </a:pPr>
                      <a:r>
                        <a:rPr sz="1050" spc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</a:t>
                      </a:r>
                      <a:endParaRPr sz="1050" spc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28575" marB="0" anchor="ctr">
                    <a:solidFill>
                      <a:srgbClr val="F4F4F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04"/>
                        </a:spcBef>
                      </a:pPr>
                      <a:r>
                        <a:rPr sz="1050" spc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9</a:t>
                      </a:r>
                      <a:endParaRPr sz="1050" spc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26034" marB="0" anchor="ctr">
                    <a:solidFill>
                      <a:srgbClr val="F4F4F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04"/>
                        </a:spcBef>
                      </a:pPr>
                      <a:r>
                        <a:rPr sz="1050" spc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</a:t>
                      </a:r>
                      <a:endParaRPr sz="1050" spc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26034" marB="0" anchor="ctr">
                    <a:solidFill>
                      <a:srgbClr val="F4F4F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04"/>
                        </a:spcBef>
                      </a:pPr>
                      <a:r>
                        <a:rPr sz="1050" spc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11</a:t>
                      </a:r>
                      <a:endParaRPr sz="1050" spc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26034" marB="0" anchor="ctr">
                    <a:solidFill>
                      <a:srgbClr val="F4F4F4"/>
                    </a:solidFill>
                  </a:tcPr>
                </a:tc>
                <a:tc>
                  <a:txBody>
                    <a:bodyPr/>
                    <a:lstStyle/>
                    <a:p>
                      <a:pPr marR="130810" algn="r">
                        <a:lnSpc>
                          <a:spcPct val="100000"/>
                        </a:lnSpc>
                        <a:spcBef>
                          <a:spcPts val="204"/>
                        </a:spcBef>
                      </a:pPr>
                      <a:r>
                        <a:rPr sz="1050" spc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12</a:t>
                      </a:r>
                      <a:endParaRPr sz="1050" spc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26034" marB="0" anchor="ctr">
                    <a:solidFill>
                      <a:srgbClr val="F4F4F4"/>
                    </a:solidFill>
                  </a:tcPr>
                </a:tc>
                <a:tc>
                  <a:txBody>
                    <a:bodyPr/>
                    <a:lstStyle/>
                    <a:p>
                      <a:pPr marL="139700">
                        <a:lnSpc>
                          <a:spcPct val="100000"/>
                        </a:lnSpc>
                        <a:spcBef>
                          <a:spcPts val="204"/>
                        </a:spcBef>
                      </a:pPr>
                      <a:r>
                        <a:rPr sz="1050" spc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13</a:t>
                      </a:r>
                      <a:endParaRPr sz="1050" spc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26034" marB="0" anchor="ctr">
                    <a:solidFill>
                      <a:srgbClr val="F4F4F4"/>
                    </a:solidFill>
                  </a:tcPr>
                </a:tc>
                <a:tc>
                  <a:txBody>
                    <a:bodyPr/>
                    <a:lstStyle/>
                    <a:p>
                      <a:pPr marL="135255">
                        <a:lnSpc>
                          <a:spcPct val="100000"/>
                        </a:lnSpc>
                        <a:spcBef>
                          <a:spcPts val="204"/>
                        </a:spcBef>
                      </a:pPr>
                      <a:r>
                        <a:rPr sz="1050" spc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14</a:t>
                      </a:r>
                      <a:endParaRPr sz="1050" spc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26034" marB="0" anchor="ctr">
                    <a:solidFill>
                      <a:srgbClr val="F4F4F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73359">
                <a:tc>
                  <a:txBody>
                    <a:bodyPr/>
                    <a:lstStyle/>
                    <a:p>
                      <a:pPr marR="130175" algn="r">
                        <a:lnSpc>
                          <a:spcPct val="100000"/>
                        </a:lnSpc>
                        <a:spcBef>
                          <a:spcPts val="225"/>
                        </a:spcBef>
                      </a:pPr>
                      <a:r>
                        <a:rPr sz="1050" spc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15</a:t>
                      </a:r>
                      <a:endParaRPr sz="1050" spc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28575" marB="0" anchor="ctr">
                    <a:solidFill>
                      <a:srgbClr val="F4F4F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04"/>
                        </a:spcBef>
                      </a:pPr>
                      <a:r>
                        <a:rPr sz="1050" spc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16</a:t>
                      </a:r>
                      <a:endParaRPr sz="1050" spc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26034" marB="0" anchor="ctr">
                    <a:solidFill>
                      <a:srgbClr val="F4F4F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04"/>
                        </a:spcBef>
                      </a:pPr>
                      <a:r>
                        <a:rPr sz="1050" spc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17</a:t>
                      </a:r>
                      <a:endParaRPr sz="1050" spc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26034" marB="0" anchor="ctr">
                    <a:solidFill>
                      <a:srgbClr val="F4F4F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04"/>
                        </a:spcBef>
                      </a:pPr>
                      <a:r>
                        <a:rPr sz="1050" spc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18</a:t>
                      </a:r>
                      <a:endParaRPr sz="1050" spc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26034" marB="0" anchor="ctr">
                    <a:solidFill>
                      <a:srgbClr val="F4F4F4"/>
                    </a:solidFill>
                  </a:tcPr>
                </a:tc>
                <a:tc>
                  <a:txBody>
                    <a:bodyPr/>
                    <a:lstStyle/>
                    <a:p>
                      <a:pPr marR="127000" algn="r">
                        <a:lnSpc>
                          <a:spcPct val="100000"/>
                        </a:lnSpc>
                        <a:spcBef>
                          <a:spcPts val="204"/>
                        </a:spcBef>
                      </a:pPr>
                      <a:r>
                        <a:rPr sz="1050" spc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19</a:t>
                      </a:r>
                      <a:endParaRPr sz="1050" spc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26034" marB="0" anchor="ctr">
                    <a:solidFill>
                      <a:srgbClr val="F4F4F4"/>
                    </a:solidFill>
                  </a:tcPr>
                </a:tc>
                <a:tc>
                  <a:txBody>
                    <a:bodyPr/>
                    <a:lstStyle/>
                    <a:p>
                      <a:pPr marL="127635">
                        <a:lnSpc>
                          <a:spcPct val="100000"/>
                        </a:lnSpc>
                        <a:spcBef>
                          <a:spcPts val="204"/>
                        </a:spcBef>
                      </a:pPr>
                      <a:r>
                        <a:rPr sz="1050" spc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</a:t>
                      </a:r>
                      <a:endParaRPr sz="1050" spc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26034" marB="0" anchor="ctr">
                    <a:solidFill>
                      <a:srgbClr val="F4F4F4"/>
                    </a:solidFill>
                  </a:tcPr>
                </a:tc>
                <a:tc>
                  <a:txBody>
                    <a:bodyPr/>
                    <a:lstStyle/>
                    <a:p>
                      <a:pPr marL="138430">
                        <a:lnSpc>
                          <a:spcPct val="100000"/>
                        </a:lnSpc>
                        <a:spcBef>
                          <a:spcPts val="204"/>
                        </a:spcBef>
                      </a:pPr>
                      <a:r>
                        <a:rPr sz="1050" spc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21</a:t>
                      </a:r>
                      <a:endParaRPr sz="1050" spc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26034" marB="0" anchor="ctr">
                    <a:solidFill>
                      <a:srgbClr val="F4F4F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73344">
                <a:tc>
                  <a:txBody>
                    <a:bodyPr/>
                    <a:lstStyle/>
                    <a:p>
                      <a:pPr marR="123825" algn="r">
                        <a:lnSpc>
                          <a:spcPct val="100000"/>
                        </a:lnSpc>
                        <a:spcBef>
                          <a:spcPts val="225"/>
                        </a:spcBef>
                      </a:pPr>
                      <a:r>
                        <a:rPr sz="1050" spc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22</a:t>
                      </a:r>
                      <a:endParaRPr sz="1050" spc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28575" marB="0" anchor="ctr">
                    <a:solidFill>
                      <a:srgbClr val="F4F4F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04"/>
                        </a:spcBef>
                      </a:pPr>
                      <a:r>
                        <a:rPr sz="1050" spc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23</a:t>
                      </a:r>
                      <a:endParaRPr sz="1050" spc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26034" marB="0" anchor="ctr">
                    <a:solidFill>
                      <a:srgbClr val="F4F4F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04"/>
                        </a:spcBef>
                      </a:pPr>
                      <a:r>
                        <a:rPr sz="1050" spc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24</a:t>
                      </a:r>
                      <a:endParaRPr sz="1050" spc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26034" marB="0" anchor="ctr">
                    <a:solidFill>
                      <a:srgbClr val="F4F4F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04"/>
                        </a:spcBef>
                      </a:pPr>
                      <a:r>
                        <a:rPr sz="1050" spc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25</a:t>
                      </a:r>
                      <a:endParaRPr sz="1050" spc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26034" marB="0" anchor="ctr">
                    <a:solidFill>
                      <a:srgbClr val="F4F4F4"/>
                    </a:solidFill>
                  </a:tcPr>
                </a:tc>
                <a:tc>
                  <a:txBody>
                    <a:bodyPr/>
                    <a:lstStyle/>
                    <a:p>
                      <a:pPr marR="120014" algn="r">
                        <a:lnSpc>
                          <a:spcPct val="100000"/>
                        </a:lnSpc>
                        <a:spcBef>
                          <a:spcPts val="204"/>
                        </a:spcBef>
                      </a:pPr>
                      <a:r>
                        <a:rPr sz="1050" spc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26</a:t>
                      </a:r>
                      <a:endParaRPr sz="1050" spc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26034" marB="0" anchor="ctr">
                    <a:solidFill>
                      <a:srgbClr val="F4F4F4"/>
                    </a:solidFill>
                  </a:tcPr>
                </a:tc>
                <a:tc>
                  <a:txBody>
                    <a:bodyPr/>
                    <a:lstStyle/>
                    <a:p>
                      <a:pPr marL="133985">
                        <a:lnSpc>
                          <a:spcPct val="100000"/>
                        </a:lnSpc>
                        <a:spcBef>
                          <a:spcPts val="204"/>
                        </a:spcBef>
                      </a:pPr>
                      <a:r>
                        <a:rPr sz="1050" spc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27</a:t>
                      </a:r>
                      <a:endParaRPr sz="1050" spc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26034" marB="0" anchor="ctr">
                    <a:solidFill>
                      <a:srgbClr val="F4F4F4"/>
                    </a:solidFill>
                  </a:tcPr>
                </a:tc>
                <a:tc>
                  <a:txBody>
                    <a:bodyPr/>
                    <a:lstStyle/>
                    <a:p>
                      <a:pPr marL="127635">
                        <a:lnSpc>
                          <a:spcPct val="100000"/>
                        </a:lnSpc>
                        <a:spcBef>
                          <a:spcPts val="204"/>
                        </a:spcBef>
                      </a:pPr>
                      <a:r>
                        <a:rPr sz="1050" spc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28</a:t>
                      </a:r>
                      <a:endParaRPr sz="1050" spc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26034" marB="0" anchor="ctr">
                    <a:solidFill>
                      <a:srgbClr val="F4F4F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57675">
                <a:tc>
                  <a:txBody>
                    <a:bodyPr/>
                    <a:lstStyle/>
                    <a:p>
                      <a:pPr marR="120650" algn="r">
                        <a:lnSpc>
                          <a:spcPct val="100000"/>
                        </a:lnSpc>
                        <a:spcBef>
                          <a:spcPts val="225"/>
                        </a:spcBef>
                      </a:pPr>
                      <a:r>
                        <a:rPr sz="1050" spc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29</a:t>
                      </a:r>
                      <a:endParaRPr sz="1050" spc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28575" marB="0" anchor="ctr">
                    <a:solidFill>
                      <a:srgbClr val="F4F4F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04"/>
                        </a:spcBef>
                      </a:pPr>
                      <a:r>
                        <a:rPr sz="1050" spc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30</a:t>
                      </a:r>
                      <a:endParaRPr sz="1050" spc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26034" marB="0" anchor="ctr">
                    <a:solidFill>
                      <a:srgbClr val="F4F4F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04"/>
                        </a:spcBef>
                      </a:pPr>
                      <a:r>
                        <a:rPr sz="1050" spc="0" dirty="0">
                          <a:solidFill>
                            <a:srgbClr val="B1B4B4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</a:t>
                      </a:r>
                      <a:endParaRPr sz="1050" spc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26034" marB="0" anchor="ctr">
                    <a:solidFill>
                      <a:srgbClr val="F4F4F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04"/>
                        </a:spcBef>
                      </a:pPr>
                      <a:r>
                        <a:rPr sz="1050" spc="0" dirty="0">
                          <a:solidFill>
                            <a:srgbClr val="B1B4B4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</a:t>
                      </a:r>
                      <a:endParaRPr sz="1050" spc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26034" marB="0" anchor="ctr">
                    <a:solidFill>
                      <a:srgbClr val="F4F4F4"/>
                    </a:solidFill>
                  </a:tcPr>
                </a:tc>
                <a:tc>
                  <a:txBody>
                    <a:bodyPr/>
                    <a:lstStyle/>
                    <a:p>
                      <a:pPr marL="2540" algn="ctr">
                        <a:lnSpc>
                          <a:spcPct val="100000"/>
                        </a:lnSpc>
                        <a:spcBef>
                          <a:spcPts val="204"/>
                        </a:spcBef>
                      </a:pPr>
                      <a:r>
                        <a:rPr sz="1050" spc="0" dirty="0">
                          <a:solidFill>
                            <a:srgbClr val="B1B4B4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</a:t>
                      </a:r>
                      <a:endParaRPr sz="1050" spc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26034" marB="0" anchor="ctr">
                    <a:solidFill>
                      <a:srgbClr val="F4F4F4"/>
                    </a:solidFill>
                  </a:tcPr>
                </a:tc>
                <a:tc>
                  <a:txBody>
                    <a:bodyPr/>
                    <a:lstStyle/>
                    <a:p>
                      <a:pPr marL="168275">
                        <a:lnSpc>
                          <a:spcPct val="100000"/>
                        </a:lnSpc>
                        <a:spcBef>
                          <a:spcPts val="204"/>
                        </a:spcBef>
                      </a:pPr>
                      <a:r>
                        <a:rPr sz="1050" spc="0" dirty="0">
                          <a:solidFill>
                            <a:srgbClr val="B1B4B4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</a:t>
                      </a:r>
                      <a:endParaRPr sz="1050" spc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26034" marB="0" anchor="ctr">
                    <a:solidFill>
                      <a:srgbClr val="F4F4F4"/>
                    </a:solidFill>
                  </a:tcPr>
                </a:tc>
                <a:tc>
                  <a:txBody>
                    <a:bodyPr/>
                    <a:lstStyle/>
                    <a:p>
                      <a:pPr marL="169545">
                        <a:lnSpc>
                          <a:spcPct val="100000"/>
                        </a:lnSpc>
                        <a:spcBef>
                          <a:spcPts val="204"/>
                        </a:spcBef>
                      </a:pPr>
                      <a:r>
                        <a:rPr sz="1050" spc="0" dirty="0">
                          <a:solidFill>
                            <a:srgbClr val="B1B4B4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</a:t>
                      </a:r>
                      <a:endParaRPr sz="1050" spc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26034" marB="0" anchor="ctr">
                    <a:solidFill>
                      <a:srgbClr val="F4F4F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22" name="Retângulo 21"/>
          <p:cNvSpPr/>
          <p:nvPr/>
        </p:nvSpPr>
        <p:spPr>
          <a:xfrm>
            <a:off x="1187450" y="2637156"/>
            <a:ext cx="2317610" cy="502919"/>
          </a:xfrm>
          <a:prstGeom prst="rect">
            <a:avLst/>
          </a:prstGeom>
          <a:noFill/>
          <a:ln>
            <a:solidFill>
              <a:schemeClr val="accent3">
                <a:lumMod val="75000"/>
              </a:schemeClr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3" name="Retângulo 22"/>
          <p:cNvSpPr/>
          <p:nvPr/>
        </p:nvSpPr>
        <p:spPr>
          <a:xfrm>
            <a:off x="832412" y="2915192"/>
            <a:ext cx="736038" cy="502919"/>
          </a:xfrm>
          <a:prstGeom prst="rect">
            <a:avLst/>
          </a:prstGeom>
          <a:noFill/>
          <a:ln>
            <a:solidFill>
              <a:schemeClr val="accent3">
                <a:lumMod val="75000"/>
              </a:schemeClr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4" name="Retângulo 23"/>
          <p:cNvSpPr/>
          <p:nvPr/>
        </p:nvSpPr>
        <p:spPr>
          <a:xfrm>
            <a:off x="2442292" y="3210293"/>
            <a:ext cx="188925" cy="207818"/>
          </a:xfrm>
          <a:prstGeom prst="rect">
            <a:avLst/>
          </a:prstGeom>
          <a:noFill/>
          <a:ln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5" name="Retângulo 24"/>
          <p:cNvSpPr/>
          <p:nvPr/>
        </p:nvSpPr>
        <p:spPr>
          <a:xfrm>
            <a:off x="3193371" y="5401511"/>
            <a:ext cx="260350" cy="228600"/>
          </a:xfrm>
          <a:prstGeom prst="rect">
            <a:avLst/>
          </a:prstGeom>
          <a:noFill/>
          <a:ln>
            <a:solidFill>
              <a:srgbClr val="7030A0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6" name="Retângulo 25"/>
          <p:cNvSpPr/>
          <p:nvPr/>
        </p:nvSpPr>
        <p:spPr>
          <a:xfrm>
            <a:off x="3239031" y="6235181"/>
            <a:ext cx="260350" cy="228600"/>
          </a:xfrm>
          <a:prstGeom prst="rect">
            <a:avLst/>
          </a:prstGeom>
          <a:noFill/>
          <a:ln>
            <a:solidFill>
              <a:srgbClr val="7030A0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7" name="Retângulo 26"/>
          <p:cNvSpPr/>
          <p:nvPr/>
        </p:nvSpPr>
        <p:spPr>
          <a:xfrm>
            <a:off x="2442291" y="7940675"/>
            <a:ext cx="188925" cy="207818"/>
          </a:xfrm>
          <a:prstGeom prst="rect">
            <a:avLst/>
          </a:prstGeom>
          <a:noFill/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8" name="Retângulo 27"/>
          <p:cNvSpPr/>
          <p:nvPr/>
        </p:nvSpPr>
        <p:spPr>
          <a:xfrm>
            <a:off x="3248107" y="7940675"/>
            <a:ext cx="188925" cy="207818"/>
          </a:xfrm>
          <a:prstGeom prst="rect">
            <a:avLst/>
          </a:prstGeom>
          <a:noFill/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9" name="Retângulo 28"/>
          <p:cNvSpPr/>
          <p:nvPr/>
        </p:nvSpPr>
        <p:spPr>
          <a:xfrm>
            <a:off x="3212394" y="8236814"/>
            <a:ext cx="260350" cy="228600"/>
          </a:xfrm>
          <a:prstGeom prst="rect">
            <a:avLst/>
          </a:prstGeom>
          <a:noFill/>
          <a:ln>
            <a:solidFill>
              <a:srgbClr val="7030A0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30" name="Retângulo 29"/>
          <p:cNvSpPr/>
          <p:nvPr/>
        </p:nvSpPr>
        <p:spPr>
          <a:xfrm>
            <a:off x="1243091" y="9029512"/>
            <a:ext cx="188925" cy="207818"/>
          </a:xfrm>
          <a:prstGeom prst="rect">
            <a:avLst/>
          </a:prstGeom>
          <a:noFill/>
          <a:ln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31" name="Retângulo 30"/>
          <p:cNvSpPr/>
          <p:nvPr/>
        </p:nvSpPr>
        <p:spPr>
          <a:xfrm>
            <a:off x="856739" y="5694167"/>
            <a:ext cx="188925" cy="207818"/>
          </a:xfrm>
          <a:prstGeom prst="rect">
            <a:avLst/>
          </a:prstGeom>
          <a:noFill/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32" name="Retângulo 31"/>
          <p:cNvSpPr/>
          <p:nvPr/>
        </p:nvSpPr>
        <p:spPr>
          <a:xfrm>
            <a:off x="3195186" y="8772651"/>
            <a:ext cx="260350" cy="228600"/>
          </a:xfrm>
          <a:prstGeom prst="rect">
            <a:avLst/>
          </a:prstGeom>
          <a:noFill/>
          <a:ln>
            <a:solidFill>
              <a:srgbClr val="7030A0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7557134" cy="1082040"/>
          </a:xfrm>
          <a:custGeom>
            <a:avLst/>
            <a:gdLst/>
            <a:ahLst/>
            <a:cxnLst/>
            <a:rect l="l" t="t" r="r" b="b"/>
            <a:pathLst>
              <a:path w="7557134" h="1082040">
                <a:moveTo>
                  <a:pt x="0" y="1081820"/>
                </a:moveTo>
                <a:lnTo>
                  <a:pt x="7556509" y="1081820"/>
                </a:lnTo>
                <a:lnTo>
                  <a:pt x="7556509" y="0"/>
                </a:lnTo>
                <a:lnTo>
                  <a:pt x="0" y="0"/>
                </a:lnTo>
                <a:lnTo>
                  <a:pt x="0" y="1081820"/>
                </a:lnTo>
                <a:close/>
              </a:path>
            </a:pathLst>
          </a:custGeom>
          <a:solidFill>
            <a:srgbClr val="F4F4F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0" y="1472013"/>
            <a:ext cx="7557134" cy="9215755"/>
          </a:xfrm>
          <a:custGeom>
            <a:avLst/>
            <a:gdLst/>
            <a:ahLst/>
            <a:cxnLst/>
            <a:rect l="l" t="t" r="r" b="b"/>
            <a:pathLst>
              <a:path w="7557134" h="9215755">
                <a:moveTo>
                  <a:pt x="0" y="9215590"/>
                </a:moveTo>
                <a:lnTo>
                  <a:pt x="7556509" y="9215590"/>
                </a:lnTo>
                <a:lnTo>
                  <a:pt x="7556509" y="0"/>
                </a:lnTo>
                <a:lnTo>
                  <a:pt x="0" y="0"/>
                </a:lnTo>
                <a:lnTo>
                  <a:pt x="0" y="9215590"/>
                </a:lnTo>
                <a:close/>
              </a:path>
            </a:pathLst>
          </a:custGeom>
          <a:solidFill>
            <a:srgbClr val="F4F4F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0" y="1081817"/>
            <a:ext cx="7556500" cy="390525"/>
          </a:xfrm>
          <a:custGeom>
            <a:avLst/>
            <a:gdLst/>
            <a:ahLst/>
            <a:cxnLst/>
            <a:rect l="l" t="t" r="r" b="b"/>
            <a:pathLst>
              <a:path w="7556500" h="390525">
                <a:moveTo>
                  <a:pt x="0" y="390195"/>
                </a:moveTo>
                <a:lnTo>
                  <a:pt x="0" y="0"/>
                </a:lnTo>
                <a:lnTo>
                  <a:pt x="7555991" y="0"/>
                </a:lnTo>
                <a:lnTo>
                  <a:pt x="7555991" y="390195"/>
                </a:lnTo>
                <a:lnTo>
                  <a:pt x="0" y="390195"/>
                </a:lnTo>
                <a:close/>
              </a:path>
            </a:pathLst>
          </a:custGeom>
          <a:solidFill>
            <a:srgbClr val="188F2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670614" y="7477018"/>
            <a:ext cx="2931160" cy="2064385"/>
          </a:xfrm>
          <a:custGeom>
            <a:avLst/>
            <a:gdLst/>
            <a:ahLst/>
            <a:cxnLst/>
            <a:rect l="l" t="t" r="r" b="b"/>
            <a:pathLst>
              <a:path w="2931160" h="2064384">
                <a:moveTo>
                  <a:pt x="2813952" y="2063929"/>
                </a:moveTo>
                <a:lnTo>
                  <a:pt x="116860" y="2063929"/>
                </a:lnTo>
                <a:lnTo>
                  <a:pt x="79598" y="2056379"/>
                </a:lnTo>
                <a:lnTo>
                  <a:pt x="38200" y="2028436"/>
                </a:lnTo>
                <a:lnTo>
                  <a:pt x="10256" y="1987039"/>
                </a:lnTo>
                <a:lnTo>
                  <a:pt x="0" y="1936424"/>
                </a:lnTo>
                <a:lnTo>
                  <a:pt x="0" y="130210"/>
                </a:lnTo>
                <a:lnTo>
                  <a:pt x="10256" y="79595"/>
                </a:lnTo>
                <a:lnTo>
                  <a:pt x="38200" y="38198"/>
                </a:lnTo>
                <a:lnTo>
                  <a:pt x="79598" y="10255"/>
                </a:lnTo>
                <a:lnTo>
                  <a:pt x="130212" y="0"/>
                </a:lnTo>
                <a:lnTo>
                  <a:pt x="2800600" y="0"/>
                </a:lnTo>
                <a:lnTo>
                  <a:pt x="2851214" y="10255"/>
                </a:lnTo>
                <a:lnTo>
                  <a:pt x="2892611" y="38198"/>
                </a:lnTo>
                <a:lnTo>
                  <a:pt x="2920554" y="79595"/>
                </a:lnTo>
                <a:lnTo>
                  <a:pt x="2930810" y="130210"/>
                </a:lnTo>
                <a:lnTo>
                  <a:pt x="2930810" y="1936424"/>
                </a:lnTo>
                <a:lnTo>
                  <a:pt x="2920554" y="1987039"/>
                </a:lnTo>
                <a:lnTo>
                  <a:pt x="2892611" y="2028436"/>
                </a:lnTo>
                <a:lnTo>
                  <a:pt x="2851214" y="2056379"/>
                </a:lnTo>
                <a:lnTo>
                  <a:pt x="2813952" y="2063929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670614" y="4622962"/>
            <a:ext cx="2931160" cy="2011045"/>
          </a:xfrm>
          <a:custGeom>
            <a:avLst/>
            <a:gdLst/>
            <a:ahLst/>
            <a:cxnLst/>
            <a:rect l="l" t="t" r="r" b="b"/>
            <a:pathLst>
              <a:path w="2931160" h="2011045">
                <a:moveTo>
                  <a:pt x="2817519" y="2010781"/>
                </a:moveTo>
                <a:lnTo>
                  <a:pt x="113293" y="2010781"/>
                </a:lnTo>
                <a:lnTo>
                  <a:pt x="79598" y="2003954"/>
                </a:lnTo>
                <a:lnTo>
                  <a:pt x="38200" y="1976010"/>
                </a:lnTo>
                <a:lnTo>
                  <a:pt x="10256" y="1934613"/>
                </a:lnTo>
                <a:lnTo>
                  <a:pt x="0" y="1883999"/>
                </a:lnTo>
                <a:lnTo>
                  <a:pt x="0" y="130210"/>
                </a:lnTo>
                <a:lnTo>
                  <a:pt x="10256" y="79595"/>
                </a:lnTo>
                <a:lnTo>
                  <a:pt x="38200" y="38198"/>
                </a:lnTo>
                <a:lnTo>
                  <a:pt x="79598" y="10255"/>
                </a:lnTo>
                <a:lnTo>
                  <a:pt x="130212" y="0"/>
                </a:lnTo>
                <a:lnTo>
                  <a:pt x="2800600" y="0"/>
                </a:lnTo>
                <a:lnTo>
                  <a:pt x="2851214" y="10255"/>
                </a:lnTo>
                <a:lnTo>
                  <a:pt x="2892611" y="38198"/>
                </a:lnTo>
                <a:lnTo>
                  <a:pt x="2920554" y="79595"/>
                </a:lnTo>
                <a:lnTo>
                  <a:pt x="2930810" y="130210"/>
                </a:lnTo>
                <a:lnTo>
                  <a:pt x="2930810" y="1883999"/>
                </a:lnTo>
                <a:lnTo>
                  <a:pt x="2920554" y="1934613"/>
                </a:lnTo>
                <a:lnTo>
                  <a:pt x="2892611" y="1976010"/>
                </a:lnTo>
                <a:lnTo>
                  <a:pt x="2851214" y="2003954"/>
                </a:lnTo>
                <a:lnTo>
                  <a:pt x="2817519" y="2010781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670614" y="1886431"/>
            <a:ext cx="2931160" cy="1999614"/>
          </a:xfrm>
          <a:custGeom>
            <a:avLst/>
            <a:gdLst/>
            <a:ahLst/>
            <a:cxnLst/>
            <a:rect l="l" t="t" r="r" b="b"/>
            <a:pathLst>
              <a:path w="2931160" h="1999614">
                <a:moveTo>
                  <a:pt x="2800599" y="1999006"/>
                </a:moveTo>
                <a:lnTo>
                  <a:pt x="130213" y="1999006"/>
                </a:lnTo>
                <a:lnTo>
                  <a:pt x="79598" y="1988750"/>
                </a:lnTo>
                <a:lnTo>
                  <a:pt x="38200" y="1960807"/>
                </a:lnTo>
                <a:lnTo>
                  <a:pt x="10256" y="1919410"/>
                </a:lnTo>
                <a:lnTo>
                  <a:pt x="0" y="1868795"/>
                </a:lnTo>
                <a:lnTo>
                  <a:pt x="0" y="130213"/>
                </a:lnTo>
                <a:lnTo>
                  <a:pt x="10256" y="79598"/>
                </a:lnTo>
                <a:lnTo>
                  <a:pt x="38200" y="38200"/>
                </a:lnTo>
                <a:lnTo>
                  <a:pt x="79598" y="10256"/>
                </a:lnTo>
                <a:lnTo>
                  <a:pt x="130213" y="0"/>
                </a:lnTo>
                <a:lnTo>
                  <a:pt x="2800599" y="0"/>
                </a:lnTo>
                <a:lnTo>
                  <a:pt x="2851214" y="10256"/>
                </a:lnTo>
                <a:lnTo>
                  <a:pt x="2892611" y="38200"/>
                </a:lnTo>
                <a:lnTo>
                  <a:pt x="2920554" y="79598"/>
                </a:lnTo>
                <a:lnTo>
                  <a:pt x="2930810" y="130213"/>
                </a:lnTo>
                <a:lnTo>
                  <a:pt x="2930810" y="1868795"/>
                </a:lnTo>
                <a:lnTo>
                  <a:pt x="2920554" y="1919410"/>
                </a:lnTo>
                <a:lnTo>
                  <a:pt x="2892611" y="1960807"/>
                </a:lnTo>
                <a:lnTo>
                  <a:pt x="2851214" y="1988750"/>
                </a:lnTo>
                <a:lnTo>
                  <a:pt x="2800599" y="1999006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 txBox="1"/>
          <p:nvPr/>
        </p:nvSpPr>
        <p:spPr>
          <a:xfrm>
            <a:off x="412194" y="1047531"/>
            <a:ext cx="2162175" cy="4216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600" spc="-80" dirty="0">
                <a:solidFill>
                  <a:srgbClr val="FFFFFF"/>
                </a:solidFill>
                <a:latin typeface="Arial"/>
                <a:cs typeface="Arial"/>
              </a:rPr>
              <a:t>Ensino</a:t>
            </a:r>
            <a:r>
              <a:rPr sz="2600" spc="-26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600" spc="-50" dirty="0">
                <a:solidFill>
                  <a:srgbClr val="FFFFFF"/>
                </a:solidFill>
                <a:latin typeface="Arial"/>
                <a:cs typeface="Arial"/>
              </a:rPr>
              <a:t>Técnico</a:t>
            </a:r>
            <a:endParaRPr sz="2600">
              <a:latin typeface="Arial"/>
              <a:cs typeface="Arial"/>
            </a:endParaRPr>
          </a:p>
        </p:txBody>
      </p:sp>
      <p:sp>
        <p:nvSpPr>
          <p:cNvPr id="9" name="object 9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pc="-25" dirty="0"/>
              <a:t>Calendário </a:t>
            </a:r>
            <a:r>
              <a:rPr spc="-5" dirty="0"/>
              <a:t>Acadêmico</a:t>
            </a:r>
            <a:r>
              <a:rPr spc="-495" dirty="0"/>
              <a:t> </a:t>
            </a:r>
            <a:r>
              <a:rPr sz="4125" b="0" spc="187" baseline="2020" dirty="0">
                <a:solidFill>
                  <a:srgbClr val="188F2B"/>
                </a:solidFill>
                <a:latin typeface="Arial"/>
                <a:cs typeface="Arial"/>
              </a:rPr>
              <a:t>2024</a:t>
            </a:r>
            <a:endParaRPr sz="4125" baseline="2020">
              <a:latin typeface="Arial"/>
              <a:cs typeface="Arial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868558" y="3940321"/>
            <a:ext cx="2452491" cy="467436"/>
          </a:xfrm>
          <a:prstGeom prst="rect">
            <a:avLst/>
          </a:prstGeom>
        </p:spPr>
        <p:txBody>
          <a:bodyPr vert="horz" wrap="square" lIns="0" tIns="18415" rIns="0" bIns="0" rtlCol="0">
            <a:spAutoFit/>
          </a:bodyPr>
          <a:lstStyle/>
          <a:p>
            <a:pPr marL="12700" marR="218440">
              <a:lnSpc>
                <a:spcPts val="1120"/>
              </a:lnSpc>
              <a:spcBef>
                <a:spcPts val="145"/>
              </a:spcBef>
            </a:pPr>
            <a:r>
              <a:rPr lang="pt-BR" sz="950" spc="-20" dirty="0">
                <a:latin typeface="Arial"/>
                <a:cs typeface="Arial"/>
              </a:rPr>
              <a:t>Dias Letivos: </a:t>
            </a:r>
            <a:r>
              <a:rPr lang="pt-BR" sz="950" spc="-20" dirty="0" smtClean="0">
                <a:latin typeface="Arial"/>
                <a:cs typeface="Arial"/>
              </a:rPr>
              <a:t>22 </a:t>
            </a:r>
            <a:r>
              <a:rPr lang="pt-BR" sz="950" spc="-20" dirty="0">
                <a:latin typeface="Arial"/>
                <a:cs typeface="Arial"/>
              </a:rPr>
              <a:t>+ 1 sábado letivo = </a:t>
            </a:r>
            <a:r>
              <a:rPr lang="pt-BR" sz="950" spc="-20" dirty="0" smtClean="0">
                <a:latin typeface="Arial"/>
                <a:cs typeface="Arial"/>
              </a:rPr>
              <a:t>23</a:t>
            </a:r>
            <a:endParaRPr lang="pt-BR" sz="950" spc="-20" dirty="0">
              <a:latin typeface="Arial"/>
              <a:cs typeface="Arial"/>
            </a:endParaRPr>
          </a:p>
          <a:p>
            <a:pPr marL="12700" marR="218440">
              <a:lnSpc>
                <a:spcPts val="1120"/>
              </a:lnSpc>
              <a:spcBef>
                <a:spcPts val="145"/>
              </a:spcBef>
            </a:pPr>
            <a:r>
              <a:rPr lang="pt-BR" sz="950" spc="-20" dirty="0">
                <a:latin typeface="Arial"/>
                <a:cs typeface="Arial"/>
              </a:rPr>
              <a:t>Total da 4ª etapa: </a:t>
            </a:r>
            <a:r>
              <a:rPr lang="pt-BR" sz="950" spc="-20" dirty="0" smtClean="0">
                <a:latin typeface="Arial"/>
                <a:cs typeface="Arial"/>
              </a:rPr>
              <a:t>23</a:t>
            </a:r>
            <a:endParaRPr lang="pt-BR" sz="950" spc="-20" dirty="0">
              <a:latin typeface="Arial"/>
              <a:cs typeface="Arial"/>
            </a:endParaRPr>
          </a:p>
          <a:p>
            <a:pPr marL="12700" marR="218440">
              <a:lnSpc>
                <a:spcPts val="1120"/>
              </a:lnSpc>
              <a:spcBef>
                <a:spcPts val="145"/>
              </a:spcBef>
            </a:pPr>
            <a:r>
              <a:rPr lang="pt-BR" sz="950" spc="-20" dirty="0">
                <a:latin typeface="Arial"/>
                <a:cs typeface="Arial"/>
              </a:rPr>
              <a:t>Total 2° semestre: </a:t>
            </a:r>
            <a:r>
              <a:rPr lang="pt-BR" sz="950" spc="-20" dirty="0" smtClean="0">
                <a:latin typeface="Arial"/>
                <a:cs typeface="Arial"/>
              </a:rPr>
              <a:t>73</a:t>
            </a:r>
            <a:endParaRPr sz="950" dirty="0">
              <a:latin typeface="Arial"/>
              <a:cs typeface="Arial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775410" y="6691598"/>
            <a:ext cx="2637789" cy="441788"/>
          </a:xfrm>
          <a:prstGeom prst="rect">
            <a:avLst/>
          </a:prstGeom>
        </p:spPr>
        <p:txBody>
          <a:bodyPr vert="horz" wrap="square" lIns="0" tIns="18415" rIns="0" bIns="0" rtlCol="0">
            <a:spAutoFit/>
          </a:bodyPr>
          <a:lstStyle/>
          <a:p>
            <a:pPr marL="12700" marR="218440">
              <a:lnSpc>
                <a:spcPts val="1120"/>
              </a:lnSpc>
              <a:spcBef>
                <a:spcPts val="145"/>
              </a:spcBef>
            </a:pPr>
            <a:r>
              <a:rPr sz="950" spc="-20" dirty="0">
                <a:latin typeface="Arial"/>
                <a:cs typeface="Arial"/>
              </a:rPr>
              <a:t>Dias </a:t>
            </a:r>
            <a:r>
              <a:rPr sz="950" spc="10" dirty="0">
                <a:latin typeface="Arial"/>
                <a:cs typeface="Arial"/>
              </a:rPr>
              <a:t>Letivos: </a:t>
            </a:r>
            <a:r>
              <a:rPr lang="pt-BR" sz="950" spc="10" dirty="0" smtClean="0">
                <a:latin typeface="Arial"/>
                <a:cs typeface="Arial"/>
              </a:rPr>
              <a:t>19 + 0</a:t>
            </a:r>
            <a:r>
              <a:rPr lang="pt-BR" sz="950" spc="45" dirty="0" smtClean="0">
                <a:latin typeface="Arial"/>
                <a:cs typeface="Arial"/>
              </a:rPr>
              <a:t>2 sábados letivos</a:t>
            </a:r>
            <a:r>
              <a:rPr sz="950" spc="45" dirty="0" smtClean="0">
                <a:latin typeface="Arial"/>
                <a:cs typeface="Arial"/>
              </a:rPr>
              <a:t> </a:t>
            </a:r>
            <a:r>
              <a:rPr lang="pt-BR" sz="950" spc="45" dirty="0" smtClean="0">
                <a:latin typeface="Arial"/>
                <a:cs typeface="Arial"/>
              </a:rPr>
              <a:t>= 21</a:t>
            </a:r>
            <a:r>
              <a:rPr sz="950" spc="45" dirty="0" smtClean="0">
                <a:latin typeface="Arial"/>
                <a:cs typeface="Arial"/>
              </a:rPr>
              <a:t> </a:t>
            </a:r>
            <a:r>
              <a:rPr sz="950" spc="5" dirty="0" smtClean="0">
                <a:latin typeface="Arial"/>
                <a:cs typeface="Arial"/>
              </a:rPr>
              <a:t>Total </a:t>
            </a:r>
            <a:r>
              <a:rPr lang="pt-BR" sz="950" spc="5" dirty="0" smtClean="0">
                <a:latin typeface="Arial"/>
                <a:cs typeface="Arial"/>
              </a:rPr>
              <a:t>4</a:t>
            </a:r>
            <a:r>
              <a:rPr sz="950" spc="35" dirty="0" smtClean="0">
                <a:latin typeface="Arial"/>
                <a:cs typeface="Arial"/>
              </a:rPr>
              <a:t>ª</a:t>
            </a:r>
            <a:r>
              <a:rPr sz="950" spc="-180" dirty="0" smtClean="0">
                <a:latin typeface="Arial"/>
                <a:cs typeface="Arial"/>
              </a:rPr>
              <a:t> </a:t>
            </a:r>
            <a:r>
              <a:rPr lang="pt-BR" sz="950" spc="-180" dirty="0" smtClean="0">
                <a:latin typeface="Arial"/>
                <a:cs typeface="Arial"/>
              </a:rPr>
              <a:t> </a:t>
            </a:r>
            <a:r>
              <a:rPr sz="950" dirty="0" err="1" smtClean="0">
                <a:latin typeface="Arial"/>
                <a:cs typeface="Arial"/>
              </a:rPr>
              <a:t>etapa</a:t>
            </a:r>
            <a:r>
              <a:rPr sz="950" dirty="0" smtClean="0">
                <a:latin typeface="Arial"/>
                <a:cs typeface="Arial"/>
              </a:rPr>
              <a:t>: </a:t>
            </a:r>
            <a:r>
              <a:rPr lang="pt-BR" sz="950" spc="45" dirty="0" smtClean="0">
                <a:latin typeface="Arial"/>
                <a:cs typeface="Arial"/>
              </a:rPr>
              <a:t>44</a:t>
            </a:r>
            <a:endParaRPr sz="950" dirty="0" smtClean="0">
              <a:latin typeface="Arial"/>
              <a:cs typeface="Arial"/>
            </a:endParaRPr>
          </a:p>
          <a:p>
            <a:pPr marL="12700">
              <a:lnSpc>
                <a:spcPts val="1095"/>
              </a:lnSpc>
            </a:pPr>
            <a:r>
              <a:rPr sz="950" spc="5" dirty="0" smtClean="0">
                <a:latin typeface="Arial"/>
                <a:cs typeface="Arial"/>
              </a:rPr>
              <a:t>Total </a:t>
            </a:r>
            <a:r>
              <a:rPr lang="pt-BR" sz="950" spc="5" dirty="0" smtClean="0">
                <a:latin typeface="Arial"/>
                <a:cs typeface="Arial"/>
              </a:rPr>
              <a:t>2</a:t>
            </a:r>
            <a:r>
              <a:rPr sz="950" spc="25" dirty="0" smtClean="0">
                <a:latin typeface="Arial"/>
                <a:cs typeface="Arial"/>
              </a:rPr>
              <a:t>°</a:t>
            </a:r>
            <a:r>
              <a:rPr lang="pt-BR" sz="950" spc="25" dirty="0" smtClean="0">
                <a:latin typeface="Arial"/>
                <a:cs typeface="Arial"/>
              </a:rPr>
              <a:t> </a:t>
            </a:r>
            <a:r>
              <a:rPr sz="950" spc="15" dirty="0" err="1" smtClean="0">
                <a:latin typeface="Arial"/>
                <a:cs typeface="Arial"/>
              </a:rPr>
              <a:t>semestre</a:t>
            </a:r>
            <a:r>
              <a:rPr sz="950" spc="15" dirty="0" smtClean="0">
                <a:latin typeface="Arial"/>
                <a:cs typeface="Arial"/>
              </a:rPr>
              <a:t>:</a:t>
            </a:r>
            <a:r>
              <a:rPr sz="950" spc="-190" dirty="0" smtClean="0">
                <a:latin typeface="Arial"/>
                <a:cs typeface="Arial"/>
              </a:rPr>
              <a:t> </a:t>
            </a:r>
            <a:r>
              <a:rPr lang="pt-BR" sz="950" spc="45" dirty="0" smtClean="0">
                <a:latin typeface="Arial"/>
                <a:cs typeface="Arial"/>
              </a:rPr>
              <a:t>94</a:t>
            </a:r>
            <a:endParaRPr sz="950" dirty="0">
              <a:latin typeface="Arial"/>
              <a:cs typeface="Arial"/>
            </a:endParaRPr>
          </a:p>
        </p:txBody>
      </p:sp>
      <p:sp>
        <p:nvSpPr>
          <p:cNvPr id="12" name="object 12"/>
          <p:cNvSpPr/>
          <p:nvPr/>
        </p:nvSpPr>
        <p:spPr>
          <a:xfrm>
            <a:off x="3702070" y="1577022"/>
            <a:ext cx="3854450" cy="2929085"/>
          </a:xfrm>
          <a:custGeom>
            <a:avLst/>
            <a:gdLst/>
            <a:ahLst/>
            <a:cxnLst/>
            <a:rect l="l" t="t" r="r" b="b"/>
            <a:pathLst>
              <a:path w="3854450" h="2442210">
                <a:moveTo>
                  <a:pt x="3853922" y="2441606"/>
                </a:moveTo>
                <a:lnTo>
                  <a:pt x="98907" y="2441606"/>
                </a:lnTo>
                <a:lnTo>
                  <a:pt x="60461" y="2433816"/>
                </a:lnTo>
                <a:lnTo>
                  <a:pt x="29016" y="2412589"/>
                </a:lnTo>
                <a:lnTo>
                  <a:pt x="7790" y="2381144"/>
                </a:lnTo>
                <a:lnTo>
                  <a:pt x="0" y="2342698"/>
                </a:lnTo>
                <a:lnTo>
                  <a:pt x="0" y="98895"/>
                </a:lnTo>
                <a:lnTo>
                  <a:pt x="7790" y="60454"/>
                </a:lnTo>
                <a:lnTo>
                  <a:pt x="29016" y="29013"/>
                </a:lnTo>
                <a:lnTo>
                  <a:pt x="60461" y="7789"/>
                </a:lnTo>
                <a:lnTo>
                  <a:pt x="98907" y="0"/>
                </a:lnTo>
                <a:lnTo>
                  <a:pt x="3853922" y="0"/>
                </a:lnTo>
                <a:lnTo>
                  <a:pt x="3853922" y="2441606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3702070" y="4622962"/>
            <a:ext cx="3854450" cy="2442210"/>
          </a:xfrm>
          <a:custGeom>
            <a:avLst/>
            <a:gdLst/>
            <a:ahLst/>
            <a:cxnLst/>
            <a:rect l="l" t="t" r="r" b="b"/>
            <a:pathLst>
              <a:path w="3854450" h="2442209">
                <a:moveTo>
                  <a:pt x="3853922" y="2441600"/>
                </a:moveTo>
                <a:lnTo>
                  <a:pt x="98907" y="2441600"/>
                </a:lnTo>
                <a:lnTo>
                  <a:pt x="60461" y="2433809"/>
                </a:lnTo>
                <a:lnTo>
                  <a:pt x="29016" y="2412583"/>
                </a:lnTo>
                <a:lnTo>
                  <a:pt x="7790" y="2381138"/>
                </a:lnTo>
                <a:lnTo>
                  <a:pt x="0" y="2342692"/>
                </a:lnTo>
                <a:lnTo>
                  <a:pt x="0" y="98876"/>
                </a:lnTo>
                <a:lnTo>
                  <a:pt x="7790" y="60448"/>
                </a:lnTo>
                <a:lnTo>
                  <a:pt x="29016" y="29012"/>
                </a:lnTo>
                <a:lnTo>
                  <a:pt x="60461" y="7789"/>
                </a:lnTo>
                <a:lnTo>
                  <a:pt x="98906" y="0"/>
                </a:lnTo>
                <a:lnTo>
                  <a:pt x="3853922" y="0"/>
                </a:lnTo>
                <a:lnTo>
                  <a:pt x="3853922" y="244160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3702070" y="7374239"/>
            <a:ext cx="3854450" cy="2441575"/>
          </a:xfrm>
          <a:custGeom>
            <a:avLst/>
            <a:gdLst/>
            <a:ahLst/>
            <a:cxnLst/>
            <a:rect l="l" t="t" r="r" b="b"/>
            <a:pathLst>
              <a:path w="3854450" h="2441575">
                <a:moveTo>
                  <a:pt x="3853922" y="2441569"/>
                </a:moveTo>
                <a:lnTo>
                  <a:pt x="98907" y="2441569"/>
                </a:lnTo>
                <a:lnTo>
                  <a:pt x="60461" y="2433783"/>
                </a:lnTo>
                <a:lnTo>
                  <a:pt x="29016" y="2412567"/>
                </a:lnTo>
                <a:lnTo>
                  <a:pt x="7790" y="2381133"/>
                </a:lnTo>
                <a:lnTo>
                  <a:pt x="0" y="2342692"/>
                </a:lnTo>
                <a:lnTo>
                  <a:pt x="0" y="98876"/>
                </a:lnTo>
                <a:lnTo>
                  <a:pt x="7790" y="60435"/>
                </a:lnTo>
                <a:lnTo>
                  <a:pt x="29016" y="29001"/>
                </a:lnTo>
                <a:lnTo>
                  <a:pt x="60461" y="7785"/>
                </a:lnTo>
                <a:lnTo>
                  <a:pt x="98906" y="0"/>
                </a:lnTo>
                <a:lnTo>
                  <a:pt x="3853922" y="0"/>
                </a:lnTo>
                <a:lnTo>
                  <a:pt x="3853922" y="2441569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 txBox="1"/>
          <p:nvPr/>
        </p:nvSpPr>
        <p:spPr>
          <a:xfrm>
            <a:off x="3778250" y="1740030"/>
            <a:ext cx="3748929" cy="2700738"/>
          </a:xfrm>
          <a:prstGeom prst="rect">
            <a:avLst/>
          </a:prstGeom>
        </p:spPr>
        <p:txBody>
          <a:bodyPr vert="horz" wrap="square" lIns="0" tIns="27939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219"/>
              </a:spcBef>
            </a:pPr>
            <a:r>
              <a:rPr lang="pt-BR" sz="800" spc="50" dirty="0" smtClean="0">
                <a:latin typeface="Arial"/>
                <a:cs typeface="Arial"/>
              </a:rPr>
              <a:t>01 </a:t>
            </a:r>
            <a:r>
              <a:rPr lang="pt-BR" sz="800" spc="50" dirty="0">
                <a:latin typeface="Arial"/>
                <a:cs typeface="Arial"/>
              </a:rPr>
              <a:t>- Início da </a:t>
            </a:r>
            <a:r>
              <a:rPr lang="pt-BR" sz="800" spc="50" dirty="0" smtClean="0">
                <a:latin typeface="Arial"/>
                <a:cs typeface="Arial"/>
              </a:rPr>
              <a:t>4ª </a:t>
            </a:r>
            <a:r>
              <a:rPr lang="pt-BR" sz="800" spc="50" dirty="0">
                <a:latin typeface="Arial"/>
                <a:cs typeface="Arial"/>
              </a:rPr>
              <a:t>Etapa</a:t>
            </a:r>
          </a:p>
          <a:p>
            <a:pPr marL="12700">
              <a:lnSpc>
                <a:spcPct val="100000"/>
              </a:lnSpc>
              <a:spcBef>
                <a:spcPts val="219"/>
              </a:spcBef>
            </a:pPr>
            <a:r>
              <a:rPr lang="pt-BR" sz="800" spc="50" dirty="0" smtClean="0">
                <a:latin typeface="Arial"/>
                <a:cs typeface="Arial"/>
              </a:rPr>
              <a:t>02 </a:t>
            </a:r>
            <a:r>
              <a:rPr lang="pt-BR" sz="800" spc="50" dirty="0">
                <a:latin typeface="Arial"/>
                <a:cs typeface="Arial"/>
              </a:rPr>
              <a:t>- Data limite para lançamento de notas, frequência e conteúdo</a:t>
            </a:r>
          </a:p>
          <a:p>
            <a:pPr marL="12700">
              <a:lnSpc>
                <a:spcPct val="100000"/>
              </a:lnSpc>
              <a:spcBef>
                <a:spcPts val="219"/>
              </a:spcBef>
            </a:pPr>
            <a:r>
              <a:rPr lang="pt-BR" sz="800" spc="50" dirty="0" smtClean="0">
                <a:latin typeface="Arial"/>
                <a:cs typeface="Arial"/>
              </a:rPr>
              <a:t>03 </a:t>
            </a:r>
            <a:r>
              <a:rPr lang="pt-BR" sz="800" spc="50" dirty="0">
                <a:latin typeface="Arial"/>
                <a:cs typeface="Arial"/>
              </a:rPr>
              <a:t>- Data limite para comunicar os discentes da disponibilização de </a:t>
            </a:r>
            <a:r>
              <a:rPr lang="pt-BR" sz="800" spc="50" dirty="0" smtClean="0">
                <a:latin typeface="Arial"/>
                <a:cs typeface="Arial"/>
              </a:rPr>
              <a:t>notas no </a:t>
            </a:r>
            <a:r>
              <a:rPr lang="pt-BR" sz="800" spc="50" dirty="0">
                <a:latin typeface="Arial"/>
                <a:cs typeface="Arial"/>
              </a:rPr>
              <a:t>SIGAA</a:t>
            </a:r>
          </a:p>
          <a:p>
            <a:pPr marL="12700">
              <a:lnSpc>
                <a:spcPct val="100000"/>
              </a:lnSpc>
              <a:spcBef>
                <a:spcPts val="219"/>
              </a:spcBef>
            </a:pPr>
            <a:r>
              <a:rPr lang="pt-BR" sz="800" spc="50" dirty="0" smtClean="0">
                <a:latin typeface="Arial"/>
                <a:cs typeface="Arial"/>
              </a:rPr>
              <a:t>04 </a:t>
            </a:r>
            <a:r>
              <a:rPr lang="pt-BR" sz="800" spc="50" dirty="0">
                <a:latin typeface="Arial"/>
                <a:cs typeface="Arial"/>
              </a:rPr>
              <a:t>e </a:t>
            </a:r>
            <a:r>
              <a:rPr lang="pt-BR" sz="800" spc="50" dirty="0" smtClean="0">
                <a:latin typeface="Arial"/>
                <a:cs typeface="Arial"/>
              </a:rPr>
              <a:t>07 </a:t>
            </a:r>
            <a:r>
              <a:rPr lang="pt-BR" sz="800" spc="50" dirty="0">
                <a:latin typeface="Arial"/>
                <a:cs typeface="Arial"/>
              </a:rPr>
              <a:t>- Conselhos de Classe Diagnóstico / Prognóstico</a:t>
            </a:r>
          </a:p>
          <a:p>
            <a:pPr marL="12700">
              <a:lnSpc>
                <a:spcPct val="100000"/>
              </a:lnSpc>
              <a:spcBef>
                <a:spcPts val="219"/>
              </a:spcBef>
            </a:pPr>
            <a:r>
              <a:rPr lang="pt-BR" sz="800" spc="50" dirty="0">
                <a:latin typeface="Arial"/>
                <a:cs typeface="Arial"/>
              </a:rPr>
              <a:t>12 - Feriado Nacional - Nossa Senhora Aparecida</a:t>
            </a:r>
          </a:p>
          <a:p>
            <a:pPr marL="12700">
              <a:lnSpc>
                <a:spcPct val="100000"/>
              </a:lnSpc>
              <a:spcBef>
                <a:spcPts val="219"/>
              </a:spcBef>
            </a:pPr>
            <a:r>
              <a:rPr lang="pt-BR" sz="800" spc="50" dirty="0">
                <a:latin typeface="Arial"/>
                <a:cs typeface="Arial"/>
              </a:rPr>
              <a:t>14 a 18 – Lançamento de pelo menos uma nota e faltas parciais de cada componente curricular dos cursos semestrais, conforme Plano Estratégico de Ações de Acesso, Permanência e Êxito dos alunos do IFAM.</a:t>
            </a:r>
          </a:p>
          <a:p>
            <a:pPr marL="12700">
              <a:spcBef>
                <a:spcPts val="219"/>
              </a:spcBef>
            </a:pPr>
            <a:r>
              <a:rPr lang="pt-BR" sz="800" spc="50" dirty="0">
                <a:latin typeface="Arial"/>
                <a:cs typeface="Arial"/>
              </a:rPr>
              <a:t>14 a 20 – Semana Nacional de Ciência e Tecnologia</a:t>
            </a:r>
          </a:p>
          <a:p>
            <a:pPr marL="12700">
              <a:spcBef>
                <a:spcPts val="219"/>
              </a:spcBef>
            </a:pPr>
            <a:r>
              <a:rPr lang="pt-BR" sz="800" spc="50" dirty="0">
                <a:latin typeface="Arial"/>
                <a:cs typeface="Arial"/>
              </a:rPr>
              <a:t>14 a 20 – Mostra de Extensão </a:t>
            </a:r>
          </a:p>
          <a:p>
            <a:pPr marL="12700">
              <a:lnSpc>
                <a:spcPct val="100000"/>
              </a:lnSpc>
              <a:spcBef>
                <a:spcPts val="219"/>
              </a:spcBef>
            </a:pPr>
            <a:r>
              <a:rPr lang="pt-BR" sz="800" spc="50" dirty="0" smtClean="0">
                <a:latin typeface="Arial"/>
                <a:cs typeface="Arial"/>
              </a:rPr>
              <a:t>15 </a:t>
            </a:r>
            <a:r>
              <a:rPr lang="pt-BR" sz="800" spc="50" dirty="0">
                <a:latin typeface="Arial"/>
                <a:cs typeface="Arial"/>
              </a:rPr>
              <a:t>- Dia do Professor</a:t>
            </a:r>
          </a:p>
          <a:p>
            <a:pPr marL="12700">
              <a:lnSpc>
                <a:spcPct val="100000"/>
              </a:lnSpc>
              <a:spcBef>
                <a:spcPts val="219"/>
              </a:spcBef>
            </a:pPr>
            <a:r>
              <a:rPr lang="pt-BR" sz="800" spc="50" dirty="0" smtClean="0">
                <a:latin typeface="Arial"/>
                <a:cs typeface="Arial"/>
              </a:rPr>
              <a:t>19 </a:t>
            </a:r>
            <a:r>
              <a:rPr lang="pt-BR" sz="800" spc="50" dirty="0">
                <a:latin typeface="Arial"/>
                <a:cs typeface="Arial"/>
              </a:rPr>
              <a:t>- Sábado </a:t>
            </a:r>
            <a:r>
              <a:rPr lang="pt-BR" sz="800" spc="50" dirty="0" smtClean="0">
                <a:latin typeface="Arial"/>
                <a:cs typeface="Arial"/>
              </a:rPr>
              <a:t>Letivo</a:t>
            </a:r>
            <a:endParaRPr lang="pt-BR" sz="800" spc="50" dirty="0">
              <a:latin typeface="Arial"/>
              <a:cs typeface="Arial"/>
            </a:endParaRPr>
          </a:p>
          <a:p>
            <a:pPr marL="12700">
              <a:spcBef>
                <a:spcPts val="219"/>
              </a:spcBef>
            </a:pPr>
            <a:r>
              <a:rPr lang="pt-BR" sz="800" spc="50" dirty="0" smtClean="0">
                <a:latin typeface="Arial"/>
                <a:cs typeface="Arial"/>
              </a:rPr>
              <a:t>22 </a:t>
            </a:r>
            <a:r>
              <a:rPr lang="pt-BR" sz="800" spc="50" dirty="0">
                <a:latin typeface="Arial"/>
                <a:cs typeface="Arial"/>
              </a:rPr>
              <a:t>a 24 - V Encontro do Núcleo de Estudo Afro brasileiro e Indígenas </a:t>
            </a:r>
          </a:p>
          <a:p>
            <a:pPr marL="12700">
              <a:lnSpc>
                <a:spcPct val="100000"/>
              </a:lnSpc>
              <a:spcBef>
                <a:spcPts val="219"/>
              </a:spcBef>
            </a:pPr>
            <a:r>
              <a:rPr lang="pt-BR" sz="800" spc="50" dirty="0" smtClean="0">
                <a:latin typeface="Arial"/>
                <a:cs typeface="Arial"/>
              </a:rPr>
              <a:t>28 </a:t>
            </a:r>
            <a:r>
              <a:rPr lang="pt-BR" sz="800" spc="50" dirty="0">
                <a:latin typeface="Arial"/>
                <a:cs typeface="Arial"/>
              </a:rPr>
              <a:t>- Dia do Servidor </a:t>
            </a:r>
            <a:r>
              <a:rPr lang="pt-BR" sz="800" spc="50" dirty="0" smtClean="0">
                <a:latin typeface="Arial"/>
                <a:cs typeface="Arial"/>
              </a:rPr>
              <a:t>Público</a:t>
            </a:r>
          </a:p>
          <a:p>
            <a:pPr marL="12700" algn="just">
              <a:lnSpc>
                <a:spcPct val="100000"/>
              </a:lnSpc>
              <a:spcBef>
                <a:spcPts val="219"/>
              </a:spcBef>
            </a:pPr>
            <a:r>
              <a:rPr lang="pt-BR" sz="800" spc="50" dirty="0">
                <a:latin typeface="Arial"/>
                <a:cs typeface="Arial"/>
              </a:rPr>
              <a:t>29 a 31 - Reunião Pedagógica: Planejamento das </a:t>
            </a:r>
            <a:r>
              <a:rPr lang="pt-BR" sz="800" spc="50" dirty="0" smtClean="0">
                <a:latin typeface="Arial"/>
                <a:cs typeface="Arial"/>
              </a:rPr>
              <a:t>Práticas Integradoras </a:t>
            </a:r>
            <a:r>
              <a:rPr lang="pt-BR" sz="800" spc="50" dirty="0">
                <a:latin typeface="Arial"/>
                <a:cs typeface="Arial"/>
              </a:rPr>
              <a:t>e Atividades Complementares - Diretorias de Ensino dos campi.</a:t>
            </a:r>
          </a:p>
          <a:p>
            <a:pPr marL="12700">
              <a:lnSpc>
                <a:spcPct val="100000"/>
              </a:lnSpc>
              <a:spcBef>
                <a:spcPts val="219"/>
              </a:spcBef>
            </a:pPr>
            <a:r>
              <a:rPr lang="pt-BR" sz="800" spc="50" dirty="0" smtClean="0">
                <a:latin typeface="Arial"/>
                <a:cs typeface="Arial"/>
              </a:rPr>
              <a:t>A </a:t>
            </a:r>
            <a:r>
              <a:rPr lang="pt-BR" sz="800" spc="50" dirty="0">
                <a:latin typeface="Arial"/>
                <a:cs typeface="Arial"/>
              </a:rPr>
              <a:t>definir: deflagração do processo seletivo </a:t>
            </a:r>
            <a:r>
              <a:rPr lang="pt-BR" sz="800" spc="50" dirty="0" smtClean="0">
                <a:latin typeface="Arial"/>
                <a:cs typeface="Arial"/>
              </a:rPr>
              <a:t>2025/1</a:t>
            </a:r>
            <a:endParaRPr sz="800" dirty="0">
              <a:latin typeface="Arial"/>
              <a:cs typeface="Arial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3807571" y="4770867"/>
            <a:ext cx="3114675" cy="1141337"/>
          </a:xfrm>
          <a:prstGeom prst="rect">
            <a:avLst/>
          </a:prstGeom>
        </p:spPr>
        <p:txBody>
          <a:bodyPr vert="horz" wrap="square" lIns="0" tIns="27939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219"/>
              </a:spcBef>
            </a:pPr>
            <a:r>
              <a:rPr lang="pt-BR" sz="800" spc="50" dirty="0">
                <a:latin typeface="Arial"/>
                <a:cs typeface="Arial"/>
              </a:rPr>
              <a:t>02 - Feriado Nacional - Finados</a:t>
            </a:r>
          </a:p>
          <a:p>
            <a:pPr marL="12700">
              <a:spcBef>
                <a:spcPts val="219"/>
              </a:spcBef>
            </a:pPr>
            <a:r>
              <a:rPr lang="pt-BR" sz="800" spc="50" dirty="0" smtClean="0">
                <a:latin typeface="Arial"/>
                <a:cs typeface="Arial"/>
              </a:rPr>
              <a:t>09 </a:t>
            </a:r>
            <a:r>
              <a:rPr lang="pt-BR" sz="800" spc="50" dirty="0">
                <a:latin typeface="Arial"/>
                <a:cs typeface="Arial"/>
              </a:rPr>
              <a:t>- Sábado Letivo</a:t>
            </a:r>
          </a:p>
          <a:p>
            <a:pPr marL="12700">
              <a:lnSpc>
                <a:spcPct val="100000"/>
              </a:lnSpc>
              <a:spcBef>
                <a:spcPts val="219"/>
              </a:spcBef>
            </a:pPr>
            <a:r>
              <a:rPr lang="pt-BR" sz="800" spc="50" dirty="0" smtClean="0">
                <a:latin typeface="Arial"/>
                <a:cs typeface="Arial"/>
              </a:rPr>
              <a:t>15 </a:t>
            </a:r>
            <a:r>
              <a:rPr lang="pt-BR" sz="800" spc="50" dirty="0">
                <a:latin typeface="Arial"/>
                <a:cs typeface="Arial"/>
              </a:rPr>
              <a:t>- Feriado Nacional - Proclamação da República</a:t>
            </a:r>
          </a:p>
          <a:p>
            <a:pPr marL="12700">
              <a:lnSpc>
                <a:spcPct val="100000"/>
              </a:lnSpc>
              <a:spcBef>
                <a:spcPts val="219"/>
              </a:spcBef>
            </a:pPr>
            <a:r>
              <a:rPr lang="pt-BR" sz="800" spc="50" dirty="0">
                <a:latin typeface="Arial"/>
                <a:cs typeface="Arial"/>
              </a:rPr>
              <a:t>20 - Feriado Estadual - Dia da Consciência Negra</a:t>
            </a:r>
          </a:p>
          <a:p>
            <a:pPr marL="12700">
              <a:lnSpc>
                <a:spcPct val="100000"/>
              </a:lnSpc>
              <a:spcBef>
                <a:spcPts val="219"/>
              </a:spcBef>
            </a:pPr>
            <a:r>
              <a:rPr lang="pt-BR" sz="800" spc="50" dirty="0" smtClean="0">
                <a:latin typeface="Arial"/>
                <a:cs typeface="Arial"/>
              </a:rPr>
              <a:t>25 </a:t>
            </a:r>
            <a:r>
              <a:rPr lang="pt-BR" sz="800" spc="50" dirty="0">
                <a:latin typeface="Arial"/>
                <a:cs typeface="Arial"/>
              </a:rPr>
              <a:t>a </a:t>
            </a:r>
            <a:r>
              <a:rPr lang="pt-BR" sz="800" spc="50" dirty="0" smtClean="0">
                <a:latin typeface="Arial"/>
                <a:cs typeface="Arial"/>
              </a:rPr>
              <a:t>29 </a:t>
            </a:r>
            <a:r>
              <a:rPr lang="pt-BR" sz="800" spc="50" dirty="0">
                <a:latin typeface="Arial"/>
                <a:cs typeface="Arial"/>
              </a:rPr>
              <a:t>- Reunião Pedagógica: Planejamento das </a:t>
            </a:r>
            <a:r>
              <a:rPr lang="pt-BR" sz="800" spc="50" dirty="0" smtClean="0">
                <a:latin typeface="Arial"/>
                <a:cs typeface="Arial"/>
              </a:rPr>
              <a:t>Práticas Integradoras </a:t>
            </a:r>
            <a:r>
              <a:rPr lang="pt-BR" sz="800" spc="50" dirty="0">
                <a:latin typeface="Arial"/>
                <a:cs typeface="Arial"/>
              </a:rPr>
              <a:t>e Atividades Complementares - Diretorias de Ensino dos campi</a:t>
            </a:r>
            <a:r>
              <a:rPr lang="pt-BR" sz="800" spc="50" dirty="0" smtClean="0">
                <a:latin typeface="Arial"/>
                <a:cs typeface="Arial"/>
              </a:rPr>
              <a:t>.</a:t>
            </a:r>
          </a:p>
          <a:p>
            <a:pPr marL="12700">
              <a:lnSpc>
                <a:spcPct val="100000"/>
              </a:lnSpc>
              <a:spcBef>
                <a:spcPts val="219"/>
              </a:spcBef>
            </a:pPr>
            <a:r>
              <a:rPr lang="pt-BR" sz="800" spc="50" dirty="0" smtClean="0">
                <a:latin typeface="Arial"/>
                <a:cs typeface="Arial"/>
              </a:rPr>
              <a:t>23 - Sábado Letivo</a:t>
            </a:r>
            <a:endParaRPr lang="pt-BR" sz="800" spc="50" dirty="0">
              <a:latin typeface="Arial"/>
              <a:cs typeface="Arial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3755843" y="7451527"/>
            <a:ext cx="3800657" cy="2254462"/>
          </a:xfrm>
          <a:prstGeom prst="rect">
            <a:avLst/>
          </a:prstGeom>
        </p:spPr>
        <p:txBody>
          <a:bodyPr vert="horz" wrap="square" lIns="0" tIns="27939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219"/>
              </a:spcBef>
            </a:pPr>
            <a:r>
              <a:rPr lang="pt-BR" sz="800" spc="50" dirty="0" smtClean="0">
                <a:latin typeface="Arial"/>
                <a:cs typeface="Arial"/>
              </a:rPr>
              <a:t>08 </a:t>
            </a:r>
            <a:r>
              <a:rPr lang="pt-BR" sz="800" spc="50" dirty="0">
                <a:latin typeface="Arial"/>
                <a:cs typeface="Arial"/>
              </a:rPr>
              <a:t>- Feriado Estadual - N. S. da Imaculada Conceição;</a:t>
            </a:r>
          </a:p>
          <a:p>
            <a:pPr marL="12700">
              <a:lnSpc>
                <a:spcPct val="100000"/>
              </a:lnSpc>
              <a:spcBef>
                <a:spcPts val="219"/>
              </a:spcBef>
            </a:pPr>
            <a:r>
              <a:rPr lang="pt-BR" sz="800" spc="50" dirty="0" smtClean="0">
                <a:latin typeface="Arial"/>
                <a:cs typeface="Arial"/>
              </a:rPr>
              <a:t>09 </a:t>
            </a:r>
            <a:r>
              <a:rPr lang="pt-BR" sz="800" spc="50" dirty="0">
                <a:latin typeface="Arial"/>
                <a:cs typeface="Arial"/>
              </a:rPr>
              <a:t>- Término da 4ª etapa e término do 2° semestre;</a:t>
            </a:r>
          </a:p>
          <a:p>
            <a:pPr marL="12700">
              <a:lnSpc>
                <a:spcPct val="100000"/>
              </a:lnSpc>
              <a:spcBef>
                <a:spcPts val="219"/>
              </a:spcBef>
            </a:pPr>
            <a:r>
              <a:rPr lang="pt-BR" sz="800" spc="50" dirty="0" smtClean="0">
                <a:latin typeface="Arial"/>
                <a:cs typeface="Arial"/>
              </a:rPr>
              <a:t>11 </a:t>
            </a:r>
            <a:r>
              <a:rPr lang="pt-BR" sz="800" spc="50" dirty="0">
                <a:latin typeface="Arial"/>
                <a:cs typeface="Arial"/>
              </a:rPr>
              <a:t>- Data limite para lançamento de notas, frequência e conteúdo </a:t>
            </a:r>
            <a:r>
              <a:rPr lang="pt-BR" sz="800" spc="50" dirty="0" smtClean="0">
                <a:latin typeface="Arial"/>
                <a:cs typeface="Arial"/>
              </a:rPr>
              <a:t>– cursos EPTNM </a:t>
            </a:r>
            <a:r>
              <a:rPr lang="pt-BR" sz="800" spc="50" dirty="0">
                <a:latin typeface="Arial"/>
                <a:cs typeface="Arial"/>
              </a:rPr>
              <a:t>semestrais e Integrado - Consolidação parcial;</a:t>
            </a:r>
          </a:p>
          <a:p>
            <a:pPr marL="12700">
              <a:lnSpc>
                <a:spcPct val="100000"/>
              </a:lnSpc>
              <a:spcBef>
                <a:spcPts val="219"/>
              </a:spcBef>
            </a:pPr>
            <a:r>
              <a:rPr lang="pt-BR" sz="800" spc="50" dirty="0" smtClean="0">
                <a:latin typeface="Arial"/>
                <a:cs typeface="Arial"/>
              </a:rPr>
              <a:t>12 </a:t>
            </a:r>
            <a:r>
              <a:rPr lang="pt-BR" sz="800" spc="50" dirty="0">
                <a:latin typeface="Arial"/>
                <a:cs typeface="Arial"/>
              </a:rPr>
              <a:t>- Data limite para comunicar os discentes da disponibilização de notas no </a:t>
            </a:r>
            <a:r>
              <a:rPr lang="pt-BR" sz="800" spc="50" dirty="0" smtClean="0">
                <a:latin typeface="Arial"/>
                <a:cs typeface="Arial"/>
              </a:rPr>
              <a:t>SIGAA e </a:t>
            </a:r>
            <a:r>
              <a:rPr lang="pt-BR" sz="800" spc="50" dirty="0">
                <a:latin typeface="Arial"/>
                <a:cs typeface="Arial"/>
              </a:rPr>
              <a:t>Convocação para exames finais;</a:t>
            </a:r>
          </a:p>
          <a:p>
            <a:pPr marL="12700">
              <a:lnSpc>
                <a:spcPct val="100000"/>
              </a:lnSpc>
              <a:spcBef>
                <a:spcPts val="219"/>
              </a:spcBef>
            </a:pPr>
            <a:r>
              <a:rPr lang="pt-BR" sz="800" spc="50" dirty="0" smtClean="0">
                <a:latin typeface="Arial"/>
                <a:cs typeface="Arial"/>
              </a:rPr>
              <a:t>13 </a:t>
            </a:r>
            <a:r>
              <a:rPr lang="pt-BR" sz="800" spc="50" dirty="0">
                <a:latin typeface="Arial"/>
                <a:cs typeface="Arial"/>
              </a:rPr>
              <a:t>a </a:t>
            </a:r>
            <a:r>
              <a:rPr lang="pt-BR" sz="800" spc="50" dirty="0" smtClean="0">
                <a:latin typeface="Arial"/>
                <a:cs typeface="Arial"/>
              </a:rPr>
              <a:t>17 </a:t>
            </a:r>
            <a:r>
              <a:rPr lang="pt-BR" sz="800" spc="50" dirty="0">
                <a:latin typeface="Arial"/>
                <a:cs typeface="Arial"/>
              </a:rPr>
              <a:t>- Exames finais – (Integrado e EPTNM semestrais)</a:t>
            </a:r>
          </a:p>
          <a:p>
            <a:pPr marL="12700">
              <a:lnSpc>
                <a:spcPct val="100000"/>
              </a:lnSpc>
              <a:spcBef>
                <a:spcPts val="219"/>
              </a:spcBef>
            </a:pPr>
            <a:r>
              <a:rPr lang="pt-BR" sz="800" spc="50" dirty="0" smtClean="0">
                <a:latin typeface="Arial"/>
                <a:cs typeface="Arial"/>
              </a:rPr>
              <a:t>18 </a:t>
            </a:r>
            <a:r>
              <a:rPr lang="pt-BR" sz="800" spc="50" dirty="0">
                <a:latin typeface="Arial"/>
                <a:cs typeface="Arial"/>
              </a:rPr>
              <a:t>- Data limite para lançamento das notas provenientes do Exames </a:t>
            </a:r>
            <a:r>
              <a:rPr lang="pt-BR" sz="800" spc="50" dirty="0" smtClean="0">
                <a:latin typeface="Arial"/>
                <a:cs typeface="Arial"/>
              </a:rPr>
              <a:t>Finais (Integrado </a:t>
            </a:r>
            <a:r>
              <a:rPr lang="pt-BR" sz="800" spc="50" dirty="0">
                <a:latin typeface="Arial"/>
                <a:cs typeface="Arial"/>
              </a:rPr>
              <a:t>e EPTNM semestrais);</a:t>
            </a:r>
          </a:p>
          <a:p>
            <a:pPr marL="12700">
              <a:lnSpc>
                <a:spcPct val="100000"/>
              </a:lnSpc>
              <a:spcBef>
                <a:spcPts val="219"/>
              </a:spcBef>
            </a:pPr>
            <a:r>
              <a:rPr lang="pt-BR" sz="800" spc="50" dirty="0" smtClean="0">
                <a:latin typeface="Arial"/>
                <a:cs typeface="Arial"/>
              </a:rPr>
              <a:t>19 e 20 </a:t>
            </a:r>
            <a:r>
              <a:rPr lang="pt-BR" sz="800" spc="50" dirty="0">
                <a:latin typeface="Arial"/>
                <a:cs typeface="Arial"/>
              </a:rPr>
              <a:t>- Conselhos de Classe Finais (Integrado e EPTNM semestrais</a:t>
            </a:r>
            <a:r>
              <a:rPr lang="pt-BR" sz="800" spc="50" dirty="0" smtClean="0">
                <a:latin typeface="Arial"/>
                <a:cs typeface="Arial"/>
              </a:rPr>
              <a:t>);</a:t>
            </a:r>
          </a:p>
          <a:p>
            <a:pPr marL="12700">
              <a:lnSpc>
                <a:spcPct val="100000"/>
              </a:lnSpc>
              <a:spcBef>
                <a:spcPts val="219"/>
              </a:spcBef>
            </a:pPr>
            <a:r>
              <a:rPr lang="pt-BR" sz="800" spc="50" dirty="0" smtClean="0">
                <a:latin typeface="Arial"/>
                <a:cs typeface="Arial"/>
              </a:rPr>
              <a:t>23 - </a:t>
            </a:r>
            <a:r>
              <a:rPr lang="pt-BR" sz="800" spc="50" dirty="0">
                <a:latin typeface="Arial"/>
                <a:cs typeface="Arial"/>
              </a:rPr>
              <a:t>Consolidação final de notas e frequência e comunicação aos discentes </a:t>
            </a:r>
            <a:r>
              <a:rPr lang="pt-BR" sz="800" spc="50" dirty="0" smtClean="0">
                <a:latin typeface="Arial"/>
                <a:cs typeface="Arial"/>
              </a:rPr>
              <a:t>da disponibilização </a:t>
            </a:r>
            <a:r>
              <a:rPr lang="pt-BR" sz="800" spc="50" dirty="0">
                <a:latin typeface="Arial"/>
                <a:cs typeface="Arial"/>
              </a:rPr>
              <a:t>de notas no SIGAA - Fechamento do SIGAA</a:t>
            </a:r>
            <a:r>
              <a:rPr lang="pt-BR" sz="800" spc="50" dirty="0" smtClean="0">
                <a:latin typeface="Arial"/>
                <a:cs typeface="Arial"/>
              </a:rPr>
              <a:t>;</a:t>
            </a:r>
          </a:p>
          <a:p>
            <a:pPr marL="12700">
              <a:spcBef>
                <a:spcPts val="219"/>
              </a:spcBef>
            </a:pPr>
            <a:r>
              <a:rPr lang="pt-BR" sz="800" spc="50" dirty="0" smtClean="0">
                <a:latin typeface="Arial"/>
                <a:cs typeface="Arial"/>
              </a:rPr>
              <a:t>23 - </a:t>
            </a:r>
            <a:r>
              <a:rPr lang="pt-BR" sz="800" spc="50" dirty="0">
                <a:latin typeface="Arial"/>
                <a:cs typeface="Arial"/>
              </a:rPr>
              <a:t>Fim do Ano Acadêmico</a:t>
            </a:r>
            <a:endParaRPr lang="pt-BR" sz="800" dirty="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219"/>
              </a:spcBef>
            </a:pPr>
            <a:r>
              <a:rPr lang="pt-BR" sz="800" spc="50" dirty="0" smtClean="0">
                <a:latin typeface="Arial"/>
                <a:cs typeface="Arial"/>
              </a:rPr>
              <a:t>24 </a:t>
            </a:r>
            <a:r>
              <a:rPr lang="pt-BR" sz="800" spc="50" dirty="0">
                <a:latin typeface="Arial"/>
                <a:cs typeface="Arial"/>
              </a:rPr>
              <a:t>- Véspera de Natal;</a:t>
            </a:r>
          </a:p>
          <a:p>
            <a:pPr marL="12700">
              <a:lnSpc>
                <a:spcPct val="100000"/>
              </a:lnSpc>
              <a:spcBef>
                <a:spcPts val="219"/>
              </a:spcBef>
            </a:pPr>
            <a:r>
              <a:rPr lang="pt-BR" sz="800" spc="50" dirty="0">
                <a:latin typeface="Arial"/>
                <a:cs typeface="Arial"/>
              </a:rPr>
              <a:t>25 – </a:t>
            </a:r>
            <a:r>
              <a:rPr lang="pt-BR" sz="800" spc="50" dirty="0" smtClean="0">
                <a:latin typeface="Arial"/>
                <a:cs typeface="Arial"/>
              </a:rPr>
              <a:t>Natal</a:t>
            </a:r>
            <a:r>
              <a:rPr lang="pt-BR" sz="800" spc="50" dirty="0">
                <a:latin typeface="Arial"/>
                <a:cs typeface="Arial"/>
              </a:rPr>
              <a:t>.</a:t>
            </a:r>
          </a:p>
        </p:txBody>
      </p:sp>
      <p:sp>
        <p:nvSpPr>
          <p:cNvPr id="18" name="object 18"/>
          <p:cNvSpPr txBox="1"/>
          <p:nvPr/>
        </p:nvSpPr>
        <p:spPr>
          <a:xfrm>
            <a:off x="201297" y="2196389"/>
            <a:ext cx="452753" cy="1344295"/>
          </a:xfrm>
          <a:prstGeom prst="rect">
            <a:avLst/>
          </a:prstGeom>
        </p:spPr>
        <p:txBody>
          <a:bodyPr vert="vert270" wrap="square" lIns="0" tIns="92710" rIns="0" bIns="0" rtlCol="0">
            <a:spAutoFit/>
          </a:bodyPr>
          <a:lstStyle/>
          <a:p>
            <a:pPr marL="12700">
              <a:lnSpc>
                <a:spcPts val="4145"/>
              </a:lnSpc>
              <a:spcBef>
                <a:spcPts val="730"/>
              </a:spcBef>
            </a:pPr>
            <a:r>
              <a:rPr sz="2000" b="1" spc="-300" dirty="0">
                <a:solidFill>
                  <a:srgbClr val="188F2B"/>
                </a:solidFill>
                <a:latin typeface="Arial"/>
                <a:cs typeface="Arial"/>
              </a:rPr>
              <a:t>O U T U B R O</a:t>
            </a:r>
          </a:p>
        </p:txBody>
      </p:sp>
      <p:sp>
        <p:nvSpPr>
          <p:cNvPr id="19" name="object 19"/>
          <p:cNvSpPr txBox="1"/>
          <p:nvPr/>
        </p:nvSpPr>
        <p:spPr>
          <a:xfrm>
            <a:off x="201297" y="4852233"/>
            <a:ext cx="452753" cy="1577340"/>
          </a:xfrm>
          <a:prstGeom prst="rect">
            <a:avLst/>
          </a:prstGeom>
        </p:spPr>
        <p:txBody>
          <a:bodyPr vert="vert270" wrap="square" lIns="0" tIns="92710" rIns="0" bIns="0" rtlCol="0">
            <a:spAutoFit/>
          </a:bodyPr>
          <a:lstStyle/>
          <a:p>
            <a:pPr marL="12700">
              <a:lnSpc>
                <a:spcPts val="4145"/>
              </a:lnSpc>
              <a:spcBef>
                <a:spcPts val="730"/>
              </a:spcBef>
            </a:pPr>
            <a:r>
              <a:rPr sz="2000" b="1" spc="-300" dirty="0">
                <a:solidFill>
                  <a:srgbClr val="188F2B"/>
                </a:solidFill>
                <a:latin typeface="Arial"/>
                <a:cs typeface="Arial"/>
              </a:rPr>
              <a:t>N O V E M B R O</a:t>
            </a:r>
          </a:p>
        </p:txBody>
      </p:sp>
      <p:sp>
        <p:nvSpPr>
          <p:cNvPr id="20" name="object 20"/>
          <p:cNvSpPr txBox="1"/>
          <p:nvPr/>
        </p:nvSpPr>
        <p:spPr>
          <a:xfrm>
            <a:off x="201297" y="7677224"/>
            <a:ext cx="452753" cy="1529715"/>
          </a:xfrm>
          <a:prstGeom prst="rect">
            <a:avLst/>
          </a:prstGeom>
        </p:spPr>
        <p:txBody>
          <a:bodyPr vert="vert270" wrap="square" lIns="0" tIns="92710" rIns="0" bIns="0" rtlCol="0">
            <a:spAutoFit/>
          </a:bodyPr>
          <a:lstStyle/>
          <a:p>
            <a:pPr marL="12700">
              <a:lnSpc>
                <a:spcPts val="4145"/>
              </a:lnSpc>
              <a:spcBef>
                <a:spcPts val="730"/>
              </a:spcBef>
            </a:pPr>
            <a:r>
              <a:rPr sz="2000" b="1" spc="-300" dirty="0">
                <a:solidFill>
                  <a:srgbClr val="188F2B"/>
                </a:solidFill>
                <a:latin typeface="Arial"/>
                <a:cs typeface="Arial"/>
              </a:rPr>
              <a:t>D E Z E M B R O</a:t>
            </a:r>
          </a:p>
        </p:txBody>
      </p:sp>
      <p:sp>
        <p:nvSpPr>
          <p:cNvPr id="21" name="object 21"/>
          <p:cNvSpPr/>
          <p:nvPr/>
        </p:nvSpPr>
        <p:spPr>
          <a:xfrm>
            <a:off x="5962223" y="10069442"/>
            <a:ext cx="1437067" cy="428255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22"/>
          <p:cNvSpPr/>
          <p:nvPr/>
        </p:nvSpPr>
        <p:spPr>
          <a:xfrm>
            <a:off x="6238463" y="222965"/>
            <a:ext cx="1161074" cy="1132522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graphicFrame>
        <p:nvGraphicFramePr>
          <p:cNvPr id="23" name="object 2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52854074"/>
              </p:ext>
            </p:extLst>
          </p:nvPr>
        </p:nvGraphicFramePr>
        <p:xfrm>
          <a:off x="775411" y="2080845"/>
          <a:ext cx="2720973" cy="1604079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3714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9497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9243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39624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394334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39116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380364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265187">
                <a:tc>
                  <a:txBody>
                    <a:bodyPr/>
                    <a:lstStyle/>
                    <a:p>
                      <a:pPr marR="14604" algn="ctr">
                        <a:lnSpc>
                          <a:spcPct val="100000"/>
                        </a:lnSpc>
                        <a:spcBef>
                          <a:spcPts val="55"/>
                        </a:spcBef>
                      </a:pPr>
                      <a:r>
                        <a:rPr sz="1050" b="1" spc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</a:t>
                      </a:r>
                      <a:endParaRPr sz="1050" spc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6985" marB="0" anchor="ctr">
                    <a:solidFill>
                      <a:srgbClr val="91CCB0"/>
                    </a:solidFill>
                  </a:tcPr>
                </a:tc>
                <a:tc>
                  <a:txBody>
                    <a:bodyPr/>
                    <a:lstStyle/>
                    <a:p>
                      <a:pPr marL="160020">
                        <a:lnSpc>
                          <a:spcPct val="100000"/>
                        </a:lnSpc>
                        <a:spcBef>
                          <a:spcPts val="50"/>
                        </a:spcBef>
                      </a:pPr>
                      <a:r>
                        <a:rPr sz="1050" b="1" spc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</a:t>
                      </a:r>
                      <a:endParaRPr sz="1050" spc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6350" marB="0" anchor="ctr">
                    <a:solidFill>
                      <a:srgbClr val="91CCB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50"/>
                        </a:spcBef>
                      </a:pPr>
                      <a:r>
                        <a:rPr sz="1050" b="1" spc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</a:t>
                      </a:r>
                      <a:endParaRPr sz="1050" spc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6350" marB="0" anchor="ctr">
                    <a:solidFill>
                      <a:srgbClr val="91CCB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50"/>
                        </a:spcBef>
                      </a:pPr>
                      <a:r>
                        <a:rPr sz="1050" b="1" spc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Q</a:t>
                      </a:r>
                      <a:endParaRPr sz="1050" spc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6350" marB="0" anchor="ctr">
                    <a:solidFill>
                      <a:srgbClr val="91CCB0"/>
                    </a:solidFill>
                  </a:tcPr>
                </a:tc>
                <a:tc>
                  <a:txBody>
                    <a:bodyPr/>
                    <a:lstStyle/>
                    <a:p>
                      <a:pPr marR="144145" algn="r">
                        <a:lnSpc>
                          <a:spcPct val="100000"/>
                        </a:lnSpc>
                        <a:spcBef>
                          <a:spcPts val="50"/>
                        </a:spcBef>
                      </a:pPr>
                      <a:r>
                        <a:rPr sz="1050" b="1" spc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Q</a:t>
                      </a:r>
                      <a:endParaRPr sz="1050" spc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6350" marB="0" anchor="ctr">
                    <a:solidFill>
                      <a:srgbClr val="91CCB0"/>
                    </a:solidFill>
                  </a:tcPr>
                </a:tc>
                <a:tc>
                  <a:txBody>
                    <a:bodyPr/>
                    <a:lstStyle/>
                    <a:p>
                      <a:pPr marR="150495" algn="r">
                        <a:lnSpc>
                          <a:spcPct val="100000"/>
                        </a:lnSpc>
                        <a:spcBef>
                          <a:spcPts val="50"/>
                        </a:spcBef>
                      </a:pPr>
                      <a:r>
                        <a:rPr sz="1050" b="1" spc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</a:t>
                      </a:r>
                      <a:endParaRPr sz="1050" spc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6350" marB="0" anchor="ctr">
                    <a:solidFill>
                      <a:srgbClr val="91CCB0"/>
                    </a:solidFill>
                  </a:tcPr>
                </a:tc>
                <a:tc>
                  <a:txBody>
                    <a:bodyPr/>
                    <a:lstStyle/>
                    <a:p>
                      <a:pPr marL="17145" algn="ctr">
                        <a:lnSpc>
                          <a:spcPct val="100000"/>
                        </a:lnSpc>
                        <a:spcBef>
                          <a:spcPts val="50"/>
                        </a:spcBef>
                      </a:pPr>
                      <a:r>
                        <a:rPr sz="1050" b="1" spc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</a:t>
                      </a:r>
                      <a:endParaRPr sz="1050" spc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6350" marB="0" anchor="ctr">
                    <a:solidFill>
                      <a:srgbClr val="91CCB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66195">
                <a:tc>
                  <a:txBody>
                    <a:bodyPr/>
                    <a:lstStyle/>
                    <a:p>
                      <a:pPr marR="14604" algn="ctr">
                        <a:lnSpc>
                          <a:spcPct val="100000"/>
                        </a:lnSpc>
                        <a:spcBef>
                          <a:spcPts val="170"/>
                        </a:spcBef>
                      </a:pPr>
                      <a:r>
                        <a:rPr sz="1050" spc="0" dirty="0" smtClean="0">
                          <a:solidFill>
                            <a:srgbClr val="B1B4B4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29</a:t>
                      </a:r>
                      <a:endParaRPr sz="1050" spc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21590" marB="0" anchor="ctr">
                    <a:solidFill>
                      <a:srgbClr val="F4F4F4"/>
                    </a:solidFill>
                  </a:tcPr>
                </a:tc>
                <a:tc>
                  <a:txBody>
                    <a:bodyPr/>
                    <a:lstStyle/>
                    <a:p>
                      <a:pPr marL="126364">
                        <a:lnSpc>
                          <a:spcPct val="100000"/>
                        </a:lnSpc>
                        <a:spcBef>
                          <a:spcPts val="155"/>
                        </a:spcBef>
                      </a:pPr>
                      <a:r>
                        <a:rPr sz="1050" spc="0" dirty="0" smtClean="0">
                          <a:solidFill>
                            <a:srgbClr val="B1B4B4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30</a:t>
                      </a:r>
                      <a:endParaRPr sz="1050" spc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19685" marB="0" anchor="ctr">
                    <a:solidFill>
                      <a:srgbClr val="F4F4F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55"/>
                        </a:spcBef>
                      </a:pPr>
                      <a:r>
                        <a:rPr sz="1050" spc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</a:t>
                      </a:r>
                    </a:p>
                  </a:txBody>
                  <a:tcPr marL="0" marR="0" marT="19685" marB="0" anchor="ctr">
                    <a:solidFill>
                      <a:srgbClr val="F4F4F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55"/>
                        </a:spcBef>
                      </a:pPr>
                      <a:r>
                        <a:rPr sz="1050" spc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</a:t>
                      </a:r>
                    </a:p>
                  </a:txBody>
                  <a:tcPr marL="0" marR="0" marT="19685" marB="0" anchor="ctr">
                    <a:solidFill>
                      <a:srgbClr val="F4F4F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55"/>
                        </a:spcBef>
                      </a:pPr>
                      <a:r>
                        <a:rPr sz="1050" spc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</a:t>
                      </a:r>
                      <a:endParaRPr sz="1050" spc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19685" marB="0" anchor="ctr">
                    <a:solidFill>
                      <a:srgbClr val="F4F4F4"/>
                    </a:solidFill>
                  </a:tcPr>
                </a:tc>
                <a:tc>
                  <a:txBody>
                    <a:bodyPr/>
                    <a:lstStyle/>
                    <a:p>
                      <a:pPr marR="157480" algn="r">
                        <a:lnSpc>
                          <a:spcPct val="100000"/>
                        </a:lnSpc>
                        <a:spcBef>
                          <a:spcPts val="155"/>
                        </a:spcBef>
                      </a:pPr>
                      <a:r>
                        <a:rPr sz="1050" spc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</a:t>
                      </a:r>
                      <a:endParaRPr sz="1050" spc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19685" marB="0" anchor="ctr">
                    <a:solidFill>
                      <a:srgbClr val="F4F4F4"/>
                    </a:solidFill>
                  </a:tcPr>
                </a:tc>
                <a:tc>
                  <a:txBody>
                    <a:bodyPr/>
                    <a:lstStyle/>
                    <a:p>
                      <a:pPr marL="17145" algn="ctr">
                        <a:lnSpc>
                          <a:spcPct val="100000"/>
                        </a:lnSpc>
                        <a:spcBef>
                          <a:spcPts val="155"/>
                        </a:spcBef>
                      </a:pPr>
                      <a:r>
                        <a:rPr sz="1050" spc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</a:t>
                      </a:r>
                      <a:endParaRPr sz="1050" spc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19685" marB="0" anchor="ctr">
                    <a:solidFill>
                      <a:srgbClr val="F4F4F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72043">
                <a:tc>
                  <a:txBody>
                    <a:bodyPr/>
                    <a:lstStyle/>
                    <a:p>
                      <a:pPr marR="14604" algn="ctr">
                        <a:lnSpc>
                          <a:spcPct val="100000"/>
                        </a:lnSpc>
                        <a:spcBef>
                          <a:spcPts val="219"/>
                        </a:spcBef>
                      </a:pPr>
                      <a:r>
                        <a:rPr sz="1050" spc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</a:t>
                      </a:r>
                      <a:endParaRPr sz="1050" spc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27939" marB="0" anchor="ctr">
                    <a:solidFill>
                      <a:srgbClr val="F4F4F4"/>
                    </a:solidFill>
                  </a:tcPr>
                </a:tc>
                <a:tc>
                  <a:txBody>
                    <a:bodyPr/>
                    <a:lstStyle/>
                    <a:p>
                      <a:pPr marL="170180">
                        <a:lnSpc>
                          <a:spcPct val="100000"/>
                        </a:lnSpc>
                        <a:spcBef>
                          <a:spcPts val="200"/>
                        </a:spcBef>
                      </a:pPr>
                      <a:r>
                        <a:rPr sz="1050" spc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</a:t>
                      </a:r>
                      <a:endParaRPr sz="1050" spc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25400" marB="0" anchor="ctr">
                    <a:solidFill>
                      <a:srgbClr val="F4F4F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00"/>
                        </a:spcBef>
                      </a:pPr>
                      <a:r>
                        <a:rPr sz="1050" spc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</a:t>
                      </a:r>
                      <a:endParaRPr sz="1050" spc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25400" marB="0" anchor="ctr">
                    <a:solidFill>
                      <a:srgbClr val="F4F4F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00"/>
                        </a:spcBef>
                      </a:pPr>
                      <a:r>
                        <a:rPr sz="1050" spc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9</a:t>
                      </a:r>
                    </a:p>
                  </a:txBody>
                  <a:tcPr marL="0" marR="0" marT="25400" marB="0" anchor="ctr">
                    <a:solidFill>
                      <a:srgbClr val="F4F4F4"/>
                    </a:solidFill>
                  </a:tcPr>
                </a:tc>
                <a:tc>
                  <a:txBody>
                    <a:bodyPr/>
                    <a:lstStyle/>
                    <a:p>
                      <a:pPr marR="127000" algn="r">
                        <a:lnSpc>
                          <a:spcPct val="100000"/>
                        </a:lnSpc>
                        <a:spcBef>
                          <a:spcPts val="200"/>
                        </a:spcBef>
                      </a:pPr>
                      <a:r>
                        <a:rPr sz="1050" spc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</a:t>
                      </a:r>
                      <a:endParaRPr sz="1050" spc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25400" marB="0" anchor="ctr">
                    <a:solidFill>
                      <a:srgbClr val="F4F4F4"/>
                    </a:solidFill>
                  </a:tcPr>
                </a:tc>
                <a:tc>
                  <a:txBody>
                    <a:bodyPr/>
                    <a:lstStyle/>
                    <a:p>
                      <a:pPr marR="135890" algn="r">
                        <a:lnSpc>
                          <a:spcPct val="100000"/>
                        </a:lnSpc>
                        <a:spcBef>
                          <a:spcPts val="200"/>
                        </a:spcBef>
                      </a:pPr>
                      <a:r>
                        <a:rPr sz="1050" spc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11</a:t>
                      </a:r>
                      <a:endParaRPr sz="1050" spc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25400" marB="0" anchor="ctr">
                    <a:solidFill>
                      <a:srgbClr val="F4F4F4"/>
                    </a:solidFill>
                  </a:tcPr>
                </a:tc>
                <a:tc>
                  <a:txBody>
                    <a:bodyPr/>
                    <a:lstStyle/>
                    <a:p>
                      <a:pPr marL="17145" algn="ctr">
                        <a:lnSpc>
                          <a:spcPct val="100000"/>
                        </a:lnSpc>
                        <a:spcBef>
                          <a:spcPts val="200"/>
                        </a:spcBef>
                      </a:pPr>
                      <a:r>
                        <a:rPr sz="1050" spc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12</a:t>
                      </a:r>
                      <a:endParaRPr sz="1050" spc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25400" marB="0" anchor="ctr">
                    <a:solidFill>
                      <a:srgbClr val="F4F4F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72047">
                <a:tc>
                  <a:txBody>
                    <a:bodyPr/>
                    <a:lstStyle/>
                    <a:p>
                      <a:pPr marR="14604" algn="ctr">
                        <a:lnSpc>
                          <a:spcPct val="100000"/>
                        </a:lnSpc>
                        <a:spcBef>
                          <a:spcPts val="219"/>
                        </a:spcBef>
                      </a:pPr>
                      <a:r>
                        <a:rPr sz="1050" spc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13</a:t>
                      </a:r>
                      <a:endParaRPr sz="1050" spc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27939" marB="0" anchor="ctr">
                    <a:solidFill>
                      <a:srgbClr val="F4F4F4"/>
                    </a:solidFill>
                  </a:tcPr>
                </a:tc>
                <a:tc>
                  <a:txBody>
                    <a:bodyPr/>
                    <a:lstStyle/>
                    <a:p>
                      <a:pPr marL="135255">
                        <a:lnSpc>
                          <a:spcPct val="100000"/>
                        </a:lnSpc>
                        <a:spcBef>
                          <a:spcPts val="200"/>
                        </a:spcBef>
                      </a:pPr>
                      <a:r>
                        <a:rPr sz="1050" spc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14</a:t>
                      </a:r>
                      <a:endParaRPr sz="1050" spc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25400" marB="0" anchor="ctr">
                    <a:solidFill>
                      <a:srgbClr val="F4F4F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00"/>
                        </a:spcBef>
                      </a:pPr>
                      <a:r>
                        <a:rPr sz="1050" spc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15</a:t>
                      </a:r>
                      <a:endParaRPr sz="1050" spc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25400" marB="0" anchor="ctr">
                    <a:solidFill>
                      <a:srgbClr val="F4F4F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00"/>
                        </a:spcBef>
                      </a:pPr>
                      <a:r>
                        <a:rPr sz="1050" spc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16</a:t>
                      </a:r>
                      <a:endParaRPr sz="1050" spc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25400" marB="0" anchor="ctr">
                    <a:solidFill>
                      <a:srgbClr val="F4F4F4"/>
                    </a:solidFill>
                  </a:tcPr>
                </a:tc>
                <a:tc>
                  <a:txBody>
                    <a:bodyPr/>
                    <a:lstStyle/>
                    <a:p>
                      <a:pPr marR="132715" algn="r">
                        <a:lnSpc>
                          <a:spcPct val="100000"/>
                        </a:lnSpc>
                        <a:spcBef>
                          <a:spcPts val="200"/>
                        </a:spcBef>
                      </a:pPr>
                      <a:r>
                        <a:rPr sz="1050" spc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17</a:t>
                      </a:r>
                      <a:endParaRPr sz="1050" spc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25400" marB="0" anchor="ctr">
                    <a:solidFill>
                      <a:srgbClr val="F4F4F4"/>
                    </a:solidFill>
                  </a:tcPr>
                </a:tc>
                <a:tc>
                  <a:txBody>
                    <a:bodyPr/>
                    <a:lstStyle/>
                    <a:p>
                      <a:pPr marR="125095" algn="r">
                        <a:lnSpc>
                          <a:spcPct val="100000"/>
                        </a:lnSpc>
                        <a:spcBef>
                          <a:spcPts val="200"/>
                        </a:spcBef>
                      </a:pPr>
                      <a:r>
                        <a:rPr sz="1050" spc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18</a:t>
                      </a:r>
                      <a:endParaRPr sz="1050" spc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25400" marB="0" anchor="ctr">
                    <a:solidFill>
                      <a:srgbClr val="F4F4F4"/>
                    </a:solidFill>
                  </a:tcPr>
                </a:tc>
                <a:tc>
                  <a:txBody>
                    <a:bodyPr/>
                    <a:lstStyle/>
                    <a:p>
                      <a:pPr marL="17145" algn="ctr">
                        <a:lnSpc>
                          <a:spcPct val="100000"/>
                        </a:lnSpc>
                        <a:spcBef>
                          <a:spcPts val="200"/>
                        </a:spcBef>
                      </a:pPr>
                      <a:r>
                        <a:rPr sz="1050" spc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19</a:t>
                      </a:r>
                      <a:endParaRPr sz="1050" spc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25400" marB="0" anchor="ctr">
                    <a:solidFill>
                      <a:srgbClr val="F4F4F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72040">
                <a:tc>
                  <a:txBody>
                    <a:bodyPr/>
                    <a:lstStyle/>
                    <a:p>
                      <a:pPr marR="14604" algn="ctr">
                        <a:lnSpc>
                          <a:spcPct val="100000"/>
                        </a:lnSpc>
                        <a:spcBef>
                          <a:spcPts val="219"/>
                        </a:spcBef>
                      </a:pPr>
                      <a:r>
                        <a:rPr sz="1050" spc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</a:t>
                      </a:r>
                      <a:endParaRPr sz="1050" spc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27939" marB="0" anchor="ctr">
                    <a:solidFill>
                      <a:srgbClr val="F4F4F4"/>
                    </a:solidFill>
                  </a:tcPr>
                </a:tc>
                <a:tc>
                  <a:txBody>
                    <a:bodyPr/>
                    <a:lstStyle/>
                    <a:p>
                      <a:pPr marL="138430">
                        <a:lnSpc>
                          <a:spcPct val="100000"/>
                        </a:lnSpc>
                        <a:spcBef>
                          <a:spcPts val="200"/>
                        </a:spcBef>
                      </a:pPr>
                      <a:r>
                        <a:rPr sz="1050" spc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21</a:t>
                      </a:r>
                      <a:endParaRPr sz="1050" spc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25400" marB="0" anchor="ctr">
                    <a:solidFill>
                      <a:srgbClr val="F4F4F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00"/>
                        </a:spcBef>
                      </a:pPr>
                      <a:r>
                        <a:rPr sz="1050" spc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22</a:t>
                      </a:r>
                      <a:endParaRPr sz="1050" spc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25400" marB="0" anchor="ctr">
                    <a:solidFill>
                      <a:srgbClr val="F4F4F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00"/>
                        </a:spcBef>
                      </a:pPr>
                      <a:r>
                        <a:rPr sz="1050" spc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23</a:t>
                      </a:r>
                      <a:endParaRPr sz="1050" spc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25400" marB="0" anchor="ctr">
                    <a:solidFill>
                      <a:srgbClr val="F4F4F4"/>
                    </a:solidFill>
                  </a:tcPr>
                </a:tc>
                <a:tc>
                  <a:txBody>
                    <a:bodyPr/>
                    <a:lstStyle/>
                    <a:p>
                      <a:pPr marR="122555" algn="r">
                        <a:lnSpc>
                          <a:spcPct val="100000"/>
                        </a:lnSpc>
                        <a:spcBef>
                          <a:spcPts val="200"/>
                        </a:spcBef>
                      </a:pPr>
                      <a:r>
                        <a:rPr sz="1050" spc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24</a:t>
                      </a:r>
                      <a:endParaRPr sz="1050" spc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25400" marB="0" anchor="ctr">
                    <a:solidFill>
                      <a:srgbClr val="F4F4F4"/>
                    </a:solidFill>
                  </a:tcPr>
                </a:tc>
                <a:tc>
                  <a:txBody>
                    <a:bodyPr/>
                    <a:lstStyle/>
                    <a:p>
                      <a:pPr marR="123189" algn="r">
                        <a:lnSpc>
                          <a:spcPct val="100000"/>
                        </a:lnSpc>
                        <a:spcBef>
                          <a:spcPts val="200"/>
                        </a:spcBef>
                      </a:pPr>
                      <a:r>
                        <a:rPr sz="1050" spc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25</a:t>
                      </a:r>
                      <a:endParaRPr sz="1050" spc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25400" marB="0" anchor="ctr">
                    <a:solidFill>
                      <a:srgbClr val="F4F4F4"/>
                    </a:solidFill>
                  </a:tcPr>
                </a:tc>
                <a:tc>
                  <a:txBody>
                    <a:bodyPr/>
                    <a:lstStyle/>
                    <a:p>
                      <a:pPr marL="17145" algn="ctr">
                        <a:lnSpc>
                          <a:spcPct val="100000"/>
                        </a:lnSpc>
                        <a:spcBef>
                          <a:spcPts val="200"/>
                        </a:spcBef>
                      </a:pPr>
                      <a:r>
                        <a:rPr sz="1050" spc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26</a:t>
                      </a:r>
                      <a:endParaRPr sz="1050" spc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25400" marB="0" anchor="ctr">
                    <a:solidFill>
                      <a:srgbClr val="F4F4F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56567">
                <a:tc>
                  <a:txBody>
                    <a:bodyPr/>
                    <a:lstStyle/>
                    <a:p>
                      <a:pPr marR="14604" algn="ctr">
                        <a:lnSpc>
                          <a:spcPct val="100000"/>
                        </a:lnSpc>
                        <a:spcBef>
                          <a:spcPts val="219"/>
                        </a:spcBef>
                      </a:pPr>
                      <a:r>
                        <a:rPr sz="1050" spc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27</a:t>
                      </a:r>
                      <a:endParaRPr sz="1050" spc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27939" marB="0" anchor="ctr">
                    <a:solidFill>
                      <a:srgbClr val="F4F4F4"/>
                    </a:solidFill>
                  </a:tcPr>
                </a:tc>
                <a:tc>
                  <a:txBody>
                    <a:bodyPr/>
                    <a:lstStyle/>
                    <a:p>
                      <a:pPr marL="127635">
                        <a:lnSpc>
                          <a:spcPct val="100000"/>
                        </a:lnSpc>
                        <a:spcBef>
                          <a:spcPts val="200"/>
                        </a:spcBef>
                      </a:pPr>
                      <a:r>
                        <a:rPr sz="1050" spc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28</a:t>
                      </a:r>
                      <a:endParaRPr sz="1050" spc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25400" marB="0" anchor="ctr">
                    <a:solidFill>
                      <a:srgbClr val="F4F4F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00"/>
                        </a:spcBef>
                      </a:pPr>
                      <a:r>
                        <a:rPr sz="1050" spc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29</a:t>
                      </a:r>
                      <a:endParaRPr sz="1050" spc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25400" marB="0" anchor="ctr">
                    <a:solidFill>
                      <a:srgbClr val="F4F4F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00"/>
                        </a:spcBef>
                      </a:pPr>
                      <a:r>
                        <a:rPr sz="1050" spc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30</a:t>
                      </a:r>
                      <a:endParaRPr sz="1050" spc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25400" marB="0" anchor="ctr">
                    <a:solidFill>
                      <a:srgbClr val="F4F4F4"/>
                    </a:solidFill>
                  </a:tcPr>
                </a:tc>
                <a:tc>
                  <a:txBody>
                    <a:bodyPr/>
                    <a:lstStyle/>
                    <a:p>
                      <a:pPr marR="132080" algn="r">
                        <a:lnSpc>
                          <a:spcPct val="100000"/>
                        </a:lnSpc>
                        <a:spcBef>
                          <a:spcPts val="200"/>
                        </a:spcBef>
                      </a:pPr>
                      <a:r>
                        <a:rPr sz="1050" spc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31</a:t>
                      </a:r>
                      <a:endParaRPr sz="1050" spc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25400" marB="0" anchor="ctr">
                    <a:solidFill>
                      <a:srgbClr val="F4F4F4"/>
                    </a:solidFill>
                  </a:tcPr>
                </a:tc>
                <a:tc>
                  <a:txBody>
                    <a:bodyPr/>
                    <a:lstStyle/>
                    <a:p>
                      <a:pPr marR="167005" algn="r">
                        <a:lnSpc>
                          <a:spcPct val="100000"/>
                        </a:lnSpc>
                        <a:spcBef>
                          <a:spcPts val="200"/>
                        </a:spcBef>
                      </a:pPr>
                      <a:r>
                        <a:rPr sz="1050" spc="0" dirty="0">
                          <a:solidFill>
                            <a:srgbClr val="B1B4B4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</a:t>
                      </a:r>
                      <a:endParaRPr sz="1050" spc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25400" marB="0" anchor="ctr">
                    <a:solidFill>
                      <a:srgbClr val="F4F4F4"/>
                    </a:solidFill>
                  </a:tcPr>
                </a:tc>
                <a:tc>
                  <a:txBody>
                    <a:bodyPr/>
                    <a:lstStyle/>
                    <a:p>
                      <a:pPr marL="17145" algn="ctr">
                        <a:lnSpc>
                          <a:spcPct val="100000"/>
                        </a:lnSpc>
                        <a:spcBef>
                          <a:spcPts val="200"/>
                        </a:spcBef>
                      </a:pPr>
                      <a:r>
                        <a:rPr sz="1050" spc="0" dirty="0">
                          <a:solidFill>
                            <a:srgbClr val="B1B4B4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</a:t>
                      </a:r>
                      <a:endParaRPr sz="1050" spc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25400" marB="0" anchor="ctr">
                    <a:solidFill>
                      <a:srgbClr val="F4F4F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27" name="object 27"/>
          <p:cNvSpPr txBox="1">
            <a:spLocks noGrp="1"/>
          </p:cNvSpPr>
          <p:nvPr>
            <p:ph type="ftr" sz="quarter" idx="5"/>
          </p:nvPr>
        </p:nvSpPr>
        <p:spPr>
          <a:xfrm>
            <a:off x="868558" y="9627987"/>
            <a:ext cx="2147691" cy="51296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990"/>
              </a:lnSpc>
            </a:pPr>
            <a:r>
              <a:rPr lang="pt-BR" spc="-20" dirty="0"/>
              <a:t>Dias Letivos: </a:t>
            </a:r>
            <a:r>
              <a:rPr lang="pt-BR" spc="-20" dirty="0" smtClean="0"/>
              <a:t>6 </a:t>
            </a:r>
          </a:p>
          <a:p>
            <a:pPr marL="12700">
              <a:lnSpc>
                <a:spcPts val="990"/>
              </a:lnSpc>
            </a:pPr>
            <a:r>
              <a:rPr lang="pt-BR" spc="-20" dirty="0" smtClean="0"/>
              <a:t>Total </a:t>
            </a:r>
            <a:r>
              <a:rPr lang="pt-BR" spc="-20" dirty="0"/>
              <a:t>da 4ª etapa: 50</a:t>
            </a:r>
          </a:p>
          <a:p>
            <a:pPr marL="12700">
              <a:lnSpc>
                <a:spcPts val="990"/>
              </a:lnSpc>
            </a:pPr>
            <a:r>
              <a:rPr lang="pt-BR" spc="-20" dirty="0"/>
              <a:t>Total 2° semestre: 100</a:t>
            </a:r>
          </a:p>
          <a:p>
            <a:pPr marL="12700">
              <a:lnSpc>
                <a:spcPts val="990"/>
              </a:lnSpc>
            </a:pPr>
            <a:r>
              <a:rPr lang="pt-BR" spc="-20" dirty="0"/>
              <a:t>Total ano letivo: 200</a:t>
            </a:r>
            <a:endParaRPr spc="45" dirty="0"/>
          </a:p>
        </p:txBody>
      </p:sp>
      <p:graphicFrame>
        <p:nvGraphicFramePr>
          <p:cNvPr id="24" name="object 2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60689334"/>
              </p:ext>
            </p:extLst>
          </p:nvPr>
        </p:nvGraphicFramePr>
        <p:xfrm>
          <a:off x="775411" y="4852903"/>
          <a:ext cx="2725418" cy="1604083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3714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9560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937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39624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394334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39370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380364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265187">
                <a:tc>
                  <a:txBody>
                    <a:bodyPr/>
                    <a:lstStyle/>
                    <a:p>
                      <a:pPr marR="13970" algn="ctr">
                        <a:lnSpc>
                          <a:spcPct val="100000"/>
                        </a:lnSpc>
                        <a:spcBef>
                          <a:spcPts val="55"/>
                        </a:spcBef>
                      </a:pPr>
                      <a:r>
                        <a:rPr sz="1050" b="1" spc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</a:t>
                      </a:r>
                      <a:endParaRPr sz="1050" spc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6985" marB="0" anchor="ctr">
                    <a:solidFill>
                      <a:srgbClr val="91CCB0"/>
                    </a:solidFill>
                  </a:tcPr>
                </a:tc>
                <a:tc>
                  <a:txBody>
                    <a:bodyPr/>
                    <a:lstStyle/>
                    <a:p>
                      <a:pPr marL="160655">
                        <a:lnSpc>
                          <a:spcPct val="100000"/>
                        </a:lnSpc>
                        <a:spcBef>
                          <a:spcPts val="50"/>
                        </a:spcBef>
                      </a:pPr>
                      <a:r>
                        <a:rPr sz="1050" b="1" spc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</a:t>
                      </a:r>
                      <a:endParaRPr sz="1050" spc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6350" marB="0" anchor="ctr">
                    <a:solidFill>
                      <a:srgbClr val="91CCB0"/>
                    </a:solidFill>
                  </a:tcPr>
                </a:tc>
                <a:tc>
                  <a:txBody>
                    <a:bodyPr/>
                    <a:lstStyle/>
                    <a:p>
                      <a:pPr marL="635" algn="ctr">
                        <a:lnSpc>
                          <a:spcPct val="100000"/>
                        </a:lnSpc>
                        <a:spcBef>
                          <a:spcPts val="50"/>
                        </a:spcBef>
                      </a:pPr>
                      <a:r>
                        <a:rPr sz="1050" b="1" spc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</a:t>
                      </a:r>
                      <a:endParaRPr sz="1050" spc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6350" marB="0" anchor="ctr">
                    <a:solidFill>
                      <a:srgbClr val="91CCB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50"/>
                        </a:spcBef>
                      </a:pPr>
                      <a:r>
                        <a:rPr sz="1050" b="1" spc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Q</a:t>
                      </a:r>
                      <a:endParaRPr sz="1050" spc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6350" marB="0" anchor="ctr">
                    <a:solidFill>
                      <a:srgbClr val="91CCB0"/>
                    </a:solidFill>
                  </a:tcPr>
                </a:tc>
                <a:tc>
                  <a:txBody>
                    <a:bodyPr/>
                    <a:lstStyle/>
                    <a:p>
                      <a:pPr marR="142875" algn="r">
                        <a:lnSpc>
                          <a:spcPct val="100000"/>
                        </a:lnSpc>
                        <a:spcBef>
                          <a:spcPts val="50"/>
                        </a:spcBef>
                      </a:pPr>
                      <a:r>
                        <a:rPr sz="1050" b="1" spc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Q</a:t>
                      </a:r>
                      <a:endParaRPr sz="1050" spc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6350" marB="0" anchor="ctr">
                    <a:solidFill>
                      <a:srgbClr val="91CCB0"/>
                    </a:solidFill>
                  </a:tcPr>
                </a:tc>
                <a:tc>
                  <a:txBody>
                    <a:bodyPr/>
                    <a:lstStyle/>
                    <a:p>
                      <a:pPr marR="151765" algn="r">
                        <a:lnSpc>
                          <a:spcPct val="100000"/>
                        </a:lnSpc>
                        <a:spcBef>
                          <a:spcPts val="50"/>
                        </a:spcBef>
                      </a:pPr>
                      <a:r>
                        <a:rPr sz="1050" b="1" spc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</a:t>
                      </a:r>
                      <a:endParaRPr sz="1050" spc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6350" marB="0" anchor="ctr">
                    <a:solidFill>
                      <a:srgbClr val="91CCB0"/>
                    </a:solidFill>
                  </a:tcPr>
                </a:tc>
                <a:tc>
                  <a:txBody>
                    <a:bodyPr/>
                    <a:lstStyle/>
                    <a:p>
                      <a:pPr marL="15875" algn="ctr">
                        <a:lnSpc>
                          <a:spcPct val="100000"/>
                        </a:lnSpc>
                        <a:spcBef>
                          <a:spcPts val="50"/>
                        </a:spcBef>
                      </a:pPr>
                      <a:r>
                        <a:rPr sz="1050" b="1" spc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</a:t>
                      </a:r>
                      <a:endParaRPr sz="1050" spc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6350" marB="0" anchor="ctr">
                    <a:solidFill>
                      <a:srgbClr val="91CCB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66199">
                <a:tc>
                  <a:txBody>
                    <a:bodyPr/>
                    <a:lstStyle/>
                    <a:p>
                      <a:pPr marR="13970" algn="ctr">
                        <a:lnSpc>
                          <a:spcPct val="100000"/>
                        </a:lnSpc>
                        <a:spcBef>
                          <a:spcPts val="170"/>
                        </a:spcBef>
                      </a:pPr>
                      <a:r>
                        <a:rPr sz="1050" spc="0" dirty="0" smtClean="0">
                          <a:solidFill>
                            <a:srgbClr val="B1B4B4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27</a:t>
                      </a:r>
                      <a:endParaRPr sz="1050" spc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21590" marB="0" anchor="ctr">
                    <a:solidFill>
                      <a:srgbClr val="F4F4F4"/>
                    </a:solidFill>
                  </a:tcPr>
                </a:tc>
                <a:tc>
                  <a:txBody>
                    <a:bodyPr/>
                    <a:lstStyle/>
                    <a:p>
                      <a:pPr marL="128270">
                        <a:lnSpc>
                          <a:spcPct val="100000"/>
                        </a:lnSpc>
                        <a:spcBef>
                          <a:spcPts val="155"/>
                        </a:spcBef>
                      </a:pPr>
                      <a:r>
                        <a:rPr sz="1050" spc="0" dirty="0" smtClean="0">
                          <a:solidFill>
                            <a:srgbClr val="B1B4B4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28</a:t>
                      </a:r>
                      <a:endParaRPr sz="1050" spc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19685" marB="0" anchor="ctr">
                    <a:solidFill>
                      <a:srgbClr val="F4F4F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55"/>
                        </a:spcBef>
                      </a:pPr>
                      <a:r>
                        <a:rPr sz="1050" spc="0" dirty="0" smtClean="0">
                          <a:solidFill>
                            <a:srgbClr val="B1B4B4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29</a:t>
                      </a:r>
                      <a:endParaRPr sz="1050" spc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19685" marB="0" anchor="ctr">
                    <a:solidFill>
                      <a:srgbClr val="F4F4F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55"/>
                        </a:spcBef>
                      </a:pPr>
                      <a:r>
                        <a:rPr sz="1050" spc="0" dirty="0" smtClean="0">
                          <a:solidFill>
                            <a:srgbClr val="B1B4B4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30</a:t>
                      </a:r>
                      <a:endParaRPr sz="1050" spc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19685" marB="0" anchor="ctr">
                    <a:solidFill>
                      <a:srgbClr val="F4F4F4"/>
                    </a:solidFill>
                  </a:tcPr>
                </a:tc>
                <a:tc>
                  <a:txBody>
                    <a:bodyPr/>
                    <a:lstStyle/>
                    <a:p>
                      <a:pPr marR="131445" algn="r">
                        <a:lnSpc>
                          <a:spcPct val="100000"/>
                        </a:lnSpc>
                        <a:spcBef>
                          <a:spcPts val="155"/>
                        </a:spcBef>
                      </a:pPr>
                      <a:r>
                        <a:rPr sz="1050" spc="0" dirty="0" smtClean="0">
                          <a:solidFill>
                            <a:srgbClr val="B1B4B4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31</a:t>
                      </a:r>
                      <a:endParaRPr sz="1050" spc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19685" marB="0" anchor="ctr">
                    <a:solidFill>
                      <a:srgbClr val="F4F4F4"/>
                    </a:solidFill>
                  </a:tcPr>
                </a:tc>
                <a:tc>
                  <a:txBody>
                    <a:bodyPr/>
                    <a:lstStyle/>
                    <a:p>
                      <a:pPr marR="167640" algn="r">
                        <a:lnSpc>
                          <a:spcPct val="100000"/>
                        </a:lnSpc>
                        <a:spcBef>
                          <a:spcPts val="155"/>
                        </a:spcBef>
                      </a:pPr>
                      <a:r>
                        <a:rPr sz="1050" spc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</a:t>
                      </a:r>
                    </a:p>
                  </a:txBody>
                  <a:tcPr marL="0" marR="0" marT="19685" marB="0" anchor="ctr">
                    <a:solidFill>
                      <a:srgbClr val="F4F4F4"/>
                    </a:solidFill>
                  </a:tcPr>
                </a:tc>
                <a:tc>
                  <a:txBody>
                    <a:bodyPr/>
                    <a:lstStyle/>
                    <a:p>
                      <a:pPr marL="15875" algn="ctr">
                        <a:lnSpc>
                          <a:spcPct val="100000"/>
                        </a:lnSpc>
                        <a:spcBef>
                          <a:spcPts val="155"/>
                        </a:spcBef>
                      </a:pPr>
                      <a:r>
                        <a:rPr sz="1050" spc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</a:t>
                      </a:r>
                    </a:p>
                  </a:txBody>
                  <a:tcPr marL="0" marR="0" marT="19685" marB="0" anchor="ctr">
                    <a:solidFill>
                      <a:srgbClr val="F4F4F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72033">
                <a:tc>
                  <a:txBody>
                    <a:bodyPr/>
                    <a:lstStyle/>
                    <a:p>
                      <a:pPr marR="13970" algn="ctr">
                        <a:lnSpc>
                          <a:spcPct val="100000"/>
                        </a:lnSpc>
                        <a:spcBef>
                          <a:spcPts val="219"/>
                        </a:spcBef>
                      </a:pPr>
                      <a:r>
                        <a:rPr sz="1050" spc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</a:t>
                      </a:r>
                      <a:endParaRPr sz="1050" spc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27939" marB="0" anchor="ctr">
                    <a:solidFill>
                      <a:srgbClr val="F4F4F4"/>
                    </a:solidFill>
                  </a:tcPr>
                </a:tc>
                <a:tc>
                  <a:txBody>
                    <a:bodyPr/>
                    <a:lstStyle/>
                    <a:p>
                      <a:pPr marL="167005">
                        <a:lnSpc>
                          <a:spcPct val="100000"/>
                        </a:lnSpc>
                        <a:spcBef>
                          <a:spcPts val="200"/>
                        </a:spcBef>
                      </a:pPr>
                      <a:r>
                        <a:rPr sz="1050" spc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</a:t>
                      </a:r>
                      <a:endParaRPr sz="1050" spc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25400" marB="0" anchor="ctr">
                    <a:solidFill>
                      <a:srgbClr val="F4F4F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00"/>
                        </a:spcBef>
                      </a:pPr>
                      <a:r>
                        <a:rPr sz="1050" spc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</a:t>
                      </a:r>
                      <a:endParaRPr sz="1050" spc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25400" marB="0" anchor="ctr">
                    <a:solidFill>
                      <a:srgbClr val="F4F4F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00"/>
                        </a:spcBef>
                      </a:pPr>
                      <a:r>
                        <a:rPr sz="1050" spc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</a:t>
                      </a:r>
                      <a:endParaRPr sz="1050" spc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25400" marB="0" anchor="ctr">
                    <a:solidFill>
                      <a:srgbClr val="F4F4F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00"/>
                        </a:spcBef>
                      </a:pPr>
                      <a:r>
                        <a:rPr sz="1050" spc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</a:t>
                      </a:r>
                      <a:endParaRPr sz="1050" spc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25400" marB="0" anchor="ctr">
                    <a:solidFill>
                      <a:srgbClr val="F4F4F4"/>
                    </a:solidFill>
                  </a:tcPr>
                </a:tc>
                <a:tc>
                  <a:txBody>
                    <a:bodyPr/>
                    <a:lstStyle/>
                    <a:p>
                      <a:pPr marR="156845" algn="r">
                        <a:lnSpc>
                          <a:spcPct val="100000"/>
                        </a:lnSpc>
                        <a:spcBef>
                          <a:spcPts val="200"/>
                        </a:spcBef>
                      </a:pPr>
                      <a:r>
                        <a:rPr sz="1050" spc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</a:t>
                      </a:r>
                    </a:p>
                  </a:txBody>
                  <a:tcPr marL="0" marR="0" marT="25400" marB="0" anchor="ctr">
                    <a:solidFill>
                      <a:srgbClr val="F4F4F4"/>
                    </a:solidFill>
                  </a:tcPr>
                </a:tc>
                <a:tc>
                  <a:txBody>
                    <a:bodyPr/>
                    <a:lstStyle/>
                    <a:p>
                      <a:pPr marL="15875" algn="ctr">
                        <a:lnSpc>
                          <a:spcPct val="100000"/>
                        </a:lnSpc>
                        <a:spcBef>
                          <a:spcPts val="200"/>
                        </a:spcBef>
                      </a:pPr>
                      <a:r>
                        <a:rPr sz="1050" spc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9</a:t>
                      </a:r>
                    </a:p>
                  </a:txBody>
                  <a:tcPr marL="0" marR="0" marT="25400" marB="0" anchor="ctr">
                    <a:solidFill>
                      <a:srgbClr val="F4F4F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72064">
                <a:tc>
                  <a:txBody>
                    <a:bodyPr/>
                    <a:lstStyle/>
                    <a:p>
                      <a:pPr marR="13970" algn="ctr">
                        <a:lnSpc>
                          <a:spcPct val="100000"/>
                        </a:lnSpc>
                        <a:spcBef>
                          <a:spcPts val="219"/>
                        </a:spcBef>
                      </a:pPr>
                      <a:r>
                        <a:rPr sz="1050" spc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</a:t>
                      </a:r>
                      <a:endParaRPr sz="1050" spc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27939" marB="0" anchor="ctr">
                    <a:solidFill>
                      <a:srgbClr val="F4F4F4"/>
                    </a:solidFill>
                  </a:tcPr>
                </a:tc>
                <a:tc>
                  <a:txBody>
                    <a:bodyPr/>
                    <a:lstStyle/>
                    <a:p>
                      <a:pPr marL="145415">
                        <a:lnSpc>
                          <a:spcPct val="100000"/>
                        </a:lnSpc>
                        <a:spcBef>
                          <a:spcPts val="200"/>
                        </a:spcBef>
                      </a:pPr>
                      <a:r>
                        <a:rPr sz="1050" spc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11</a:t>
                      </a:r>
                      <a:endParaRPr sz="1050" spc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25400" marB="0" anchor="ctr">
                    <a:solidFill>
                      <a:srgbClr val="F4F4F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00"/>
                        </a:spcBef>
                      </a:pPr>
                      <a:r>
                        <a:rPr sz="1050" spc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12</a:t>
                      </a:r>
                      <a:endParaRPr sz="1050" spc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25400" marB="0" anchor="ctr">
                    <a:solidFill>
                      <a:srgbClr val="F4F4F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00"/>
                        </a:spcBef>
                      </a:pPr>
                      <a:r>
                        <a:rPr sz="1050" spc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13</a:t>
                      </a:r>
                      <a:endParaRPr sz="1050" spc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25400" marB="0" anchor="ctr">
                    <a:solidFill>
                      <a:srgbClr val="F4F4F4"/>
                    </a:solidFill>
                  </a:tcPr>
                </a:tc>
                <a:tc>
                  <a:txBody>
                    <a:bodyPr/>
                    <a:lstStyle/>
                    <a:p>
                      <a:pPr marR="128270" algn="r">
                        <a:lnSpc>
                          <a:spcPct val="100000"/>
                        </a:lnSpc>
                        <a:spcBef>
                          <a:spcPts val="200"/>
                        </a:spcBef>
                      </a:pPr>
                      <a:r>
                        <a:rPr sz="1050" spc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14</a:t>
                      </a:r>
                      <a:endParaRPr sz="1050" spc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25400" marB="0" anchor="ctr">
                    <a:solidFill>
                      <a:srgbClr val="F4F4F4"/>
                    </a:solidFill>
                  </a:tcPr>
                </a:tc>
                <a:tc>
                  <a:txBody>
                    <a:bodyPr/>
                    <a:lstStyle/>
                    <a:p>
                      <a:pPr marR="129539" algn="r">
                        <a:lnSpc>
                          <a:spcPct val="100000"/>
                        </a:lnSpc>
                        <a:spcBef>
                          <a:spcPts val="200"/>
                        </a:spcBef>
                      </a:pPr>
                      <a:r>
                        <a:rPr sz="1050" spc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15</a:t>
                      </a:r>
                      <a:endParaRPr sz="1050" spc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25400" marB="0" anchor="ctr">
                    <a:solidFill>
                      <a:srgbClr val="F4F4F4"/>
                    </a:solidFill>
                  </a:tcPr>
                </a:tc>
                <a:tc>
                  <a:txBody>
                    <a:bodyPr/>
                    <a:lstStyle/>
                    <a:p>
                      <a:pPr marL="15875" algn="ctr">
                        <a:lnSpc>
                          <a:spcPct val="100000"/>
                        </a:lnSpc>
                        <a:spcBef>
                          <a:spcPts val="200"/>
                        </a:spcBef>
                      </a:pPr>
                      <a:r>
                        <a:rPr sz="1050" spc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16</a:t>
                      </a:r>
                      <a:endParaRPr sz="1050" spc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25400" marB="0" anchor="ctr">
                    <a:solidFill>
                      <a:srgbClr val="F4F4F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72033">
                <a:tc>
                  <a:txBody>
                    <a:bodyPr/>
                    <a:lstStyle/>
                    <a:p>
                      <a:pPr marR="13970" algn="ctr">
                        <a:lnSpc>
                          <a:spcPct val="100000"/>
                        </a:lnSpc>
                        <a:spcBef>
                          <a:spcPts val="219"/>
                        </a:spcBef>
                      </a:pPr>
                      <a:r>
                        <a:rPr sz="1050" spc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17</a:t>
                      </a:r>
                      <a:endParaRPr sz="1050" spc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27939" marB="0" anchor="ctr">
                    <a:solidFill>
                      <a:srgbClr val="F4F4F4"/>
                    </a:solidFill>
                  </a:tcPr>
                </a:tc>
                <a:tc>
                  <a:txBody>
                    <a:bodyPr/>
                    <a:lstStyle/>
                    <a:p>
                      <a:pPr marL="134620">
                        <a:lnSpc>
                          <a:spcPct val="100000"/>
                        </a:lnSpc>
                        <a:spcBef>
                          <a:spcPts val="200"/>
                        </a:spcBef>
                      </a:pPr>
                      <a:r>
                        <a:rPr sz="1050" spc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18</a:t>
                      </a:r>
                      <a:endParaRPr sz="1050" spc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25400" marB="0" anchor="ctr">
                    <a:solidFill>
                      <a:srgbClr val="F4F4F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00"/>
                        </a:spcBef>
                      </a:pPr>
                      <a:r>
                        <a:rPr sz="1050" spc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19</a:t>
                      </a:r>
                      <a:endParaRPr sz="1050" spc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25400" marB="0" anchor="ctr">
                    <a:solidFill>
                      <a:srgbClr val="F4F4F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00"/>
                        </a:spcBef>
                      </a:pPr>
                      <a:r>
                        <a:rPr sz="1050" spc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</a:t>
                      </a:r>
                      <a:endParaRPr sz="1050" spc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25400" marB="0" anchor="ctr">
                    <a:solidFill>
                      <a:srgbClr val="F4F4F4"/>
                    </a:solidFill>
                  </a:tcPr>
                </a:tc>
                <a:tc>
                  <a:txBody>
                    <a:bodyPr/>
                    <a:lstStyle/>
                    <a:p>
                      <a:pPr marR="131445" algn="r">
                        <a:lnSpc>
                          <a:spcPct val="100000"/>
                        </a:lnSpc>
                        <a:spcBef>
                          <a:spcPts val="200"/>
                        </a:spcBef>
                      </a:pPr>
                      <a:r>
                        <a:rPr sz="1050" spc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21</a:t>
                      </a:r>
                      <a:endParaRPr sz="1050" spc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25400" marB="0" anchor="ctr">
                    <a:solidFill>
                      <a:srgbClr val="F4F4F4"/>
                    </a:solidFill>
                  </a:tcPr>
                </a:tc>
                <a:tc>
                  <a:txBody>
                    <a:bodyPr/>
                    <a:lstStyle/>
                    <a:p>
                      <a:pPr marR="123189" algn="r">
                        <a:lnSpc>
                          <a:spcPct val="100000"/>
                        </a:lnSpc>
                        <a:spcBef>
                          <a:spcPts val="200"/>
                        </a:spcBef>
                      </a:pPr>
                      <a:r>
                        <a:rPr sz="1050" spc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22</a:t>
                      </a:r>
                      <a:endParaRPr sz="1050" spc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25400" marB="0" anchor="ctr">
                    <a:solidFill>
                      <a:srgbClr val="F4F4F4"/>
                    </a:solidFill>
                  </a:tcPr>
                </a:tc>
                <a:tc>
                  <a:txBody>
                    <a:bodyPr/>
                    <a:lstStyle/>
                    <a:p>
                      <a:pPr marL="15875" algn="ctr">
                        <a:lnSpc>
                          <a:spcPct val="100000"/>
                        </a:lnSpc>
                        <a:spcBef>
                          <a:spcPts val="200"/>
                        </a:spcBef>
                      </a:pPr>
                      <a:r>
                        <a:rPr sz="1050" spc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23</a:t>
                      </a:r>
                      <a:endParaRPr sz="1050" spc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25400" marB="0" anchor="ctr">
                    <a:solidFill>
                      <a:srgbClr val="F4F4F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56567">
                <a:tc>
                  <a:txBody>
                    <a:bodyPr/>
                    <a:lstStyle/>
                    <a:p>
                      <a:pPr marR="13970" algn="ctr">
                        <a:lnSpc>
                          <a:spcPct val="100000"/>
                        </a:lnSpc>
                        <a:spcBef>
                          <a:spcPts val="219"/>
                        </a:spcBef>
                      </a:pPr>
                      <a:r>
                        <a:rPr sz="1050" spc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24</a:t>
                      </a:r>
                      <a:endParaRPr sz="1050" spc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27939" marB="0" anchor="ctr">
                    <a:solidFill>
                      <a:srgbClr val="F4F4F4"/>
                    </a:solidFill>
                  </a:tcPr>
                </a:tc>
                <a:tc>
                  <a:txBody>
                    <a:bodyPr/>
                    <a:lstStyle/>
                    <a:p>
                      <a:pPr marL="132080">
                        <a:lnSpc>
                          <a:spcPct val="100000"/>
                        </a:lnSpc>
                        <a:spcBef>
                          <a:spcPts val="200"/>
                        </a:spcBef>
                      </a:pPr>
                      <a:r>
                        <a:rPr sz="1050" spc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25</a:t>
                      </a:r>
                      <a:endParaRPr sz="1050" spc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25400" marB="0" anchor="ctr">
                    <a:solidFill>
                      <a:srgbClr val="F4F4F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00"/>
                        </a:spcBef>
                      </a:pPr>
                      <a:r>
                        <a:rPr sz="1050" spc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26</a:t>
                      </a:r>
                      <a:endParaRPr sz="1050" spc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25400" marB="0" anchor="ctr">
                    <a:solidFill>
                      <a:srgbClr val="F4F4F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00"/>
                        </a:spcBef>
                      </a:pPr>
                      <a:r>
                        <a:rPr sz="1050" spc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27</a:t>
                      </a:r>
                      <a:endParaRPr sz="1050" spc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25400" marB="0" anchor="ctr">
                    <a:solidFill>
                      <a:srgbClr val="F4F4F4"/>
                    </a:solidFill>
                  </a:tcPr>
                </a:tc>
                <a:tc>
                  <a:txBody>
                    <a:bodyPr/>
                    <a:lstStyle/>
                    <a:p>
                      <a:pPr marR="120650" algn="r">
                        <a:lnSpc>
                          <a:spcPct val="100000"/>
                        </a:lnSpc>
                        <a:spcBef>
                          <a:spcPts val="200"/>
                        </a:spcBef>
                      </a:pPr>
                      <a:r>
                        <a:rPr sz="1050" spc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28</a:t>
                      </a:r>
                      <a:endParaRPr sz="1050" spc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25400" marB="0" anchor="ctr">
                    <a:solidFill>
                      <a:srgbClr val="F4F4F4"/>
                    </a:solidFill>
                  </a:tcPr>
                </a:tc>
                <a:tc>
                  <a:txBody>
                    <a:bodyPr/>
                    <a:lstStyle/>
                    <a:p>
                      <a:pPr marR="120014" algn="r">
                        <a:lnSpc>
                          <a:spcPct val="100000"/>
                        </a:lnSpc>
                        <a:spcBef>
                          <a:spcPts val="200"/>
                        </a:spcBef>
                      </a:pPr>
                      <a:r>
                        <a:rPr sz="1050" spc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29</a:t>
                      </a:r>
                      <a:endParaRPr sz="1050" spc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25400" marB="0" anchor="ctr">
                    <a:solidFill>
                      <a:srgbClr val="F4F4F4"/>
                    </a:solidFill>
                  </a:tcPr>
                </a:tc>
                <a:tc>
                  <a:txBody>
                    <a:bodyPr/>
                    <a:lstStyle/>
                    <a:p>
                      <a:pPr marL="15875" algn="ctr">
                        <a:lnSpc>
                          <a:spcPct val="100000"/>
                        </a:lnSpc>
                        <a:spcBef>
                          <a:spcPts val="200"/>
                        </a:spcBef>
                      </a:pPr>
                      <a:r>
                        <a:rPr sz="1050" spc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30</a:t>
                      </a:r>
                      <a:endParaRPr sz="1050" spc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25400" marB="0" anchor="ctr">
                    <a:solidFill>
                      <a:srgbClr val="F4F4F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graphicFrame>
        <p:nvGraphicFramePr>
          <p:cNvPr id="25" name="object 2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4203734"/>
              </p:ext>
            </p:extLst>
          </p:nvPr>
        </p:nvGraphicFramePr>
        <p:xfrm>
          <a:off x="775411" y="7671206"/>
          <a:ext cx="2720973" cy="160408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37084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9624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9433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391159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394969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395605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377825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265187">
                <a:tc>
                  <a:txBody>
                    <a:bodyPr/>
                    <a:lstStyle/>
                    <a:p>
                      <a:pPr marR="13970" algn="ctr">
                        <a:lnSpc>
                          <a:spcPct val="100000"/>
                        </a:lnSpc>
                        <a:spcBef>
                          <a:spcPts val="55"/>
                        </a:spcBef>
                      </a:pPr>
                      <a:r>
                        <a:rPr sz="1050" b="1" spc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</a:t>
                      </a:r>
                      <a:endParaRPr sz="1050" spc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6985" marB="0" anchor="ctr">
                    <a:solidFill>
                      <a:srgbClr val="91CCB0"/>
                    </a:solidFill>
                  </a:tcPr>
                </a:tc>
                <a:tc>
                  <a:txBody>
                    <a:bodyPr/>
                    <a:lstStyle/>
                    <a:p>
                      <a:pPr marL="160655">
                        <a:lnSpc>
                          <a:spcPct val="100000"/>
                        </a:lnSpc>
                        <a:spcBef>
                          <a:spcPts val="50"/>
                        </a:spcBef>
                      </a:pPr>
                      <a:r>
                        <a:rPr sz="1050" b="1" spc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</a:t>
                      </a:r>
                      <a:endParaRPr sz="1050" spc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6350" marB="0" anchor="ctr">
                    <a:solidFill>
                      <a:srgbClr val="91CCB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50"/>
                        </a:spcBef>
                      </a:pPr>
                      <a:r>
                        <a:rPr sz="1050" b="1" spc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</a:t>
                      </a:r>
                      <a:endParaRPr sz="1050" spc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6350" marB="0" anchor="ctr">
                    <a:solidFill>
                      <a:srgbClr val="91CCB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50"/>
                        </a:spcBef>
                      </a:pPr>
                      <a:r>
                        <a:rPr sz="1050" b="1" spc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Q</a:t>
                      </a:r>
                      <a:endParaRPr sz="1050" spc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6350" marB="0" anchor="ctr">
                    <a:solidFill>
                      <a:srgbClr val="91CCB0"/>
                    </a:solidFill>
                  </a:tcPr>
                </a:tc>
                <a:tc>
                  <a:txBody>
                    <a:bodyPr/>
                    <a:lstStyle/>
                    <a:p>
                      <a:pPr marL="1905" algn="ctr">
                        <a:lnSpc>
                          <a:spcPct val="100000"/>
                        </a:lnSpc>
                        <a:spcBef>
                          <a:spcPts val="50"/>
                        </a:spcBef>
                      </a:pPr>
                      <a:r>
                        <a:rPr sz="1050" b="1" spc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Q</a:t>
                      </a:r>
                      <a:endParaRPr sz="1050" spc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6350" marB="0" anchor="ctr">
                    <a:solidFill>
                      <a:srgbClr val="91CCB0"/>
                    </a:solidFill>
                  </a:tcPr>
                </a:tc>
                <a:tc>
                  <a:txBody>
                    <a:bodyPr/>
                    <a:lstStyle/>
                    <a:p>
                      <a:pPr marL="160655">
                        <a:lnSpc>
                          <a:spcPct val="100000"/>
                        </a:lnSpc>
                        <a:spcBef>
                          <a:spcPts val="50"/>
                        </a:spcBef>
                      </a:pPr>
                      <a:r>
                        <a:rPr sz="1050" b="1" spc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</a:t>
                      </a:r>
                      <a:endParaRPr sz="1050" spc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6350" marB="0" anchor="ctr">
                    <a:solidFill>
                      <a:srgbClr val="91CCB0"/>
                    </a:solidFill>
                  </a:tcPr>
                </a:tc>
                <a:tc>
                  <a:txBody>
                    <a:bodyPr/>
                    <a:lstStyle/>
                    <a:p>
                      <a:pPr marL="14604" algn="ctr">
                        <a:lnSpc>
                          <a:spcPct val="100000"/>
                        </a:lnSpc>
                        <a:spcBef>
                          <a:spcPts val="50"/>
                        </a:spcBef>
                      </a:pPr>
                      <a:r>
                        <a:rPr sz="1050" b="1" spc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</a:t>
                      </a:r>
                      <a:endParaRPr sz="1050" spc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6350" marB="0" anchor="ctr">
                    <a:solidFill>
                      <a:srgbClr val="91CCB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66199">
                <a:tc>
                  <a:txBody>
                    <a:bodyPr/>
                    <a:lstStyle/>
                    <a:p>
                      <a:pPr marR="13970" algn="ctr">
                        <a:lnSpc>
                          <a:spcPct val="100000"/>
                        </a:lnSpc>
                        <a:spcBef>
                          <a:spcPts val="170"/>
                        </a:spcBef>
                      </a:pPr>
                      <a:r>
                        <a:rPr sz="1050" spc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</a:t>
                      </a:r>
                    </a:p>
                  </a:txBody>
                  <a:tcPr marL="0" marR="0" marT="21590" marB="0" anchor="ctr">
                    <a:solidFill>
                      <a:srgbClr val="F4F4F4"/>
                    </a:solidFill>
                  </a:tcPr>
                </a:tc>
                <a:tc>
                  <a:txBody>
                    <a:bodyPr/>
                    <a:lstStyle/>
                    <a:p>
                      <a:pPr marL="170815">
                        <a:lnSpc>
                          <a:spcPct val="100000"/>
                        </a:lnSpc>
                        <a:spcBef>
                          <a:spcPts val="155"/>
                        </a:spcBef>
                      </a:pPr>
                      <a:r>
                        <a:rPr sz="1050" spc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</a:t>
                      </a:r>
                    </a:p>
                  </a:txBody>
                  <a:tcPr marL="0" marR="0" marT="19685" marB="0" anchor="ctr">
                    <a:solidFill>
                      <a:srgbClr val="F4F4F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55"/>
                        </a:spcBef>
                      </a:pPr>
                      <a:r>
                        <a:rPr sz="1050" spc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</a:t>
                      </a:r>
                    </a:p>
                  </a:txBody>
                  <a:tcPr marL="0" marR="0" marT="19685" marB="0" anchor="ctr">
                    <a:solidFill>
                      <a:srgbClr val="F4F4F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55"/>
                        </a:spcBef>
                      </a:pPr>
                      <a:r>
                        <a:rPr sz="1050" spc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</a:t>
                      </a:r>
                    </a:p>
                  </a:txBody>
                  <a:tcPr marL="0" marR="0" marT="19685" marB="0" anchor="ctr">
                    <a:solidFill>
                      <a:srgbClr val="F4F4F4"/>
                    </a:solidFill>
                  </a:tcPr>
                </a:tc>
                <a:tc>
                  <a:txBody>
                    <a:bodyPr/>
                    <a:lstStyle/>
                    <a:p>
                      <a:pPr marL="2540" algn="ctr">
                        <a:lnSpc>
                          <a:spcPct val="100000"/>
                        </a:lnSpc>
                        <a:spcBef>
                          <a:spcPts val="155"/>
                        </a:spcBef>
                      </a:pPr>
                      <a:r>
                        <a:rPr sz="1050" spc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</a:t>
                      </a:r>
                    </a:p>
                  </a:txBody>
                  <a:tcPr marL="0" marR="0" marT="19685" marB="0" anchor="ctr">
                    <a:solidFill>
                      <a:srgbClr val="F4F4F4"/>
                    </a:solidFill>
                  </a:tcPr>
                </a:tc>
                <a:tc>
                  <a:txBody>
                    <a:bodyPr/>
                    <a:lstStyle/>
                    <a:p>
                      <a:pPr marL="167005">
                        <a:lnSpc>
                          <a:spcPct val="100000"/>
                        </a:lnSpc>
                        <a:spcBef>
                          <a:spcPts val="155"/>
                        </a:spcBef>
                      </a:pPr>
                      <a:r>
                        <a:rPr sz="1050" spc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</a:t>
                      </a:r>
                    </a:p>
                  </a:txBody>
                  <a:tcPr marL="0" marR="0" marT="19685" marB="0" anchor="ctr">
                    <a:solidFill>
                      <a:srgbClr val="F4F4F4"/>
                    </a:solidFill>
                  </a:tcPr>
                </a:tc>
                <a:tc>
                  <a:txBody>
                    <a:bodyPr/>
                    <a:lstStyle/>
                    <a:p>
                      <a:pPr marL="14604" algn="ctr">
                        <a:lnSpc>
                          <a:spcPct val="100000"/>
                        </a:lnSpc>
                        <a:spcBef>
                          <a:spcPts val="155"/>
                        </a:spcBef>
                      </a:pPr>
                      <a:r>
                        <a:rPr sz="1050" spc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</a:t>
                      </a:r>
                      <a:endParaRPr sz="1050" spc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19685" marB="0" anchor="ctr">
                    <a:solidFill>
                      <a:srgbClr val="F4F4F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72034">
                <a:tc>
                  <a:txBody>
                    <a:bodyPr/>
                    <a:lstStyle/>
                    <a:p>
                      <a:pPr marR="13970" algn="ctr">
                        <a:lnSpc>
                          <a:spcPct val="100000"/>
                        </a:lnSpc>
                        <a:spcBef>
                          <a:spcPts val="219"/>
                        </a:spcBef>
                      </a:pPr>
                      <a:r>
                        <a:rPr sz="1050" spc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</a:t>
                      </a:r>
                      <a:endParaRPr sz="1050" spc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27939" marB="0" anchor="ctr">
                    <a:solidFill>
                      <a:srgbClr val="F4F4F4"/>
                    </a:solidFill>
                  </a:tcPr>
                </a:tc>
                <a:tc>
                  <a:txBody>
                    <a:bodyPr/>
                    <a:lstStyle/>
                    <a:p>
                      <a:pPr marL="167005">
                        <a:lnSpc>
                          <a:spcPct val="100000"/>
                        </a:lnSpc>
                        <a:spcBef>
                          <a:spcPts val="200"/>
                        </a:spcBef>
                      </a:pPr>
                      <a:r>
                        <a:rPr sz="1050" spc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9</a:t>
                      </a:r>
                      <a:endParaRPr sz="1050" spc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25400" marB="0" anchor="ctr">
                    <a:solidFill>
                      <a:srgbClr val="F4F4F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00"/>
                        </a:spcBef>
                      </a:pPr>
                      <a:r>
                        <a:rPr sz="1050" spc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</a:t>
                      </a:r>
                      <a:endParaRPr sz="1050" spc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25400" marB="0" anchor="ctr">
                    <a:solidFill>
                      <a:srgbClr val="F4F4F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00"/>
                        </a:spcBef>
                      </a:pPr>
                      <a:r>
                        <a:rPr sz="1050" spc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11</a:t>
                      </a:r>
                      <a:endParaRPr sz="1050" spc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25400" marB="0" anchor="ctr">
                    <a:solidFill>
                      <a:srgbClr val="F4F4F4"/>
                    </a:solidFill>
                  </a:tcPr>
                </a:tc>
                <a:tc>
                  <a:txBody>
                    <a:bodyPr/>
                    <a:lstStyle/>
                    <a:p>
                      <a:pPr marL="1905" algn="ctr">
                        <a:lnSpc>
                          <a:spcPct val="100000"/>
                        </a:lnSpc>
                        <a:spcBef>
                          <a:spcPts val="200"/>
                        </a:spcBef>
                      </a:pPr>
                      <a:r>
                        <a:rPr sz="1050" spc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12</a:t>
                      </a:r>
                      <a:endParaRPr sz="1050" spc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25400" marB="0" anchor="ctr">
                    <a:solidFill>
                      <a:srgbClr val="F4F4F4"/>
                    </a:solidFill>
                  </a:tcPr>
                </a:tc>
                <a:tc>
                  <a:txBody>
                    <a:bodyPr/>
                    <a:lstStyle/>
                    <a:p>
                      <a:pPr marL="139065">
                        <a:lnSpc>
                          <a:spcPct val="100000"/>
                        </a:lnSpc>
                        <a:spcBef>
                          <a:spcPts val="200"/>
                        </a:spcBef>
                      </a:pPr>
                      <a:r>
                        <a:rPr sz="1050" spc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13</a:t>
                      </a:r>
                      <a:endParaRPr sz="1050" spc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25400" marB="0" anchor="ctr">
                    <a:solidFill>
                      <a:srgbClr val="F4F4F4"/>
                    </a:solidFill>
                  </a:tcPr>
                </a:tc>
                <a:tc>
                  <a:txBody>
                    <a:bodyPr/>
                    <a:lstStyle/>
                    <a:p>
                      <a:pPr marL="14604" algn="ctr">
                        <a:lnSpc>
                          <a:spcPct val="100000"/>
                        </a:lnSpc>
                        <a:spcBef>
                          <a:spcPts val="200"/>
                        </a:spcBef>
                      </a:pPr>
                      <a:r>
                        <a:rPr sz="1050" spc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14</a:t>
                      </a:r>
                      <a:endParaRPr sz="1050" spc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25400" marB="0" anchor="ctr">
                    <a:solidFill>
                      <a:srgbClr val="F4F4F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72064">
                <a:tc>
                  <a:txBody>
                    <a:bodyPr/>
                    <a:lstStyle/>
                    <a:p>
                      <a:pPr marL="115570">
                        <a:lnSpc>
                          <a:spcPct val="100000"/>
                        </a:lnSpc>
                        <a:spcBef>
                          <a:spcPts val="219"/>
                        </a:spcBef>
                      </a:pPr>
                      <a:r>
                        <a:rPr sz="1050" spc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15</a:t>
                      </a:r>
                      <a:endParaRPr sz="1050" spc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27939" marB="0" anchor="ctr">
                    <a:solidFill>
                      <a:srgbClr val="F4F4F4"/>
                    </a:solidFill>
                  </a:tcPr>
                </a:tc>
                <a:tc>
                  <a:txBody>
                    <a:bodyPr/>
                    <a:lstStyle/>
                    <a:p>
                      <a:pPr marL="135890">
                        <a:lnSpc>
                          <a:spcPct val="100000"/>
                        </a:lnSpc>
                        <a:spcBef>
                          <a:spcPts val="200"/>
                        </a:spcBef>
                      </a:pPr>
                      <a:r>
                        <a:rPr sz="1050" spc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16</a:t>
                      </a:r>
                      <a:endParaRPr sz="1050" spc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25400" marB="0" anchor="ctr">
                    <a:solidFill>
                      <a:srgbClr val="F4F4F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00"/>
                        </a:spcBef>
                      </a:pPr>
                      <a:r>
                        <a:rPr sz="1050" spc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17</a:t>
                      </a:r>
                      <a:endParaRPr sz="1050" spc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25400" marB="0" anchor="ctr">
                    <a:solidFill>
                      <a:srgbClr val="F4F4F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00"/>
                        </a:spcBef>
                      </a:pPr>
                      <a:r>
                        <a:rPr sz="1050" spc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18</a:t>
                      </a:r>
                      <a:endParaRPr sz="1050" spc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25400" marB="0" anchor="ctr">
                    <a:solidFill>
                      <a:srgbClr val="F4F4F4"/>
                    </a:solidFill>
                  </a:tcPr>
                </a:tc>
                <a:tc>
                  <a:txBody>
                    <a:bodyPr/>
                    <a:lstStyle/>
                    <a:p>
                      <a:pPr marL="1905" algn="ctr">
                        <a:lnSpc>
                          <a:spcPct val="100000"/>
                        </a:lnSpc>
                        <a:spcBef>
                          <a:spcPts val="200"/>
                        </a:spcBef>
                      </a:pPr>
                      <a:r>
                        <a:rPr sz="1050" spc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19</a:t>
                      </a:r>
                      <a:endParaRPr sz="1050" spc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25400" marB="0" anchor="ctr">
                    <a:solidFill>
                      <a:srgbClr val="F4F4F4"/>
                    </a:solidFill>
                  </a:tcPr>
                </a:tc>
                <a:tc>
                  <a:txBody>
                    <a:bodyPr/>
                    <a:lstStyle/>
                    <a:p>
                      <a:pPr marL="127000">
                        <a:lnSpc>
                          <a:spcPct val="100000"/>
                        </a:lnSpc>
                        <a:spcBef>
                          <a:spcPts val="200"/>
                        </a:spcBef>
                      </a:pPr>
                      <a:r>
                        <a:rPr sz="1050" spc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</a:t>
                      </a:r>
                      <a:endParaRPr sz="1050" spc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25400" marB="0" anchor="ctr">
                    <a:solidFill>
                      <a:srgbClr val="F4F4F4"/>
                    </a:solidFill>
                  </a:tcPr>
                </a:tc>
                <a:tc>
                  <a:txBody>
                    <a:bodyPr/>
                    <a:lstStyle/>
                    <a:p>
                      <a:pPr marL="14604" algn="ctr">
                        <a:lnSpc>
                          <a:spcPct val="100000"/>
                        </a:lnSpc>
                        <a:spcBef>
                          <a:spcPts val="200"/>
                        </a:spcBef>
                      </a:pPr>
                      <a:r>
                        <a:rPr sz="1050" spc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21</a:t>
                      </a:r>
                      <a:endParaRPr sz="1050" spc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25400" marB="0" anchor="ctr">
                    <a:solidFill>
                      <a:srgbClr val="F4F4F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72034">
                <a:tc>
                  <a:txBody>
                    <a:bodyPr/>
                    <a:lstStyle/>
                    <a:p>
                      <a:pPr marL="109220">
                        <a:lnSpc>
                          <a:spcPct val="100000"/>
                        </a:lnSpc>
                        <a:spcBef>
                          <a:spcPts val="219"/>
                        </a:spcBef>
                      </a:pPr>
                      <a:r>
                        <a:rPr sz="1050" spc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22</a:t>
                      </a:r>
                      <a:endParaRPr sz="1050" spc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27939" marB="0" anchor="ctr">
                    <a:solidFill>
                      <a:srgbClr val="F4F4F4"/>
                    </a:solidFill>
                  </a:tcPr>
                </a:tc>
                <a:tc>
                  <a:txBody>
                    <a:bodyPr/>
                    <a:lstStyle/>
                    <a:p>
                      <a:pPr marL="132715">
                        <a:lnSpc>
                          <a:spcPct val="100000"/>
                        </a:lnSpc>
                        <a:spcBef>
                          <a:spcPts val="200"/>
                        </a:spcBef>
                      </a:pPr>
                      <a:r>
                        <a:rPr sz="1050" spc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23</a:t>
                      </a:r>
                      <a:endParaRPr sz="1050" spc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25400" marB="0" anchor="ctr">
                    <a:solidFill>
                      <a:srgbClr val="F4F4F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00"/>
                        </a:spcBef>
                      </a:pPr>
                      <a:r>
                        <a:rPr sz="1050" spc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24</a:t>
                      </a:r>
                      <a:endParaRPr sz="1050" spc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25400" marB="0" anchor="ctr">
                    <a:solidFill>
                      <a:srgbClr val="F4F4F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00"/>
                        </a:spcBef>
                      </a:pPr>
                      <a:r>
                        <a:rPr sz="1050" spc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25</a:t>
                      </a:r>
                      <a:endParaRPr sz="1050" spc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25400" marB="0" anchor="ctr">
                    <a:solidFill>
                      <a:srgbClr val="F4F4F4"/>
                    </a:solidFill>
                  </a:tcPr>
                </a:tc>
                <a:tc>
                  <a:txBody>
                    <a:bodyPr/>
                    <a:lstStyle/>
                    <a:p>
                      <a:pPr marL="2540" algn="ctr">
                        <a:lnSpc>
                          <a:spcPct val="100000"/>
                        </a:lnSpc>
                        <a:spcBef>
                          <a:spcPts val="200"/>
                        </a:spcBef>
                      </a:pPr>
                      <a:r>
                        <a:rPr sz="1050" spc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26</a:t>
                      </a:r>
                      <a:endParaRPr sz="1050" spc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25400" marB="0" anchor="ctr">
                    <a:solidFill>
                      <a:srgbClr val="F4F4F4"/>
                    </a:solidFill>
                  </a:tcPr>
                </a:tc>
                <a:tc>
                  <a:txBody>
                    <a:bodyPr/>
                    <a:lstStyle/>
                    <a:p>
                      <a:pPr marL="133350">
                        <a:lnSpc>
                          <a:spcPct val="100000"/>
                        </a:lnSpc>
                        <a:spcBef>
                          <a:spcPts val="200"/>
                        </a:spcBef>
                      </a:pPr>
                      <a:r>
                        <a:rPr sz="1050" spc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27</a:t>
                      </a:r>
                      <a:endParaRPr sz="1050" spc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25400" marB="0" anchor="ctr">
                    <a:solidFill>
                      <a:srgbClr val="F4F4F4"/>
                    </a:solidFill>
                  </a:tcPr>
                </a:tc>
                <a:tc>
                  <a:txBody>
                    <a:bodyPr/>
                    <a:lstStyle/>
                    <a:p>
                      <a:pPr marL="14604" algn="ctr">
                        <a:lnSpc>
                          <a:spcPct val="100000"/>
                        </a:lnSpc>
                        <a:spcBef>
                          <a:spcPts val="200"/>
                        </a:spcBef>
                      </a:pPr>
                      <a:r>
                        <a:rPr sz="1050" spc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28</a:t>
                      </a:r>
                      <a:endParaRPr sz="1050" spc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25400" marB="0" anchor="ctr">
                    <a:solidFill>
                      <a:srgbClr val="F4F4F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56567">
                <a:tc>
                  <a:txBody>
                    <a:bodyPr/>
                    <a:lstStyle/>
                    <a:p>
                      <a:pPr marL="105410">
                        <a:lnSpc>
                          <a:spcPct val="100000"/>
                        </a:lnSpc>
                        <a:spcBef>
                          <a:spcPts val="219"/>
                        </a:spcBef>
                      </a:pPr>
                      <a:r>
                        <a:rPr sz="1050" spc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29</a:t>
                      </a:r>
                      <a:endParaRPr sz="1050" spc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27939" marB="0" anchor="ctr">
                    <a:solidFill>
                      <a:srgbClr val="F4F4F4"/>
                    </a:solidFill>
                  </a:tcPr>
                </a:tc>
                <a:tc>
                  <a:txBody>
                    <a:bodyPr/>
                    <a:lstStyle/>
                    <a:p>
                      <a:pPr marL="127635">
                        <a:lnSpc>
                          <a:spcPct val="100000"/>
                        </a:lnSpc>
                        <a:spcBef>
                          <a:spcPts val="200"/>
                        </a:spcBef>
                      </a:pPr>
                      <a:r>
                        <a:rPr sz="1050" spc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30</a:t>
                      </a:r>
                      <a:endParaRPr sz="1050" spc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25400" marB="0" anchor="ctr">
                    <a:solidFill>
                      <a:srgbClr val="F4F4F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00"/>
                        </a:spcBef>
                      </a:pPr>
                      <a:r>
                        <a:rPr sz="1050" spc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31</a:t>
                      </a:r>
                      <a:endParaRPr sz="1050" spc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25400" marB="0" anchor="ctr">
                    <a:solidFill>
                      <a:srgbClr val="F4F4F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00"/>
                        </a:spcBef>
                      </a:pPr>
                      <a:r>
                        <a:rPr sz="1050" spc="0" dirty="0">
                          <a:solidFill>
                            <a:srgbClr val="B1B4B4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</a:t>
                      </a:r>
                      <a:endParaRPr sz="1050" spc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25400" marB="0" anchor="ctr">
                    <a:solidFill>
                      <a:srgbClr val="F4F4F4"/>
                    </a:solidFill>
                  </a:tcPr>
                </a:tc>
                <a:tc>
                  <a:txBody>
                    <a:bodyPr/>
                    <a:lstStyle/>
                    <a:p>
                      <a:pPr marL="2540" algn="ctr">
                        <a:lnSpc>
                          <a:spcPct val="100000"/>
                        </a:lnSpc>
                        <a:spcBef>
                          <a:spcPts val="200"/>
                        </a:spcBef>
                      </a:pPr>
                      <a:r>
                        <a:rPr sz="1050" spc="0" dirty="0">
                          <a:solidFill>
                            <a:srgbClr val="B1B4B4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</a:t>
                      </a:r>
                      <a:endParaRPr sz="1050" spc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25400" marB="0" anchor="ctr">
                    <a:solidFill>
                      <a:srgbClr val="F4F4F4"/>
                    </a:solidFill>
                  </a:tcPr>
                </a:tc>
                <a:tc>
                  <a:txBody>
                    <a:bodyPr/>
                    <a:lstStyle/>
                    <a:p>
                      <a:pPr marL="170815">
                        <a:lnSpc>
                          <a:spcPct val="100000"/>
                        </a:lnSpc>
                        <a:spcBef>
                          <a:spcPts val="200"/>
                        </a:spcBef>
                      </a:pPr>
                      <a:r>
                        <a:rPr sz="1050" spc="0" dirty="0">
                          <a:solidFill>
                            <a:srgbClr val="B1B4B4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</a:t>
                      </a:r>
                      <a:endParaRPr sz="1050" spc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25400" marB="0" anchor="ctr">
                    <a:solidFill>
                      <a:srgbClr val="F4F4F4"/>
                    </a:solidFill>
                  </a:tcPr>
                </a:tc>
                <a:tc>
                  <a:txBody>
                    <a:bodyPr/>
                    <a:lstStyle/>
                    <a:p>
                      <a:pPr marL="14604" algn="ctr">
                        <a:lnSpc>
                          <a:spcPct val="100000"/>
                        </a:lnSpc>
                        <a:spcBef>
                          <a:spcPts val="200"/>
                        </a:spcBef>
                      </a:pPr>
                      <a:r>
                        <a:rPr sz="1050" spc="0" dirty="0">
                          <a:solidFill>
                            <a:srgbClr val="B1B4B4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</a:t>
                      </a:r>
                      <a:endParaRPr sz="1050" spc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25400" marB="0" anchor="ctr">
                    <a:solidFill>
                      <a:srgbClr val="F4F4F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28" name="Retângulo 27"/>
          <p:cNvSpPr/>
          <p:nvPr/>
        </p:nvSpPr>
        <p:spPr>
          <a:xfrm>
            <a:off x="1635730" y="2378075"/>
            <a:ext cx="188925" cy="207818"/>
          </a:xfrm>
          <a:prstGeom prst="rect">
            <a:avLst/>
          </a:prstGeom>
          <a:noFill/>
          <a:ln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9" name="Retângulo 28"/>
          <p:cNvSpPr/>
          <p:nvPr/>
        </p:nvSpPr>
        <p:spPr>
          <a:xfrm>
            <a:off x="3213304" y="2654251"/>
            <a:ext cx="188925" cy="207818"/>
          </a:xfrm>
          <a:prstGeom prst="rect">
            <a:avLst/>
          </a:prstGeom>
          <a:noFill/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30" name="Retângulo 29"/>
          <p:cNvSpPr/>
          <p:nvPr/>
        </p:nvSpPr>
        <p:spPr>
          <a:xfrm>
            <a:off x="1265669" y="3448953"/>
            <a:ext cx="188925" cy="207818"/>
          </a:xfrm>
          <a:prstGeom prst="rect">
            <a:avLst/>
          </a:prstGeom>
          <a:noFill/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31" name="Retângulo 30"/>
          <p:cNvSpPr/>
          <p:nvPr/>
        </p:nvSpPr>
        <p:spPr>
          <a:xfrm>
            <a:off x="3188563" y="2916345"/>
            <a:ext cx="260350" cy="228600"/>
          </a:xfrm>
          <a:prstGeom prst="rect">
            <a:avLst/>
          </a:prstGeom>
          <a:noFill/>
          <a:ln>
            <a:solidFill>
              <a:srgbClr val="7030A0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32" name="Retângulo 31"/>
          <p:cNvSpPr/>
          <p:nvPr/>
        </p:nvSpPr>
        <p:spPr>
          <a:xfrm>
            <a:off x="3224275" y="5144674"/>
            <a:ext cx="188925" cy="207818"/>
          </a:xfrm>
          <a:prstGeom prst="rect">
            <a:avLst/>
          </a:prstGeom>
          <a:noFill/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33" name="Retângulo 32"/>
          <p:cNvSpPr/>
          <p:nvPr/>
        </p:nvSpPr>
        <p:spPr>
          <a:xfrm>
            <a:off x="2827325" y="5675457"/>
            <a:ext cx="188925" cy="207818"/>
          </a:xfrm>
          <a:prstGeom prst="rect">
            <a:avLst/>
          </a:prstGeom>
          <a:noFill/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34" name="Retângulo 33"/>
          <p:cNvSpPr/>
          <p:nvPr/>
        </p:nvSpPr>
        <p:spPr>
          <a:xfrm>
            <a:off x="2041434" y="5955663"/>
            <a:ext cx="188925" cy="207818"/>
          </a:xfrm>
          <a:prstGeom prst="rect">
            <a:avLst/>
          </a:prstGeom>
          <a:noFill/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35" name="Retângulo 34"/>
          <p:cNvSpPr/>
          <p:nvPr/>
        </p:nvSpPr>
        <p:spPr>
          <a:xfrm>
            <a:off x="868558" y="8234263"/>
            <a:ext cx="188925" cy="207818"/>
          </a:xfrm>
          <a:prstGeom prst="rect">
            <a:avLst/>
          </a:prstGeom>
          <a:noFill/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36" name="Retângulo 35"/>
          <p:cNvSpPr/>
          <p:nvPr/>
        </p:nvSpPr>
        <p:spPr>
          <a:xfrm>
            <a:off x="1263650" y="8248828"/>
            <a:ext cx="188925" cy="207818"/>
          </a:xfrm>
          <a:prstGeom prst="rect">
            <a:avLst/>
          </a:prstGeom>
          <a:noFill/>
          <a:ln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38" name="Retângulo 37"/>
          <p:cNvSpPr/>
          <p:nvPr/>
        </p:nvSpPr>
        <p:spPr>
          <a:xfrm>
            <a:off x="3191438" y="5965590"/>
            <a:ext cx="260350" cy="228600"/>
          </a:xfrm>
          <a:prstGeom prst="rect">
            <a:avLst/>
          </a:prstGeom>
          <a:noFill/>
          <a:ln>
            <a:solidFill>
              <a:srgbClr val="7030A0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39" name="Retângulo 38"/>
          <p:cNvSpPr/>
          <p:nvPr/>
        </p:nvSpPr>
        <p:spPr>
          <a:xfrm>
            <a:off x="2041433" y="8766453"/>
            <a:ext cx="188925" cy="207818"/>
          </a:xfrm>
          <a:prstGeom prst="rect">
            <a:avLst/>
          </a:prstGeom>
          <a:noFill/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40" name="Retângulo 39"/>
          <p:cNvSpPr/>
          <p:nvPr/>
        </p:nvSpPr>
        <p:spPr>
          <a:xfrm>
            <a:off x="3188563" y="5399884"/>
            <a:ext cx="260350" cy="228600"/>
          </a:xfrm>
          <a:prstGeom prst="rect">
            <a:avLst/>
          </a:prstGeom>
          <a:noFill/>
          <a:ln>
            <a:solidFill>
              <a:srgbClr val="7030A0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41" name="Retângulo 40"/>
          <p:cNvSpPr/>
          <p:nvPr/>
        </p:nvSpPr>
        <p:spPr>
          <a:xfrm>
            <a:off x="1247140" y="8800278"/>
            <a:ext cx="188925" cy="207818"/>
          </a:xfrm>
          <a:prstGeom prst="rect">
            <a:avLst/>
          </a:prstGeom>
          <a:noFill/>
          <a:ln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412194" y="1047531"/>
            <a:ext cx="2162175" cy="4216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600" spc="-80" dirty="0">
                <a:solidFill>
                  <a:srgbClr val="FFFFFF"/>
                </a:solidFill>
                <a:latin typeface="Arial"/>
                <a:cs typeface="Arial"/>
              </a:rPr>
              <a:t>Ensino</a:t>
            </a:r>
            <a:r>
              <a:rPr sz="2600" spc="-26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600" spc="-50" dirty="0">
                <a:solidFill>
                  <a:srgbClr val="FFFFFF"/>
                </a:solidFill>
                <a:latin typeface="Arial"/>
                <a:cs typeface="Arial"/>
              </a:rPr>
              <a:t>Técnico</a:t>
            </a:r>
            <a:endParaRPr sz="2600" dirty="0">
              <a:latin typeface="Arial"/>
              <a:cs typeface="Arial"/>
            </a:endParaRPr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412194" y="570375"/>
            <a:ext cx="4980305" cy="489236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pt-BR" spc="-25" dirty="0"/>
              <a:t>EVENTOS </a:t>
            </a:r>
            <a:r>
              <a:rPr lang="pt-BR" spc="-25" dirty="0" smtClean="0"/>
              <a:t>INSTITUCIONAIS</a:t>
            </a:r>
            <a:endParaRPr sz="4125" baseline="2020" dirty="0">
              <a:latin typeface="Arial"/>
              <a:cs typeface="Arial"/>
            </a:endParaRPr>
          </a:p>
        </p:txBody>
      </p:sp>
      <p:sp>
        <p:nvSpPr>
          <p:cNvPr id="11" name="object 11"/>
          <p:cNvSpPr/>
          <p:nvPr/>
        </p:nvSpPr>
        <p:spPr>
          <a:xfrm>
            <a:off x="196849" y="1536767"/>
            <a:ext cx="7202175" cy="9070908"/>
          </a:xfrm>
          <a:custGeom>
            <a:avLst/>
            <a:gdLst/>
            <a:ahLst/>
            <a:cxnLst/>
            <a:rect l="l" t="t" r="r" b="b"/>
            <a:pathLst>
              <a:path w="3854450" h="2442209">
                <a:moveTo>
                  <a:pt x="3853922" y="2441600"/>
                </a:moveTo>
                <a:lnTo>
                  <a:pt x="98907" y="2441600"/>
                </a:lnTo>
                <a:lnTo>
                  <a:pt x="60461" y="2433809"/>
                </a:lnTo>
                <a:lnTo>
                  <a:pt x="29016" y="2412583"/>
                </a:lnTo>
                <a:lnTo>
                  <a:pt x="7790" y="2381138"/>
                </a:lnTo>
                <a:lnTo>
                  <a:pt x="0" y="2342692"/>
                </a:lnTo>
                <a:lnTo>
                  <a:pt x="0" y="98876"/>
                </a:lnTo>
                <a:lnTo>
                  <a:pt x="7790" y="60435"/>
                </a:lnTo>
                <a:lnTo>
                  <a:pt x="29016" y="29001"/>
                </a:lnTo>
                <a:lnTo>
                  <a:pt x="60461" y="7785"/>
                </a:lnTo>
                <a:lnTo>
                  <a:pt x="98906" y="0"/>
                </a:lnTo>
                <a:lnTo>
                  <a:pt x="3853922" y="0"/>
                </a:lnTo>
                <a:lnTo>
                  <a:pt x="3853922" y="244160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numCol="2" rtlCol="0"/>
          <a:lstStyle/>
          <a:p>
            <a:pPr marL="12700">
              <a:spcBef>
                <a:spcPts val="219"/>
              </a:spcBef>
            </a:pPr>
            <a:r>
              <a:rPr lang="pt-BR" sz="800" b="1" spc="50" dirty="0" smtClean="0">
                <a:solidFill>
                  <a:srgbClr val="008000"/>
                </a:solidFill>
                <a:latin typeface="Arial Black" panose="020B0A04020102020204" pitchFamily="34" charset="0"/>
                <a:cs typeface="Arial"/>
              </a:rPr>
              <a:t>JANEIRO</a:t>
            </a:r>
            <a:endParaRPr lang="pt-BR" sz="800" b="1" spc="50" dirty="0">
              <a:solidFill>
                <a:srgbClr val="008000"/>
              </a:solidFill>
              <a:latin typeface="Arial Black" panose="020B0A04020102020204" pitchFamily="34" charset="0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219"/>
              </a:spcBef>
            </a:pPr>
            <a:r>
              <a:rPr lang="pt-BR" sz="800" spc="50" dirty="0" smtClean="0">
                <a:latin typeface="Arial"/>
                <a:cs typeface="Arial"/>
              </a:rPr>
              <a:t>02/01 </a:t>
            </a:r>
            <a:r>
              <a:rPr lang="pt-BR" sz="800" spc="50" dirty="0">
                <a:latin typeface="Arial"/>
                <a:cs typeface="Arial"/>
              </a:rPr>
              <a:t>a 31/01 - Férias </a:t>
            </a:r>
            <a:r>
              <a:rPr lang="pt-BR" sz="800" spc="50" dirty="0" smtClean="0">
                <a:latin typeface="Arial"/>
                <a:cs typeface="Arial"/>
              </a:rPr>
              <a:t>Docentes</a:t>
            </a:r>
          </a:p>
          <a:p>
            <a:pPr marL="12700">
              <a:lnSpc>
                <a:spcPct val="100000"/>
              </a:lnSpc>
              <a:spcBef>
                <a:spcPts val="219"/>
              </a:spcBef>
            </a:pPr>
            <a:endParaRPr lang="pt-BR" sz="800" spc="50" dirty="0">
              <a:latin typeface="Arial"/>
              <a:cs typeface="Arial"/>
            </a:endParaRPr>
          </a:p>
          <a:p>
            <a:pPr marL="12700">
              <a:spcBef>
                <a:spcPts val="219"/>
              </a:spcBef>
            </a:pPr>
            <a:r>
              <a:rPr lang="pt-BR" sz="800" b="1" spc="50" dirty="0" smtClean="0">
                <a:solidFill>
                  <a:srgbClr val="008000"/>
                </a:solidFill>
                <a:latin typeface="Arial Black" panose="020B0A04020102020204" pitchFamily="34" charset="0"/>
                <a:cs typeface="Arial"/>
              </a:rPr>
              <a:t>FEVEREIRO</a:t>
            </a:r>
            <a:endParaRPr lang="pt-BR" sz="800" b="1" spc="50" dirty="0">
              <a:solidFill>
                <a:srgbClr val="008000"/>
              </a:solidFill>
              <a:latin typeface="Arial Black" panose="020B0A04020102020204" pitchFamily="34" charset="0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219"/>
              </a:spcBef>
            </a:pPr>
            <a:r>
              <a:rPr lang="pt-BR" sz="800" spc="50" dirty="0">
                <a:latin typeface="Arial"/>
                <a:cs typeface="Arial"/>
              </a:rPr>
              <a:t>01 - Início do Ano Acadêmico</a:t>
            </a:r>
          </a:p>
          <a:p>
            <a:pPr marL="12700">
              <a:lnSpc>
                <a:spcPct val="100000"/>
              </a:lnSpc>
              <a:spcBef>
                <a:spcPts val="219"/>
              </a:spcBef>
            </a:pPr>
            <a:r>
              <a:rPr lang="pt-BR" sz="800" spc="50" dirty="0">
                <a:latin typeface="Arial"/>
                <a:cs typeface="Arial"/>
              </a:rPr>
              <a:t>01 - Planejamento Pedagógico - (</a:t>
            </a:r>
            <a:r>
              <a:rPr lang="pt-BR" sz="800" spc="50" dirty="0" smtClean="0">
                <a:latin typeface="Arial"/>
                <a:cs typeface="Arial"/>
              </a:rPr>
              <a:t>PROEN)</a:t>
            </a:r>
            <a:endParaRPr lang="pt-BR" sz="800" spc="50" dirty="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219"/>
              </a:spcBef>
            </a:pPr>
            <a:r>
              <a:rPr lang="pt-BR" sz="800" spc="50" dirty="0">
                <a:latin typeface="Arial"/>
                <a:cs typeface="Arial"/>
              </a:rPr>
              <a:t>02 e 05 - Planejamento Pedagógico - (Campi)</a:t>
            </a:r>
          </a:p>
          <a:p>
            <a:pPr marL="12700">
              <a:lnSpc>
                <a:spcPct val="100000"/>
              </a:lnSpc>
              <a:spcBef>
                <a:spcPts val="219"/>
              </a:spcBef>
            </a:pPr>
            <a:r>
              <a:rPr lang="pt-BR" sz="800" spc="50" dirty="0" smtClean="0">
                <a:latin typeface="Arial"/>
                <a:cs typeface="Arial"/>
              </a:rPr>
              <a:t>06 </a:t>
            </a:r>
            <a:r>
              <a:rPr lang="pt-BR" sz="800" spc="50" dirty="0">
                <a:latin typeface="Arial"/>
                <a:cs typeface="Arial"/>
              </a:rPr>
              <a:t>- Início do ano escolar - 1º Etapa (Forma Integrada) e 1º Semestre (Cursos EPTNM semestrais</a:t>
            </a:r>
            <a:r>
              <a:rPr lang="pt-BR" sz="800" spc="50" dirty="0" smtClean="0">
                <a:latin typeface="Arial"/>
                <a:cs typeface="Arial"/>
              </a:rPr>
              <a:t>)</a:t>
            </a:r>
            <a:endParaRPr lang="pt-BR" sz="800" spc="50" dirty="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219"/>
              </a:spcBef>
            </a:pPr>
            <a:r>
              <a:rPr lang="pt-BR" sz="800" spc="50" dirty="0">
                <a:latin typeface="Arial"/>
                <a:cs typeface="Arial"/>
              </a:rPr>
              <a:t>12 - Ponto Facultativo - Carnaval</a:t>
            </a:r>
          </a:p>
          <a:p>
            <a:pPr marL="12700">
              <a:lnSpc>
                <a:spcPct val="100000"/>
              </a:lnSpc>
              <a:spcBef>
                <a:spcPts val="219"/>
              </a:spcBef>
            </a:pPr>
            <a:r>
              <a:rPr lang="pt-BR" sz="800" spc="50" dirty="0">
                <a:latin typeface="Arial"/>
                <a:cs typeface="Arial"/>
              </a:rPr>
              <a:t>13 - Feriado Nacional - Carnaval</a:t>
            </a:r>
          </a:p>
          <a:p>
            <a:pPr marL="12700">
              <a:lnSpc>
                <a:spcPct val="100000"/>
              </a:lnSpc>
              <a:spcBef>
                <a:spcPts val="219"/>
              </a:spcBef>
            </a:pPr>
            <a:r>
              <a:rPr lang="pt-BR" sz="800" spc="50" dirty="0">
                <a:latin typeface="Arial"/>
                <a:cs typeface="Arial"/>
              </a:rPr>
              <a:t>14 - Quarta - Feira de Cinzas - Ponto Facultativo até às 14 </a:t>
            </a:r>
            <a:r>
              <a:rPr lang="pt-BR" sz="800" spc="50" dirty="0" smtClean="0">
                <a:latin typeface="Arial"/>
                <a:cs typeface="Arial"/>
              </a:rPr>
              <a:t>horas</a:t>
            </a:r>
          </a:p>
          <a:p>
            <a:pPr marL="12700">
              <a:lnSpc>
                <a:spcPct val="100000"/>
              </a:lnSpc>
              <a:spcBef>
                <a:spcPts val="219"/>
              </a:spcBef>
            </a:pPr>
            <a:endParaRPr lang="pt-BR" sz="800" spc="50" dirty="0">
              <a:latin typeface="Arial"/>
              <a:cs typeface="Arial"/>
            </a:endParaRPr>
          </a:p>
          <a:p>
            <a:pPr marL="12700">
              <a:spcBef>
                <a:spcPts val="219"/>
              </a:spcBef>
            </a:pPr>
            <a:r>
              <a:rPr lang="pt-BR" sz="800" b="1" spc="50" dirty="0" smtClean="0">
                <a:solidFill>
                  <a:srgbClr val="008000"/>
                </a:solidFill>
                <a:latin typeface="Arial Black" panose="020B0A04020102020204" pitchFamily="34" charset="0"/>
                <a:cs typeface="Arial"/>
              </a:rPr>
              <a:t>MARÇO</a:t>
            </a:r>
            <a:endParaRPr lang="pt-BR" sz="800" b="1" spc="50" dirty="0">
              <a:solidFill>
                <a:srgbClr val="008000"/>
              </a:solidFill>
              <a:latin typeface="Arial Black" panose="020B0A04020102020204" pitchFamily="34" charset="0"/>
              <a:cs typeface="Arial"/>
            </a:endParaRPr>
          </a:p>
          <a:p>
            <a:pPr marL="12700">
              <a:lnSpc>
                <a:spcPts val="955"/>
              </a:lnSpc>
            </a:pPr>
            <a:r>
              <a:rPr lang="pt-BR" sz="800" dirty="0">
                <a:latin typeface="Arial"/>
                <a:cs typeface="Arial"/>
              </a:rPr>
              <a:t>08 - Dia Internacional da Mulher</a:t>
            </a:r>
          </a:p>
          <a:p>
            <a:pPr marL="12700">
              <a:lnSpc>
                <a:spcPts val="955"/>
              </a:lnSpc>
            </a:pPr>
            <a:r>
              <a:rPr lang="pt-BR" sz="800" dirty="0">
                <a:latin typeface="Arial"/>
                <a:cs typeface="Arial"/>
              </a:rPr>
              <a:t>11 - Dia Internacional das Meninas e Mulheres na </a:t>
            </a:r>
            <a:r>
              <a:rPr lang="pt-BR" sz="800" dirty="0" smtClean="0">
                <a:latin typeface="Arial"/>
                <a:cs typeface="Arial"/>
              </a:rPr>
              <a:t>Ciência</a:t>
            </a:r>
            <a:endParaRPr lang="pt-BR" sz="800" dirty="0">
              <a:latin typeface="Arial"/>
              <a:cs typeface="Arial"/>
            </a:endParaRPr>
          </a:p>
          <a:p>
            <a:pPr marL="12700">
              <a:lnSpc>
                <a:spcPts val="955"/>
              </a:lnSpc>
            </a:pPr>
            <a:r>
              <a:rPr lang="pt-BR" sz="800" spc="50" dirty="0" smtClean="0">
                <a:latin typeface="Arial"/>
                <a:cs typeface="Arial"/>
              </a:rPr>
              <a:t>20 - </a:t>
            </a:r>
            <a:r>
              <a:rPr lang="pt-BR" sz="800" spc="50" dirty="0">
                <a:latin typeface="Arial"/>
                <a:cs typeface="Arial"/>
              </a:rPr>
              <a:t>VI Dia da Aquicultura do IFAM (NUPA)</a:t>
            </a:r>
          </a:p>
          <a:p>
            <a:pPr marL="12700">
              <a:lnSpc>
                <a:spcPts val="955"/>
              </a:lnSpc>
            </a:pPr>
            <a:r>
              <a:rPr lang="pt-BR" sz="800" dirty="0" smtClean="0">
                <a:latin typeface="Arial"/>
                <a:cs typeface="Arial"/>
              </a:rPr>
              <a:t>25 </a:t>
            </a:r>
            <a:r>
              <a:rPr lang="pt-BR" sz="800" dirty="0">
                <a:latin typeface="Arial"/>
                <a:cs typeface="Arial"/>
              </a:rPr>
              <a:t>a 28 - Reunião Pedagógica: Planejamento das Práticas Integradoras e Atividades Complementares - Diretorias de Ensino dos campi</a:t>
            </a:r>
          </a:p>
          <a:p>
            <a:pPr marL="12700">
              <a:lnSpc>
                <a:spcPts val="955"/>
              </a:lnSpc>
            </a:pPr>
            <a:r>
              <a:rPr lang="pt-BR" sz="800" dirty="0">
                <a:latin typeface="Arial"/>
                <a:cs typeface="Arial"/>
              </a:rPr>
              <a:t>29 - Sexta-feira Santa</a:t>
            </a:r>
          </a:p>
          <a:p>
            <a:pPr marL="12700">
              <a:lnSpc>
                <a:spcPts val="955"/>
              </a:lnSpc>
            </a:pPr>
            <a:r>
              <a:rPr lang="pt-BR" sz="800" dirty="0">
                <a:latin typeface="Arial"/>
                <a:cs typeface="Arial"/>
              </a:rPr>
              <a:t>31 - Páscoa</a:t>
            </a:r>
          </a:p>
          <a:p>
            <a:pPr marL="12700">
              <a:lnSpc>
                <a:spcPct val="100000"/>
              </a:lnSpc>
              <a:spcBef>
                <a:spcPts val="219"/>
              </a:spcBef>
            </a:pPr>
            <a:endParaRPr lang="pt-BR" sz="800" spc="50" dirty="0" smtClean="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219"/>
              </a:spcBef>
            </a:pPr>
            <a:r>
              <a:rPr lang="pt-BR" sz="800" b="1" spc="50" dirty="0">
                <a:solidFill>
                  <a:srgbClr val="008000"/>
                </a:solidFill>
                <a:latin typeface="Arial Black" panose="020B0A04020102020204" pitchFamily="34" charset="0"/>
                <a:cs typeface="Arial"/>
              </a:rPr>
              <a:t>ABRIL</a:t>
            </a:r>
          </a:p>
          <a:p>
            <a:pPr marL="12700">
              <a:spcBef>
                <a:spcPts val="219"/>
              </a:spcBef>
            </a:pPr>
            <a:r>
              <a:rPr lang="pt-BR" sz="800" spc="50" dirty="0" smtClean="0">
                <a:latin typeface="Arial"/>
                <a:cs typeface="Arial"/>
              </a:rPr>
              <a:t>09 a 11 – </a:t>
            </a:r>
            <a:r>
              <a:rPr lang="pt-BR" sz="800" spc="50" dirty="0">
                <a:latin typeface="Arial"/>
                <a:cs typeface="Arial"/>
              </a:rPr>
              <a:t>Encontro de Integração Ensino, Pesquisa, Extensão, Gestão de Pessoas e Administração</a:t>
            </a:r>
          </a:p>
          <a:p>
            <a:pPr marL="12700">
              <a:spcBef>
                <a:spcPts val="219"/>
              </a:spcBef>
            </a:pPr>
            <a:r>
              <a:rPr lang="pt-BR" sz="800" spc="50" dirty="0" smtClean="0">
                <a:latin typeface="Arial"/>
                <a:cs typeface="Arial"/>
              </a:rPr>
              <a:t>15 </a:t>
            </a:r>
            <a:r>
              <a:rPr lang="pt-BR" sz="800" spc="50" dirty="0">
                <a:latin typeface="Arial"/>
                <a:cs typeface="Arial"/>
              </a:rPr>
              <a:t>a 19 - Semana dos Povos Indígenas </a:t>
            </a:r>
          </a:p>
          <a:p>
            <a:pPr marL="12700">
              <a:spcBef>
                <a:spcPts val="219"/>
              </a:spcBef>
            </a:pPr>
            <a:r>
              <a:rPr lang="pt-BR" sz="800" dirty="0" smtClean="0">
                <a:latin typeface="Arial"/>
                <a:cs typeface="Arial"/>
              </a:rPr>
              <a:t>17 </a:t>
            </a:r>
            <a:r>
              <a:rPr lang="pt-BR" sz="800" dirty="0">
                <a:latin typeface="Arial"/>
                <a:cs typeface="Arial"/>
              </a:rPr>
              <a:t>a 19 - XIII Encontro de Gestores de Extensão do IFAM </a:t>
            </a:r>
          </a:p>
          <a:p>
            <a:pPr marL="12700">
              <a:spcBef>
                <a:spcPts val="219"/>
              </a:spcBef>
            </a:pPr>
            <a:r>
              <a:rPr lang="pt-BR" sz="800" spc="50" dirty="0" smtClean="0">
                <a:latin typeface="Arial"/>
                <a:cs typeface="Arial"/>
              </a:rPr>
              <a:t>18 a 19 </a:t>
            </a:r>
            <a:r>
              <a:rPr lang="pt-BR" sz="800" dirty="0" smtClean="0">
                <a:latin typeface="Arial"/>
                <a:cs typeface="Arial"/>
              </a:rPr>
              <a:t>- II Encontro dos Núcleos de </a:t>
            </a:r>
            <a:r>
              <a:rPr lang="pt-BR" sz="800" dirty="0" err="1" smtClean="0">
                <a:latin typeface="Arial"/>
                <a:cs typeface="Arial"/>
              </a:rPr>
              <a:t>EaD</a:t>
            </a:r>
            <a:r>
              <a:rPr lang="pt-BR" sz="800" dirty="0" smtClean="0">
                <a:latin typeface="Arial"/>
                <a:cs typeface="Arial"/>
              </a:rPr>
              <a:t> do IFAM </a:t>
            </a:r>
          </a:p>
          <a:p>
            <a:pPr marL="12700">
              <a:spcBef>
                <a:spcPts val="219"/>
              </a:spcBef>
            </a:pPr>
            <a:r>
              <a:rPr lang="pt-BR" sz="800" spc="50" dirty="0" smtClean="0">
                <a:latin typeface="Arial"/>
                <a:cs typeface="Arial"/>
              </a:rPr>
              <a:t>21 - Feriado Nacional - Tiradentes</a:t>
            </a:r>
          </a:p>
          <a:p>
            <a:pPr marL="12700">
              <a:lnSpc>
                <a:spcPct val="100000"/>
              </a:lnSpc>
              <a:spcBef>
                <a:spcPts val="219"/>
              </a:spcBef>
            </a:pPr>
            <a:r>
              <a:rPr lang="pt-BR" sz="800" spc="50" dirty="0" smtClean="0">
                <a:latin typeface="Arial"/>
                <a:cs typeface="Arial"/>
              </a:rPr>
              <a:t>22 a 26 - </a:t>
            </a:r>
            <a:r>
              <a:rPr lang="pt-BR" sz="800" spc="50" dirty="0">
                <a:latin typeface="Arial"/>
                <a:cs typeface="Arial"/>
              </a:rPr>
              <a:t>Reunião Pedagógica: Planejamento das Práticas Integradoras e Atividades Complementares - Diretorias de Ensino dos campi</a:t>
            </a:r>
          </a:p>
          <a:p>
            <a:pPr marL="12700">
              <a:spcBef>
                <a:spcPts val="219"/>
              </a:spcBef>
            </a:pPr>
            <a:r>
              <a:rPr lang="pt-BR" sz="800" spc="50" dirty="0">
                <a:latin typeface="Arial"/>
                <a:cs typeface="Arial"/>
              </a:rPr>
              <a:t>26 – Dia mundial da Propriedade Intelectual</a:t>
            </a:r>
          </a:p>
          <a:p>
            <a:pPr marL="12700">
              <a:lnSpc>
                <a:spcPct val="100000"/>
              </a:lnSpc>
              <a:spcBef>
                <a:spcPts val="219"/>
              </a:spcBef>
            </a:pPr>
            <a:r>
              <a:rPr lang="pt-BR" sz="800" spc="50" dirty="0" smtClean="0">
                <a:latin typeface="Arial"/>
                <a:cs typeface="Arial"/>
              </a:rPr>
              <a:t>A </a:t>
            </a:r>
            <a:r>
              <a:rPr lang="pt-BR" sz="800" spc="50" dirty="0">
                <a:latin typeface="Arial"/>
                <a:cs typeface="Arial"/>
              </a:rPr>
              <a:t>definir: deflagração do processo seletivo 2024/2</a:t>
            </a:r>
            <a:endParaRPr lang="pt-BR" sz="800" dirty="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219"/>
              </a:spcBef>
            </a:pPr>
            <a:endParaRPr lang="pt-BR" sz="800" spc="50" dirty="0" smtClean="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219"/>
              </a:spcBef>
            </a:pPr>
            <a:r>
              <a:rPr lang="pt-BR" sz="800" b="1" spc="50" dirty="0">
                <a:solidFill>
                  <a:srgbClr val="008000"/>
                </a:solidFill>
                <a:latin typeface="Arial Black" panose="020B0A04020102020204" pitchFamily="34" charset="0"/>
                <a:cs typeface="Arial"/>
              </a:rPr>
              <a:t>Maio</a:t>
            </a:r>
          </a:p>
          <a:p>
            <a:pPr marL="12700">
              <a:lnSpc>
                <a:spcPct val="100000"/>
              </a:lnSpc>
              <a:spcBef>
                <a:spcPts val="219"/>
              </a:spcBef>
            </a:pPr>
            <a:r>
              <a:rPr lang="pt-BR" sz="800" spc="50" dirty="0">
                <a:latin typeface="Arial"/>
                <a:cs typeface="Arial"/>
              </a:rPr>
              <a:t>01 - Feriado Nacional - Dia Mundial do Trabalho</a:t>
            </a:r>
          </a:p>
          <a:p>
            <a:pPr marL="12700">
              <a:lnSpc>
                <a:spcPct val="100000"/>
              </a:lnSpc>
              <a:spcBef>
                <a:spcPts val="219"/>
              </a:spcBef>
            </a:pPr>
            <a:r>
              <a:rPr lang="pt-BR" sz="800" spc="50" dirty="0">
                <a:latin typeface="Arial"/>
                <a:cs typeface="Arial"/>
              </a:rPr>
              <a:t>12 - Dia das Mães</a:t>
            </a:r>
          </a:p>
          <a:p>
            <a:pPr marL="12700">
              <a:lnSpc>
                <a:spcPct val="100000"/>
              </a:lnSpc>
              <a:spcBef>
                <a:spcPts val="219"/>
              </a:spcBef>
            </a:pPr>
            <a:r>
              <a:rPr lang="pt-BR" sz="800" spc="50" dirty="0">
                <a:latin typeface="Arial"/>
                <a:cs typeface="Arial"/>
              </a:rPr>
              <a:t>13 a 17 - Semana Nacional de Combate à Exploração Sexual de Crianças e Adolescentes</a:t>
            </a:r>
          </a:p>
          <a:p>
            <a:pPr marL="12700">
              <a:spcBef>
                <a:spcPts val="219"/>
              </a:spcBef>
            </a:pPr>
            <a:r>
              <a:rPr lang="pt-BR" sz="800" spc="50" dirty="0" smtClean="0">
                <a:latin typeface="Arial"/>
                <a:cs typeface="Arial"/>
              </a:rPr>
              <a:t>21 </a:t>
            </a:r>
            <a:r>
              <a:rPr lang="pt-BR" sz="800" spc="50" dirty="0">
                <a:latin typeface="Arial"/>
                <a:cs typeface="Arial"/>
              </a:rPr>
              <a:t>a 23 – VI FORGRAD e I Seminário Amazônico de Formação de Professores do IFAM</a:t>
            </a:r>
          </a:p>
          <a:p>
            <a:pPr marL="12700">
              <a:spcBef>
                <a:spcPts val="219"/>
              </a:spcBef>
            </a:pPr>
            <a:r>
              <a:rPr lang="pt-BR" sz="800" spc="50" dirty="0" smtClean="0">
                <a:latin typeface="Arial"/>
                <a:cs typeface="Arial"/>
              </a:rPr>
              <a:t>27 </a:t>
            </a:r>
            <a:r>
              <a:rPr lang="pt-BR" sz="800" spc="50" dirty="0">
                <a:latin typeface="Arial"/>
                <a:cs typeface="Arial"/>
              </a:rPr>
              <a:t>a 29 - Reunião Pedagógica: Planejamento das Práticas Integradoras e Atividades Complementares - Diretorias de Ensino dos campi</a:t>
            </a:r>
          </a:p>
          <a:p>
            <a:pPr marL="12700">
              <a:spcBef>
                <a:spcPts val="219"/>
              </a:spcBef>
            </a:pPr>
            <a:r>
              <a:rPr lang="pt-BR" sz="800" spc="50" dirty="0">
                <a:latin typeface="Arial"/>
                <a:cs typeface="Arial"/>
              </a:rPr>
              <a:t>30 - Feriado Nacional - Corpus Christi</a:t>
            </a:r>
          </a:p>
          <a:p>
            <a:pPr marL="12700">
              <a:spcBef>
                <a:spcPts val="219"/>
              </a:spcBef>
            </a:pPr>
            <a:r>
              <a:rPr lang="pt-BR" sz="800" spc="50" dirty="0">
                <a:latin typeface="Arial"/>
                <a:cs typeface="Arial"/>
              </a:rPr>
              <a:t>Semana Nacional de Combate ao Assédio e à Discriminação para os servidores pela PROGESP</a:t>
            </a:r>
          </a:p>
          <a:p>
            <a:pPr marL="12700">
              <a:lnSpc>
                <a:spcPct val="100000"/>
              </a:lnSpc>
              <a:spcBef>
                <a:spcPts val="219"/>
              </a:spcBef>
            </a:pPr>
            <a:endParaRPr lang="pt-BR" sz="800" spc="50" dirty="0" smtClean="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219"/>
              </a:spcBef>
            </a:pPr>
            <a:r>
              <a:rPr lang="pt-BR" sz="800" b="1" spc="50" dirty="0">
                <a:solidFill>
                  <a:srgbClr val="008000"/>
                </a:solidFill>
                <a:latin typeface="Arial Black" panose="020B0A04020102020204" pitchFamily="34" charset="0"/>
                <a:cs typeface="Arial"/>
              </a:rPr>
              <a:t>JUNHO</a:t>
            </a:r>
          </a:p>
          <a:p>
            <a:pPr marL="12700">
              <a:spcBef>
                <a:spcPts val="219"/>
              </a:spcBef>
            </a:pPr>
            <a:r>
              <a:rPr lang="pt-BR" sz="800" spc="50" dirty="0">
                <a:latin typeface="Arial"/>
                <a:cs typeface="Arial"/>
              </a:rPr>
              <a:t>26 a 28 – Encontro de Gestão de </a:t>
            </a:r>
            <a:r>
              <a:rPr lang="pt-BR" sz="800" spc="50" dirty="0" smtClean="0">
                <a:latin typeface="Arial"/>
                <a:cs typeface="Arial"/>
              </a:rPr>
              <a:t>Pessoas</a:t>
            </a:r>
          </a:p>
          <a:p>
            <a:pPr marL="12700">
              <a:spcBef>
                <a:spcPts val="219"/>
              </a:spcBef>
            </a:pPr>
            <a:r>
              <a:rPr lang="pt-BR" sz="800" spc="50" dirty="0">
                <a:latin typeface="Arial"/>
                <a:cs typeface="Arial"/>
              </a:rPr>
              <a:t>27 Semana de empreendedorismo AYTY/PROEX – II Jornada de Integração promovendo o empreendedorismo</a:t>
            </a:r>
          </a:p>
          <a:p>
            <a:pPr marL="12700">
              <a:spcBef>
                <a:spcPts val="219"/>
              </a:spcBef>
            </a:pPr>
            <a:r>
              <a:rPr lang="pt-BR" sz="800" spc="50" dirty="0" smtClean="0">
                <a:latin typeface="Arial"/>
                <a:cs typeface="Arial"/>
              </a:rPr>
              <a:t>28 </a:t>
            </a:r>
            <a:r>
              <a:rPr lang="pt-BR" sz="800" spc="50" dirty="0">
                <a:latin typeface="Arial"/>
                <a:cs typeface="Arial"/>
              </a:rPr>
              <a:t>– Término da 2ª etapa - Forma Integrada (100 dias)</a:t>
            </a:r>
          </a:p>
          <a:p>
            <a:pPr marL="12700">
              <a:lnSpc>
                <a:spcPct val="100000"/>
              </a:lnSpc>
              <a:spcBef>
                <a:spcPts val="219"/>
              </a:spcBef>
            </a:pPr>
            <a:r>
              <a:rPr lang="pt-BR" sz="800" spc="50" dirty="0">
                <a:latin typeface="Arial"/>
                <a:cs typeface="Arial"/>
              </a:rPr>
              <a:t>28 - Término do 1° Semestre (Cursos EPTNM semestrais)</a:t>
            </a:r>
          </a:p>
          <a:p>
            <a:pPr marL="12700">
              <a:spcBef>
                <a:spcPts val="219"/>
              </a:spcBef>
            </a:pPr>
            <a:r>
              <a:rPr lang="pt-BR" sz="800" spc="50" dirty="0">
                <a:latin typeface="Arial"/>
                <a:cs typeface="Arial"/>
              </a:rPr>
              <a:t>29 - Dia do Pescador (NUPA)</a:t>
            </a:r>
          </a:p>
          <a:p>
            <a:pPr marL="12700">
              <a:lnSpc>
                <a:spcPct val="100000"/>
              </a:lnSpc>
              <a:spcBef>
                <a:spcPts val="219"/>
              </a:spcBef>
            </a:pPr>
            <a:endParaRPr lang="pt-BR" sz="800" spc="50" dirty="0" smtClean="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219"/>
              </a:spcBef>
            </a:pPr>
            <a:r>
              <a:rPr lang="pt-BR" sz="800" b="1" spc="50" dirty="0" smtClean="0">
                <a:solidFill>
                  <a:srgbClr val="008000"/>
                </a:solidFill>
                <a:latin typeface="Arial Black" panose="020B0A04020102020204" pitchFamily="34" charset="0"/>
                <a:cs typeface="Arial"/>
              </a:rPr>
              <a:t>JULHO</a:t>
            </a:r>
            <a:endParaRPr lang="pt-BR" sz="800" b="1" spc="50" dirty="0">
              <a:solidFill>
                <a:srgbClr val="008000"/>
              </a:solidFill>
              <a:latin typeface="Arial Black" panose="020B0A04020102020204" pitchFamily="34" charset="0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219"/>
              </a:spcBef>
            </a:pPr>
            <a:r>
              <a:rPr lang="pt-BR" sz="800" spc="50" dirty="0">
                <a:latin typeface="Arial"/>
                <a:cs typeface="Arial"/>
              </a:rPr>
              <a:t>08 a 22 - Recesso Escolar / Férias Docentes</a:t>
            </a:r>
          </a:p>
          <a:p>
            <a:pPr marL="12700">
              <a:spcBef>
                <a:spcPts val="219"/>
              </a:spcBef>
            </a:pPr>
            <a:r>
              <a:rPr lang="pt-BR" sz="800" spc="50" dirty="0">
                <a:latin typeface="Arial"/>
                <a:cs typeface="Arial"/>
              </a:rPr>
              <a:t>10 a 12 - VII Encontro de Representantes de Bibliotecas do IFAM (ERBI)</a:t>
            </a:r>
          </a:p>
          <a:p>
            <a:pPr marL="12700">
              <a:lnSpc>
                <a:spcPct val="100000"/>
              </a:lnSpc>
              <a:spcBef>
                <a:spcPts val="219"/>
              </a:spcBef>
            </a:pPr>
            <a:r>
              <a:rPr lang="pt-BR" sz="800" spc="50" dirty="0" smtClean="0">
                <a:latin typeface="Arial"/>
                <a:cs typeface="Arial"/>
              </a:rPr>
              <a:t>23 </a:t>
            </a:r>
            <a:r>
              <a:rPr lang="pt-BR" sz="800" spc="50" dirty="0">
                <a:latin typeface="Arial"/>
                <a:cs typeface="Arial"/>
              </a:rPr>
              <a:t>- Encontro de Formação Pedagógica 2024/2 – PROEN</a:t>
            </a:r>
          </a:p>
          <a:p>
            <a:pPr marL="12700">
              <a:lnSpc>
                <a:spcPct val="100000"/>
              </a:lnSpc>
              <a:spcBef>
                <a:spcPts val="219"/>
              </a:spcBef>
            </a:pPr>
            <a:r>
              <a:rPr lang="pt-BR" sz="800" spc="50" dirty="0">
                <a:latin typeface="Arial"/>
                <a:cs typeface="Arial"/>
              </a:rPr>
              <a:t>24 - Planejamento Pedagógico nos campi </a:t>
            </a:r>
          </a:p>
          <a:p>
            <a:pPr marL="12700">
              <a:lnSpc>
                <a:spcPct val="100000"/>
              </a:lnSpc>
              <a:spcBef>
                <a:spcPts val="219"/>
              </a:spcBef>
            </a:pPr>
            <a:r>
              <a:rPr lang="pt-BR" sz="800" spc="50" dirty="0">
                <a:latin typeface="Arial"/>
                <a:cs typeface="Arial"/>
              </a:rPr>
              <a:t>25 - Início do 2° semestre </a:t>
            </a:r>
            <a:r>
              <a:rPr lang="pt-BR" sz="800" spc="50" dirty="0" smtClean="0">
                <a:latin typeface="Arial"/>
                <a:cs typeface="Arial"/>
              </a:rPr>
              <a:t>e </a:t>
            </a:r>
            <a:r>
              <a:rPr lang="pt-BR" sz="800" spc="50" dirty="0">
                <a:latin typeface="Arial"/>
                <a:cs typeface="Arial"/>
              </a:rPr>
              <a:t>retorno da 3ª etapa </a:t>
            </a:r>
            <a:endParaRPr lang="pt-BR" sz="800" spc="50" dirty="0" smtClean="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219"/>
              </a:spcBef>
            </a:pPr>
            <a:r>
              <a:rPr lang="pt-BR" sz="800" b="1" spc="50" dirty="0" smtClean="0">
                <a:solidFill>
                  <a:srgbClr val="008000"/>
                </a:solidFill>
                <a:latin typeface="Arial Black" panose="020B0A04020102020204" pitchFamily="34" charset="0"/>
                <a:cs typeface="Arial"/>
              </a:rPr>
              <a:t>AGOSTO</a:t>
            </a:r>
          </a:p>
          <a:p>
            <a:pPr marL="12700">
              <a:spcBef>
                <a:spcPts val="219"/>
              </a:spcBef>
            </a:pPr>
            <a:r>
              <a:rPr lang="pt-BR" sz="800" spc="50" dirty="0">
                <a:latin typeface="Arial"/>
                <a:cs typeface="Arial"/>
              </a:rPr>
              <a:t>06 a 08 - VI Seminário do Ensino Médio Integrado e VI Simpósio da EJA</a:t>
            </a:r>
          </a:p>
          <a:p>
            <a:pPr marL="12700">
              <a:lnSpc>
                <a:spcPct val="100000"/>
              </a:lnSpc>
              <a:spcBef>
                <a:spcPts val="219"/>
              </a:spcBef>
            </a:pPr>
            <a:r>
              <a:rPr lang="pt-BR" sz="800" spc="50" dirty="0" smtClean="0">
                <a:latin typeface="Arial"/>
                <a:cs typeface="Arial"/>
              </a:rPr>
              <a:t>06 a 08 - XVII </a:t>
            </a:r>
            <a:r>
              <a:rPr lang="pt-BR" sz="800" spc="50" dirty="0">
                <a:latin typeface="Arial"/>
                <a:cs typeface="Arial"/>
              </a:rPr>
              <a:t>ENUPA: Encontro dos </a:t>
            </a:r>
            <a:r>
              <a:rPr lang="pt-BR" sz="800" spc="50" dirty="0" err="1">
                <a:latin typeface="Arial"/>
                <a:cs typeface="Arial"/>
              </a:rPr>
              <a:t>NUPAs</a:t>
            </a:r>
            <a:endParaRPr lang="pt-BR" sz="800" spc="50" dirty="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219"/>
              </a:spcBef>
            </a:pPr>
            <a:r>
              <a:rPr lang="pt-BR" sz="800" spc="50" dirty="0" smtClean="0">
                <a:latin typeface="Arial"/>
                <a:cs typeface="Arial"/>
              </a:rPr>
              <a:t>11 </a:t>
            </a:r>
            <a:r>
              <a:rPr lang="pt-BR" sz="800" spc="50" dirty="0">
                <a:latin typeface="Arial"/>
                <a:cs typeface="Arial"/>
              </a:rPr>
              <a:t>- Dia do estudante</a:t>
            </a:r>
          </a:p>
          <a:p>
            <a:pPr marL="12700">
              <a:spcBef>
                <a:spcPts val="219"/>
              </a:spcBef>
            </a:pPr>
            <a:r>
              <a:rPr lang="pt-BR" sz="800" spc="50" dirty="0">
                <a:latin typeface="Arial"/>
                <a:cs typeface="Arial"/>
              </a:rPr>
              <a:t>11 - Dia dos Pais</a:t>
            </a:r>
          </a:p>
          <a:p>
            <a:pPr marL="12700">
              <a:lnSpc>
                <a:spcPct val="100000"/>
              </a:lnSpc>
              <a:spcBef>
                <a:spcPts val="219"/>
              </a:spcBef>
            </a:pPr>
            <a:r>
              <a:rPr lang="pt-BR" sz="800" spc="50" dirty="0" smtClean="0">
                <a:latin typeface="Arial"/>
                <a:cs typeface="Arial"/>
              </a:rPr>
              <a:t>17 </a:t>
            </a:r>
            <a:r>
              <a:rPr lang="pt-BR" sz="800" spc="50" dirty="0">
                <a:latin typeface="Arial"/>
                <a:cs typeface="Arial"/>
              </a:rPr>
              <a:t>a 21 - JIFAM</a:t>
            </a:r>
          </a:p>
          <a:p>
            <a:r>
              <a:rPr lang="pt-BR" sz="800" spc="50" dirty="0">
                <a:latin typeface="Arial"/>
                <a:cs typeface="Arial"/>
              </a:rPr>
              <a:t>19 a 22 - II Encontro Nacional do Programa Jovem Aprendiz</a:t>
            </a:r>
          </a:p>
          <a:p>
            <a:r>
              <a:rPr lang="pt-BR" sz="800" spc="50" dirty="0">
                <a:latin typeface="Arial"/>
                <a:cs typeface="Arial"/>
              </a:rPr>
              <a:t>I Encontro dos Coordenadores do OMT – PROEX e III Encontro de Coordenadores de Estágio do IFAM </a:t>
            </a:r>
          </a:p>
          <a:p>
            <a:pPr marL="12700">
              <a:lnSpc>
                <a:spcPct val="100000"/>
              </a:lnSpc>
              <a:spcBef>
                <a:spcPts val="219"/>
              </a:spcBef>
            </a:pPr>
            <a:r>
              <a:rPr lang="pt-BR" sz="800" spc="50" dirty="0" smtClean="0">
                <a:latin typeface="Arial"/>
                <a:cs typeface="Arial"/>
              </a:rPr>
              <a:t>19 </a:t>
            </a:r>
            <a:r>
              <a:rPr lang="pt-BR" sz="800" spc="50" dirty="0">
                <a:latin typeface="Arial"/>
                <a:cs typeface="Arial"/>
              </a:rPr>
              <a:t>a 23 - Reunião Pedagógica: Planejamento das Práticas Integradoras e Atividades Complementares - Diretorias de Ensino dos campi.</a:t>
            </a:r>
          </a:p>
          <a:p>
            <a:pPr marL="12700">
              <a:spcBef>
                <a:spcPts val="219"/>
              </a:spcBef>
            </a:pPr>
            <a:r>
              <a:rPr lang="pt-BR" sz="800" spc="50" dirty="0">
                <a:latin typeface="Arial"/>
                <a:cs typeface="Arial"/>
              </a:rPr>
              <a:t>29 e 30 - II Simpósio de </a:t>
            </a:r>
            <a:r>
              <a:rPr lang="pt-BR" sz="800" spc="50" dirty="0" err="1">
                <a:latin typeface="Arial"/>
                <a:cs typeface="Arial"/>
              </a:rPr>
              <a:t>EaD</a:t>
            </a:r>
            <a:r>
              <a:rPr lang="pt-BR" sz="800" spc="50" dirty="0">
                <a:latin typeface="Arial"/>
                <a:cs typeface="Arial"/>
              </a:rPr>
              <a:t> do IFAM </a:t>
            </a:r>
          </a:p>
          <a:p>
            <a:pPr marL="12700">
              <a:lnSpc>
                <a:spcPct val="100000"/>
              </a:lnSpc>
              <a:spcBef>
                <a:spcPts val="219"/>
              </a:spcBef>
            </a:pPr>
            <a:endParaRPr lang="pt-BR" sz="800" spc="50" dirty="0" smtClean="0">
              <a:solidFill>
                <a:srgbClr val="008000"/>
              </a:solidFill>
              <a:latin typeface="Arial Black" panose="020B0A04020102020204" pitchFamily="34" charset="0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219"/>
              </a:spcBef>
            </a:pPr>
            <a:r>
              <a:rPr lang="pt-BR" sz="800" spc="50" dirty="0" smtClean="0">
                <a:solidFill>
                  <a:srgbClr val="008000"/>
                </a:solidFill>
                <a:latin typeface="Arial Black" panose="020B0A04020102020204" pitchFamily="34" charset="0"/>
                <a:cs typeface="Arial"/>
              </a:rPr>
              <a:t>SETEMBRO</a:t>
            </a:r>
          </a:p>
          <a:p>
            <a:r>
              <a:rPr lang="pt-BR" sz="800" dirty="0">
                <a:latin typeface="Arial" panose="020B0604020202020204" pitchFamily="34" charset="0"/>
                <a:cs typeface="Arial" panose="020B0604020202020204" pitchFamily="34" charset="0"/>
              </a:rPr>
              <a:t>05 - I Dia da Amazônia IFAM (NUPA) </a:t>
            </a:r>
          </a:p>
          <a:p>
            <a:r>
              <a:rPr lang="pt-BR" sz="800" dirty="0" smtClean="0">
                <a:latin typeface="Arial" panose="020B0604020202020204" pitchFamily="34" charset="0"/>
                <a:cs typeface="Arial" panose="020B0604020202020204" pitchFamily="34" charset="0"/>
              </a:rPr>
              <a:t>05 </a:t>
            </a:r>
            <a:r>
              <a:rPr lang="pt-BR" sz="800" dirty="0">
                <a:latin typeface="Arial" panose="020B0604020202020204" pitchFamily="34" charset="0"/>
                <a:cs typeface="Arial" panose="020B0604020202020204" pitchFamily="34" charset="0"/>
              </a:rPr>
              <a:t>- Feriado Estadual - Elevação do Amazonas à Categoria de Província</a:t>
            </a:r>
          </a:p>
          <a:p>
            <a:r>
              <a:rPr lang="pt-BR" sz="800" dirty="0">
                <a:latin typeface="Arial" panose="020B0604020202020204" pitchFamily="34" charset="0"/>
                <a:cs typeface="Arial" panose="020B0604020202020204" pitchFamily="34" charset="0"/>
              </a:rPr>
              <a:t>07 - Feriado Nacional- Independência do Brasil</a:t>
            </a:r>
          </a:p>
          <a:p>
            <a:r>
              <a:rPr lang="pt-BR" sz="800" spc="50" dirty="0">
                <a:latin typeface="Arial"/>
                <a:cs typeface="Arial"/>
              </a:rPr>
              <a:t>17 a 19 - III Encontro do Núcleo de Ensino, Pesquisa e Extensão Florestal </a:t>
            </a:r>
            <a:endParaRPr lang="pt-BR" sz="800" spc="50" dirty="0" smtClean="0">
              <a:latin typeface="Arial"/>
              <a:cs typeface="Arial"/>
            </a:endParaRPr>
          </a:p>
          <a:p>
            <a:r>
              <a:rPr lang="pt-BR" sz="800" dirty="0" smtClean="0">
                <a:latin typeface="Arial" panose="020B0604020202020204" pitchFamily="34" charset="0"/>
                <a:cs typeface="Arial" panose="020B0604020202020204" pitchFamily="34" charset="0"/>
              </a:rPr>
              <a:t>25 </a:t>
            </a:r>
            <a:r>
              <a:rPr lang="pt-BR" sz="800" dirty="0">
                <a:latin typeface="Arial" panose="020B0604020202020204" pitchFamily="34" charset="0"/>
                <a:cs typeface="Arial" panose="020B0604020202020204" pitchFamily="34" charset="0"/>
              </a:rPr>
              <a:t>a 27 - I Fórum de Saúde no Trabalho</a:t>
            </a:r>
          </a:p>
          <a:p>
            <a:r>
              <a:rPr lang="pt-BR" sz="800" dirty="0" smtClean="0">
                <a:latin typeface="Arial" panose="020B0604020202020204" pitchFamily="34" charset="0"/>
                <a:cs typeface="Arial" panose="020B0604020202020204" pitchFamily="34" charset="0"/>
              </a:rPr>
              <a:t>23/09 </a:t>
            </a:r>
            <a:r>
              <a:rPr lang="pt-BR" sz="800" dirty="0">
                <a:latin typeface="Arial" panose="020B0604020202020204" pitchFamily="34" charset="0"/>
                <a:cs typeface="Arial" panose="020B0604020202020204" pitchFamily="34" charset="0"/>
              </a:rPr>
              <a:t>a </a:t>
            </a:r>
            <a:r>
              <a:rPr lang="pt-BR" sz="800" dirty="0" smtClean="0">
                <a:latin typeface="Arial" panose="020B0604020202020204" pitchFamily="34" charset="0"/>
                <a:cs typeface="Arial" panose="020B0604020202020204" pitchFamily="34" charset="0"/>
              </a:rPr>
              <a:t>27/09 </a:t>
            </a:r>
            <a:r>
              <a:rPr lang="pt-BR" sz="800" dirty="0">
                <a:latin typeface="Arial" panose="020B0604020202020204" pitchFamily="34" charset="0"/>
                <a:cs typeface="Arial" panose="020B0604020202020204" pitchFamily="34" charset="0"/>
              </a:rPr>
              <a:t>- Reunião Pedagógica: Planejamento das Práticas</a:t>
            </a:r>
          </a:p>
          <a:p>
            <a:r>
              <a:rPr lang="pt-BR" sz="800" dirty="0">
                <a:latin typeface="Arial" panose="020B0604020202020204" pitchFamily="34" charset="0"/>
                <a:cs typeface="Arial" panose="020B0604020202020204" pitchFamily="34" charset="0"/>
              </a:rPr>
              <a:t>Integradoras e Atividades Complementares - Diretorias de Ensino dos</a:t>
            </a:r>
          </a:p>
          <a:p>
            <a:r>
              <a:rPr lang="pt-BR" sz="800" dirty="0">
                <a:latin typeface="Arial" panose="020B0604020202020204" pitchFamily="34" charset="0"/>
                <a:cs typeface="Arial" panose="020B0604020202020204" pitchFamily="34" charset="0"/>
              </a:rPr>
              <a:t>campi.</a:t>
            </a:r>
          </a:p>
          <a:p>
            <a:pPr marL="12700">
              <a:spcBef>
                <a:spcPts val="219"/>
              </a:spcBef>
            </a:pPr>
            <a:r>
              <a:rPr lang="pt-BR" sz="800" dirty="0">
                <a:latin typeface="Arial" panose="020B0604020202020204" pitchFamily="34" charset="0"/>
                <a:cs typeface="Arial" panose="020B0604020202020204" pitchFamily="34" charset="0"/>
              </a:rPr>
              <a:t>24 a 26 - I Seminário de Internacionalização e VII Encontro do Centro de Idiomas do IFAM</a:t>
            </a:r>
          </a:p>
          <a:p>
            <a:pPr marL="12700">
              <a:spcBef>
                <a:spcPts val="219"/>
              </a:spcBef>
            </a:pPr>
            <a:r>
              <a:rPr lang="pt-BR" sz="800" spc="50" dirty="0" smtClean="0">
                <a:latin typeface="Arial"/>
                <a:cs typeface="Arial"/>
              </a:rPr>
              <a:t>A definir – </a:t>
            </a:r>
            <a:r>
              <a:rPr lang="pt-BR" sz="800" spc="50" dirty="0">
                <a:latin typeface="Arial"/>
                <a:cs typeface="Arial"/>
              </a:rPr>
              <a:t>JIF ETAPA NORTE</a:t>
            </a:r>
          </a:p>
          <a:p>
            <a:pPr marL="12700">
              <a:lnSpc>
                <a:spcPct val="100000"/>
              </a:lnSpc>
              <a:spcBef>
                <a:spcPts val="219"/>
              </a:spcBef>
            </a:pPr>
            <a:endParaRPr lang="pt-BR" sz="800" spc="50" dirty="0" smtClean="0">
              <a:solidFill>
                <a:srgbClr val="008000"/>
              </a:solidFill>
              <a:latin typeface="Arial Black" panose="020B0A04020102020204" pitchFamily="34" charset="0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219"/>
              </a:spcBef>
            </a:pPr>
            <a:r>
              <a:rPr lang="pt-BR" sz="800" spc="50" dirty="0" smtClean="0">
                <a:solidFill>
                  <a:srgbClr val="008000"/>
                </a:solidFill>
                <a:latin typeface="Arial Black" panose="020B0A04020102020204" pitchFamily="34" charset="0"/>
                <a:cs typeface="Arial"/>
              </a:rPr>
              <a:t>OUTUBRO</a:t>
            </a:r>
          </a:p>
          <a:p>
            <a:pPr marL="12700">
              <a:lnSpc>
                <a:spcPct val="100000"/>
              </a:lnSpc>
              <a:spcBef>
                <a:spcPts val="219"/>
              </a:spcBef>
            </a:pPr>
            <a:r>
              <a:rPr lang="pt-BR" sz="800" spc="50" dirty="0" smtClean="0">
                <a:latin typeface="Arial"/>
                <a:cs typeface="Arial"/>
              </a:rPr>
              <a:t>12 </a:t>
            </a:r>
            <a:r>
              <a:rPr lang="pt-BR" sz="800" spc="50" dirty="0">
                <a:latin typeface="Arial"/>
                <a:cs typeface="Arial"/>
              </a:rPr>
              <a:t>- Feriado Nacional - Nossa Senhora Aparecida</a:t>
            </a:r>
          </a:p>
          <a:p>
            <a:pPr marL="12700">
              <a:lnSpc>
                <a:spcPct val="100000"/>
              </a:lnSpc>
              <a:spcBef>
                <a:spcPts val="219"/>
              </a:spcBef>
            </a:pPr>
            <a:r>
              <a:rPr lang="pt-BR" sz="800" spc="50" dirty="0">
                <a:latin typeface="Arial"/>
                <a:cs typeface="Arial"/>
              </a:rPr>
              <a:t>15 - Dia do Professor</a:t>
            </a:r>
          </a:p>
          <a:p>
            <a:pPr marL="12700">
              <a:lnSpc>
                <a:spcPct val="100000"/>
              </a:lnSpc>
              <a:spcBef>
                <a:spcPts val="219"/>
              </a:spcBef>
            </a:pPr>
            <a:r>
              <a:rPr lang="pt-BR" sz="800" spc="50" dirty="0">
                <a:latin typeface="Arial"/>
                <a:cs typeface="Arial"/>
              </a:rPr>
              <a:t>14/10 a 18/10 - Reunião Pedagógica: Planejamento das </a:t>
            </a:r>
            <a:r>
              <a:rPr lang="pt-BR" sz="800" spc="50" dirty="0" smtClean="0">
                <a:latin typeface="Arial"/>
                <a:cs typeface="Arial"/>
              </a:rPr>
              <a:t>Práticas Integradoras </a:t>
            </a:r>
            <a:r>
              <a:rPr lang="pt-BR" sz="800" spc="50" dirty="0">
                <a:latin typeface="Arial"/>
                <a:cs typeface="Arial"/>
              </a:rPr>
              <a:t>e Atividades Complementares - Diretorias de Ensino dos campi.</a:t>
            </a:r>
          </a:p>
          <a:p>
            <a:pPr marL="12700">
              <a:spcBef>
                <a:spcPts val="219"/>
              </a:spcBef>
            </a:pPr>
            <a:r>
              <a:rPr lang="pt-BR" sz="800" spc="50" dirty="0">
                <a:latin typeface="Arial"/>
                <a:cs typeface="Arial"/>
              </a:rPr>
              <a:t>14 a 20 </a:t>
            </a:r>
            <a:r>
              <a:rPr lang="pt-BR" sz="800" spc="50" dirty="0" smtClean="0">
                <a:latin typeface="Arial"/>
                <a:cs typeface="Arial"/>
              </a:rPr>
              <a:t>- </a:t>
            </a:r>
            <a:r>
              <a:rPr lang="pt-BR" sz="800" spc="50" dirty="0">
                <a:latin typeface="Arial"/>
                <a:cs typeface="Arial"/>
              </a:rPr>
              <a:t>Semana Nacional de Ciência e Tecnologia</a:t>
            </a:r>
          </a:p>
          <a:p>
            <a:pPr marL="12700">
              <a:spcBef>
                <a:spcPts val="219"/>
              </a:spcBef>
            </a:pPr>
            <a:r>
              <a:rPr lang="pt-BR" sz="800" spc="50" dirty="0">
                <a:latin typeface="Arial"/>
                <a:cs typeface="Arial"/>
              </a:rPr>
              <a:t>14 a 20 – Mostra de Extensão </a:t>
            </a:r>
            <a:endParaRPr lang="pt-BR" sz="800" spc="50" dirty="0" smtClean="0">
              <a:latin typeface="Arial"/>
              <a:cs typeface="Arial"/>
            </a:endParaRPr>
          </a:p>
          <a:p>
            <a:pPr marL="12700">
              <a:spcBef>
                <a:spcPts val="219"/>
              </a:spcBef>
            </a:pPr>
            <a:r>
              <a:rPr lang="pt-BR" sz="800" spc="50" dirty="0" smtClean="0">
                <a:latin typeface="Arial"/>
                <a:cs typeface="Arial"/>
              </a:rPr>
              <a:t>22 </a:t>
            </a:r>
            <a:r>
              <a:rPr lang="pt-BR" sz="800" spc="50" dirty="0">
                <a:latin typeface="Arial"/>
                <a:cs typeface="Arial"/>
              </a:rPr>
              <a:t>a 24 - V Encontro do Núcleo de Estudo Afro brasileiro e Indígenas </a:t>
            </a:r>
          </a:p>
          <a:p>
            <a:pPr marL="12700">
              <a:lnSpc>
                <a:spcPct val="100000"/>
              </a:lnSpc>
              <a:spcBef>
                <a:spcPts val="219"/>
              </a:spcBef>
            </a:pPr>
            <a:r>
              <a:rPr lang="pt-BR" sz="800" spc="50" dirty="0" smtClean="0">
                <a:latin typeface="Arial"/>
                <a:cs typeface="Arial"/>
              </a:rPr>
              <a:t>28 </a:t>
            </a:r>
            <a:r>
              <a:rPr lang="pt-BR" sz="800" spc="50" dirty="0">
                <a:latin typeface="Arial"/>
                <a:cs typeface="Arial"/>
              </a:rPr>
              <a:t>- Dia do Servidor Público</a:t>
            </a:r>
          </a:p>
          <a:p>
            <a:pPr marL="12700">
              <a:lnSpc>
                <a:spcPct val="100000"/>
              </a:lnSpc>
              <a:spcBef>
                <a:spcPts val="219"/>
              </a:spcBef>
            </a:pPr>
            <a:r>
              <a:rPr lang="pt-BR" sz="800" spc="50" dirty="0">
                <a:latin typeface="Arial"/>
                <a:cs typeface="Arial"/>
              </a:rPr>
              <a:t>A definir: deflagração do processo seletivo 2025/1</a:t>
            </a:r>
            <a:endParaRPr lang="pt-BR" sz="800" dirty="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219"/>
              </a:spcBef>
            </a:pPr>
            <a:endParaRPr lang="pt-BR" sz="800" spc="50" dirty="0" smtClean="0">
              <a:solidFill>
                <a:srgbClr val="008000"/>
              </a:solidFill>
              <a:latin typeface="Arial Black" panose="020B0A04020102020204" pitchFamily="34" charset="0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219"/>
              </a:spcBef>
            </a:pPr>
            <a:r>
              <a:rPr lang="pt-BR" sz="800" spc="50" dirty="0" smtClean="0">
                <a:solidFill>
                  <a:srgbClr val="008000"/>
                </a:solidFill>
                <a:latin typeface="Arial Black" panose="020B0A04020102020204" pitchFamily="34" charset="0"/>
                <a:cs typeface="Arial"/>
              </a:rPr>
              <a:t>NOVEMBRO</a:t>
            </a:r>
          </a:p>
          <a:p>
            <a:pPr marL="12700">
              <a:lnSpc>
                <a:spcPct val="100000"/>
              </a:lnSpc>
              <a:spcBef>
                <a:spcPts val="219"/>
              </a:spcBef>
            </a:pPr>
            <a:r>
              <a:rPr lang="pt-BR" sz="800" spc="50" dirty="0">
                <a:latin typeface="Arial"/>
                <a:cs typeface="Arial"/>
              </a:rPr>
              <a:t>02 - Feriado Nacional - Finados</a:t>
            </a:r>
          </a:p>
          <a:p>
            <a:pPr marL="12700">
              <a:spcBef>
                <a:spcPts val="219"/>
              </a:spcBef>
            </a:pPr>
            <a:r>
              <a:rPr lang="pt-BR" sz="800" spc="50" dirty="0" smtClean="0">
                <a:latin typeface="Arial"/>
                <a:cs typeface="Arial"/>
              </a:rPr>
              <a:t>07 </a:t>
            </a:r>
            <a:r>
              <a:rPr lang="pt-BR" sz="800" spc="50" dirty="0">
                <a:latin typeface="Arial"/>
                <a:cs typeface="Arial"/>
              </a:rPr>
              <a:t>e </a:t>
            </a:r>
            <a:r>
              <a:rPr lang="pt-BR" sz="800" spc="50" dirty="0" smtClean="0">
                <a:latin typeface="Arial"/>
                <a:cs typeface="Arial"/>
              </a:rPr>
              <a:t>08 </a:t>
            </a:r>
            <a:r>
              <a:rPr lang="pt-BR" sz="800" spc="50" dirty="0">
                <a:latin typeface="Arial"/>
                <a:cs typeface="Arial"/>
              </a:rPr>
              <a:t>– II Encontro das Ciências Agrárias do IFAM (NUPA/NEPF)</a:t>
            </a:r>
          </a:p>
          <a:p>
            <a:pPr marL="12700">
              <a:lnSpc>
                <a:spcPct val="100000"/>
              </a:lnSpc>
              <a:spcBef>
                <a:spcPts val="219"/>
              </a:spcBef>
            </a:pPr>
            <a:r>
              <a:rPr lang="pt-BR" sz="800" spc="50" dirty="0" smtClean="0">
                <a:latin typeface="Arial"/>
                <a:cs typeface="Arial"/>
              </a:rPr>
              <a:t>15 </a:t>
            </a:r>
            <a:r>
              <a:rPr lang="pt-BR" sz="800" spc="50" dirty="0">
                <a:latin typeface="Arial"/>
                <a:cs typeface="Arial"/>
              </a:rPr>
              <a:t>- Feriado Nacional - Proclamação da República</a:t>
            </a:r>
          </a:p>
          <a:p>
            <a:pPr marL="12700">
              <a:lnSpc>
                <a:spcPct val="100000"/>
              </a:lnSpc>
              <a:spcBef>
                <a:spcPts val="219"/>
              </a:spcBef>
            </a:pPr>
            <a:r>
              <a:rPr lang="pt-BR" sz="800" spc="50" dirty="0">
                <a:latin typeface="Arial"/>
                <a:cs typeface="Arial"/>
              </a:rPr>
              <a:t>20 - Feriado Estadual - Dia da Consciência Negra</a:t>
            </a:r>
          </a:p>
          <a:p>
            <a:r>
              <a:rPr lang="pt-BR" sz="800" spc="50" dirty="0" smtClean="0">
                <a:latin typeface="Arial"/>
                <a:cs typeface="Arial"/>
              </a:rPr>
              <a:t>21 </a:t>
            </a:r>
            <a:r>
              <a:rPr lang="pt-BR" sz="800" spc="50" dirty="0">
                <a:latin typeface="Arial"/>
                <a:cs typeface="Arial"/>
              </a:rPr>
              <a:t>– Dia Mundial da Pesca Artesanal (NUPA</a:t>
            </a:r>
            <a:r>
              <a:rPr lang="pt-BR" sz="800" spc="50" dirty="0" smtClean="0">
                <a:latin typeface="Arial"/>
                <a:cs typeface="Arial"/>
              </a:rPr>
              <a:t>) </a:t>
            </a:r>
            <a:endParaRPr lang="pt-BR" sz="800" spc="50" dirty="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219"/>
              </a:spcBef>
            </a:pPr>
            <a:r>
              <a:rPr lang="pt-BR" sz="800" spc="50" dirty="0" smtClean="0">
                <a:latin typeface="Arial"/>
                <a:cs typeface="Arial"/>
              </a:rPr>
              <a:t>25/11 </a:t>
            </a:r>
            <a:r>
              <a:rPr lang="pt-BR" sz="800" spc="50" dirty="0">
                <a:latin typeface="Arial"/>
                <a:cs typeface="Arial"/>
              </a:rPr>
              <a:t>a 29/11 - Reunião Pedagógica: Planejamento das Práticas Integradoras e Atividades Complementares - Diretorias de Ensino dos campi.</a:t>
            </a:r>
          </a:p>
          <a:p>
            <a:pPr marL="12700">
              <a:lnSpc>
                <a:spcPct val="100000"/>
              </a:lnSpc>
              <a:spcBef>
                <a:spcPts val="219"/>
              </a:spcBef>
            </a:pPr>
            <a:endParaRPr lang="pt-BR" sz="800" spc="50" dirty="0" smtClean="0">
              <a:solidFill>
                <a:srgbClr val="008000"/>
              </a:solidFill>
              <a:latin typeface="Arial Black" panose="020B0A04020102020204" pitchFamily="34" charset="0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219"/>
              </a:spcBef>
            </a:pPr>
            <a:r>
              <a:rPr lang="pt-BR" sz="800" spc="50" dirty="0" smtClean="0">
                <a:solidFill>
                  <a:srgbClr val="008000"/>
                </a:solidFill>
                <a:latin typeface="Arial Black" panose="020B0A04020102020204" pitchFamily="34" charset="0"/>
                <a:cs typeface="Arial"/>
              </a:rPr>
              <a:t>DEZEMBRO</a:t>
            </a:r>
          </a:p>
          <a:p>
            <a:pPr marL="12700">
              <a:lnSpc>
                <a:spcPct val="100000"/>
              </a:lnSpc>
              <a:spcBef>
                <a:spcPts val="219"/>
              </a:spcBef>
            </a:pPr>
            <a:r>
              <a:rPr lang="pt-BR" sz="800" spc="50" dirty="0">
                <a:latin typeface="Arial"/>
                <a:cs typeface="Arial"/>
              </a:rPr>
              <a:t>08 - Feriado Estadual - N. S. da Imaculada Conceição;</a:t>
            </a:r>
          </a:p>
          <a:p>
            <a:pPr marL="12700">
              <a:spcBef>
                <a:spcPts val="219"/>
              </a:spcBef>
            </a:pPr>
            <a:r>
              <a:rPr lang="pt-BR" sz="800" spc="50" dirty="0">
                <a:latin typeface="Arial"/>
                <a:cs typeface="Arial"/>
              </a:rPr>
              <a:t>09 - Término da 4ª etapa e término do 2° semestre;</a:t>
            </a:r>
          </a:p>
          <a:p>
            <a:pPr marL="12700">
              <a:spcBef>
                <a:spcPts val="219"/>
              </a:spcBef>
            </a:pPr>
            <a:r>
              <a:rPr lang="pt-BR" sz="800" spc="50" dirty="0" smtClean="0">
                <a:latin typeface="Arial"/>
                <a:cs typeface="Arial"/>
              </a:rPr>
              <a:t>23 </a:t>
            </a:r>
            <a:r>
              <a:rPr lang="pt-BR" sz="800" spc="50" dirty="0">
                <a:latin typeface="Arial"/>
                <a:cs typeface="Arial"/>
              </a:rPr>
              <a:t>- Fim do Ano Acadêmico</a:t>
            </a:r>
            <a:endParaRPr lang="pt-BR" sz="800" dirty="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219"/>
              </a:spcBef>
            </a:pPr>
            <a:r>
              <a:rPr lang="pt-BR" sz="800" spc="50" dirty="0">
                <a:latin typeface="Arial"/>
                <a:cs typeface="Arial"/>
              </a:rPr>
              <a:t>24 - Véspera de Natal;</a:t>
            </a:r>
          </a:p>
          <a:p>
            <a:pPr marL="12700">
              <a:lnSpc>
                <a:spcPct val="100000"/>
              </a:lnSpc>
              <a:spcBef>
                <a:spcPts val="219"/>
              </a:spcBef>
            </a:pPr>
            <a:r>
              <a:rPr lang="pt-BR" sz="800" spc="50" dirty="0">
                <a:latin typeface="Arial"/>
                <a:cs typeface="Arial"/>
              </a:rPr>
              <a:t>25 – Natal.</a:t>
            </a:r>
          </a:p>
          <a:p>
            <a:pPr marL="12700">
              <a:lnSpc>
                <a:spcPct val="100000"/>
              </a:lnSpc>
              <a:spcBef>
                <a:spcPts val="219"/>
              </a:spcBef>
            </a:pPr>
            <a:endParaRPr lang="pt-BR" sz="800" spc="50" dirty="0">
              <a:solidFill>
                <a:srgbClr val="008000"/>
              </a:solidFill>
              <a:latin typeface="Arial Black" panose="020B0A04020102020204" pitchFamily="34" charset="0"/>
              <a:cs typeface="Arial"/>
            </a:endParaRPr>
          </a:p>
        </p:txBody>
      </p:sp>
      <p:sp>
        <p:nvSpPr>
          <p:cNvPr id="18" name="object 18"/>
          <p:cNvSpPr/>
          <p:nvPr/>
        </p:nvSpPr>
        <p:spPr>
          <a:xfrm>
            <a:off x="5962223" y="10069442"/>
            <a:ext cx="1437067" cy="428255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5666933" y="389366"/>
            <a:ext cx="1732092" cy="866046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62772332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4224</TotalTime>
  <Words>2583</Words>
  <Application>Microsoft Office PowerPoint</Application>
  <PresentationFormat>Personalizar</PresentationFormat>
  <Paragraphs>792</Paragraphs>
  <Slides>6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6</vt:i4>
      </vt:variant>
    </vt:vector>
  </HeadingPairs>
  <TitlesOfParts>
    <vt:vector size="11" baseType="lpstr">
      <vt:lpstr>Arial</vt:lpstr>
      <vt:lpstr>Arial Black</vt:lpstr>
      <vt:lpstr>Calibri</vt:lpstr>
      <vt:lpstr>Trebuchet MS</vt:lpstr>
      <vt:lpstr>Office Theme</vt:lpstr>
      <vt:lpstr>Apresentação do PowerPoint</vt:lpstr>
      <vt:lpstr>Calendário Acadêmico 2024</vt:lpstr>
      <vt:lpstr>Calendário Acadêmico 2024</vt:lpstr>
      <vt:lpstr>Calendário Acadêmico 2024</vt:lpstr>
      <vt:lpstr>Calendário Acadêmico 2024</vt:lpstr>
      <vt:lpstr>EVENTOS INSTITUCIONAIS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Modelo - calendario academico 2024</dc:title>
  <dc:creator>TIME CCS</dc:creator>
  <cp:keywords>DAFl_50BRcI,BADOxLrd9Sk</cp:keywords>
  <cp:lastModifiedBy>Evellyze Martins Reinaldo Pinho</cp:lastModifiedBy>
  <cp:revision>107</cp:revision>
  <cp:lastPrinted>2023-09-28T16:58:10Z</cp:lastPrinted>
  <dcterms:created xsi:type="dcterms:W3CDTF">2023-06-16T17:59:46Z</dcterms:created>
  <dcterms:modified xsi:type="dcterms:W3CDTF">2023-12-21T00:23:16Z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2023-06-16T00:00:00Z</vt:filetime>
  </property>
  <property fmtid="{D5CDD505-2E9C-101B-9397-08002B2CF9AE}" pid="3" name="Creator">
    <vt:lpwstr>Canva</vt:lpwstr>
  </property>
  <property fmtid="{D5CDD505-2E9C-101B-9397-08002B2CF9AE}" pid="4" name="LastSaved">
    <vt:filetime>2023-06-16T00:00:00Z</vt:filetime>
  </property>
</Properties>
</file>