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0" r:id="rId4"/>
    <p:sldId id="275" r:id="rId5"/>
    <p:sldId id="278" r:id="rId6"/>
    <p:sldId id="279" r:id="rId7"/>
    <p:sldId id="280" r:id="rId8"/>
    <p:sldId id="281" r:id="rId9"/>
    <p:sldId id="282" r:id="rId10"/>
    <p:sldId id="271" r:id="rId11"/>
    <p:sldId id="274" r:id="rId12"/>
    <p:sldId id="273" r:id="rId1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226"/>
    <a:srgbClr val="C79033"/>
    <a:srgbClr val="EEB500"/>
    <a:srgbClr val="778166"/>
    <a:srgbClr val="894030"/>
    <a:srgbClr val="776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5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93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9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88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14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8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85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88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5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EE8E-D3C4-4D7D-AE59-83E0299D8BAE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7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gif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50810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101755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29702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076529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011751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2988420"/>
            <a:ext cx="8806774" cy="1371545"/>
          </a:xfrm>
          <a:prstGeom prst="rect">
            <a:avLst/>
          </a:prstGeom>
        </p:spPr>
      </p:pic>
      <p:pic>
        <p:nvPicPr>
          <p:cNvPr id="15" name="Picture 3" descr="C:\Users\Micro\Desktop\Seminario EJA\png\marca-dagua-IMAGEM-marrom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95486"/>
            <a:ext cx="4788024" cy="41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37" y="915566"/>
            <a:ext cx="3095980" cy="1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" y="0"/>
            <a:ext cx="9138926" cy="5143500"/>
          </a:xfrm>
          <a:prstGeom prst="rect">
            <a:avLst/>
          </a:prstGeom>
        </p:spPr>
      </p:pic>
      <p:sp>
        <p:nvSpPr>
          <p:cNvPr id="28" name="animaçã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3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9324528" y="443033"/>
            <a:ext cx="1700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 de descanso</a:t>
            </a:r>
          </a:p>
          <a:p>
            <a:r>
              <a:rPr lang="pt-BR" sz="1400" dirty="0"/>
              <a:t>Padrão do Seminário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55726"/>
            <a:ext cx="1894561" cy="4190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764" y="4548436"/>
            <a:ext cx="4248472" cy="3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1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44444E-6 7.62581E-7 L 0.17136 0.5575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78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18304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369249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397196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344023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279245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3255914"/>
            <a:ext cx="8806774" cy="13715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21" y="267494"/>
            <a:ext cx="1748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69" y="4145588"/>
            <a:ext cx="6385293" cy="126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animação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5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287929"/>
            <a:ext cx="6192688" cy="567642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3946743" y="1823793"/>
            <a:ext cx="1250514" cy="276999"/>
            <a:chOff x="3707904" y="1617925"/>
            <a:chExt cx="1512168" cy="334958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707904" y="1665029"/>
              <a:ext cx="1512168" cy="257302"/>
            </a:xfrm>
            <a:prstGeom prst="roundRect">
              <a:avLst>
                <a:gd name="adj" fmla="val 50000"/>
              </a:avLst>
            </a:prstGeom>
            <a:solidFill>
              <a:srgbClr val="778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956981" y="1617925"/>
              <a:ext cx="1014022" cy="33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+mj-lt"/>
                  <a:cs typeface="Calibri Light" pitchFamily="34" charset="0"/>
                </a:rPr>
                <a:t>Realização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9324528" y="443033"/>
            <a:ext cx="103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Telas finais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18304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369249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397196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344023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279245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3255914"/>
            <a:ext cx="8806774" cy="13715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21" y="267494"/>
            <a:ext cx="1748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69" y="4145588"/>
            <a:ext cx="6385293" cy="126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animação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5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845" y="2334294"/>
            <a:ext cx="6600310" cy="474912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6921886" y="1823793"/>
            <a:ext cx="1250514" cy="276999"/>
            <a:chOff x="3707904" y="1617925"/>
            <a:chExt cx="1512168" cy="334958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3707904" y="1665029"/>
              <a:ext cx="1512168" cy="257302"/>
            </a:xfrm>
            <a:prstGeom prst="roundRect">
              <a:avLst>
                <a:gd name="adj" fmla="val 50000"/>
              </a:avLst>
            </a:prstGeom>
            <a:solidFill>
              <a:srgbClr val="778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129419" y="1617925"/>
              <a:ext cx="669140" cy="33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+mj-lt"/>
                  <a:cs typeface="Calibri Light" pitchFamily="34" charset="0"/>
                </a:rPr>
                <a:t>Apoio</a:t>
              </a:r>
            </a:p>
          </p:txBody>
        </p:sp>
      </p:grpSp>
      <p:cxnSp>
        <p:nvCxnSpPr>
          <p:cNvPr id="4" name="Conector reto 3"/>
          <p:cNvCxnSpPr>
            <a:endCxn id="25" idx="1"/>
          </p:cNvCxnSpPr>
          <p:nvPr/>
        </p:nvCxnSpPr>
        <p:spPr>
          <a:xfrm>
            <a:off x="1271845" y="1969136"/>
            <a:ext cx="5650041" cy="0"/>
          </a:xfrm>
          <a:prstGeom prst="line">
            <a:avLst/>
          </a:prstGeom>
          <a:ln w="12700">
            <a:solidFill>
              <a:srgbClr val="7781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3321486" y="1823793"/>
            <a:ext cx="1250514" cy="276999"/>
            <a:chOff x="3707904" y="1617925"/>
            <a:chExt cx="1512168" cy="334958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3707904" y="1665029"/>
              <a:ext cx="1512168" cy="257302"/>
            </a:xfrm>
            <a:prstGeom prst="roundRect">
              <a:avLst>
                <a:gd name="adj" fmla="val 50000"/>
              </a:avLst>
            </a:prstGeom>
            <a:solidFill>
              <a:srgbClr val="778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006368" y="1617925"/>
              <a:ext cx="915241" cy="33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+mj-lt"/>
                  <a:cs typeface="Calibri Light" pitchFamily="34" charset="0"/>
                </a:rPr>
                <a:t>Parceiros</a:t>
              </a: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9324528" y="443033"/>
            <a:ext cx="103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Telas finais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18304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369249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397196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344023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279245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3255914"/>
            <a:ext cx="8806774" cy="1371545"/>
          </a:xfrm>
          <a:prstGeom prst="rect">
            <a:avLst/>
          </a:prstGeom>
        </p:spPr>
      </p:pic>
      <p:pic>
        <p:nvPicPr>
          <p:cNvPr id="15" name="Picture 3" descr="C:\Users\Micro\Desktop\Seminario EJA\png\marca-dagua-IMAGEM-marrom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62980"/>
            <a:ext cx="4788024" cy="41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21" y="267494"/>
            <a:ext cx="1748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69" y="4145588"/>
            <a:ext cx="6385293" cy="12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37" y="1183060"/>
            <a:ext cx="3095980" cy="1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nimação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8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wavw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32" y="3095894"/>
            <a:ext cx="2017780" cy="10668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584736"/>
            <a:ext cx="1894561" cy="419062"/>
          </a:xfrm>
          <a:prstGeom prst="rect">
            <a:avLst/>
          </a:prstGeom>
        </p:spPr>
      </p:pic>
      <p:sp>
        <p:nvSpPr>
          <p:cNvPr id="21" name="de trabalhos"/>
          <p:cNvSpPr txBox="1"/>
          <p:nvPr/>
        </p:nvSpPr>
        <p:spPr>
          <a:xfrm>
            <a:off x="1547664" y="3465785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894030"/>
                </a:solidFill>
                <a:latin typeface="Calibri Light" pitchFamily="34" charset="0"/>
                <a:cs typeface="Calibri Light" pitchFamily="34" charset="0"/>
              </a:rPr>
              <a:t>Obrigado pela participação!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324528" y="443033"/>
            <a:ext cx="103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Telas finais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1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44444E-6 7.62581E-7 L 0.17136 0.5575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78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50810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101755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29702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076529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011751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2988420"/>
            <a:ext cx="8806774" cy="1371545"/>
          </a:xfrm>
          <a:prstGeom prst="rect">
            <a:avLst/>
          </a:prstGeom>
        </p:spPr>
      </p:pic>
      <p:sp>
        <p:nvSpPr>
          <p:cNvPr id="28" name="animaçã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3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de trabalhos"/>
          <p:cNvSpPr txBox="1"/>
          <p:nvPr/>
        </p:nvSpPr>
        <p:spPr>
          <a:xfrm>
            <a:off x="1115616" y="1922105"/>
            <a:ext cx="705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rgbClr val="894030"/>
                </a:solidFill>
                <a:latin typeface="+mj-lt"/>
                <a:cs typeface="Calibri Light" pitchFamily="34" charset="0"/>
              </a:rPr>
              <a:t>Título do Trabalho: </a:t>
            </a:r>
          </a:p>
          <a:p>
            <a:pPr algn="ctr"/>
            <a:r>
              <a:rPr lang="pt-BR" sz="2400" b="1" i="1" dirty="0">
                <a:solidFill>
                  <a:srgbClr val="894030"/>
                </a:solidFill>
                <a:latin typeface="+mj-lt"/>
                <a:cs typeface="Calibri Light" pitchFamily="34" charset="0"/>
              </a:rPr>
              <a:t>subtítulo do trabalho</a:t>
            </a:r>
          </a:p>
        </p:txBody>
      </p:sp>
      <p:pic>
        <p:nvPicPr>
          <p:cNvPr id="13" name="wavw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445" y="2897118"/>
            <a:ext cx="2017780" cy="106680"/>
          </a:xfrm>
          <a:prstGeom prst="rect">
            <a:avLst/>
          </a:prstGeom>
        </p:spPr>
      </p:pic>
      <p:sp>
        <p:nvSpPr>
          <p:cNvPr id="23" name="de trabalhos"/>
          <p:cNvSpPr txBox="1"/>
          <p:nvPr/>
        </p:nvSpPr>
        <p:spPr>
          <a:xfrm>
            <a:off x="4167549" y="909651"/>
            <a:ext cx="95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894030"/>
                </a:solidFill>
                <a:latin typeface="Calibri Light" pitchFamily="34" charset="0"/>
                <a:cs typeface="Calibri Light" pitchFamily="34" charset="0"/>
              </a:rPr>
              <a:t>Autores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9324528" y="443033"/>
            <a:ext cx="17200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Capa</a:t>
            </a:r>
          </a:p>
          <a:p>
            <a:r>
              <a:rPr lang="pt-BR" sz="1400" dirty="0"/>
              <a:t>Insira as informações</a:t>
            </a:r>
          </a:p>
          <a:p>
            <a:r>
              <a:rPr lang="pt-BR" sz="1400" dirty="0"/>
              <a:t>do seu trabalho.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Introdução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Objetivos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Geral:</a:t>
            </a:r>
          </a:p>
          <a:p>
            <a:pPr algn="l">
              <a:buClr>
                <a:srgbClr val="894030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Específicos: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Trajetória metodológica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Resultados e Discussão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Conclusões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Referências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985418"/>
            <a:ext cx="5544616" cy="374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buClr>
                <a:srgbClr val="894030"/>
              </a:buClr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</a:t>
            </a:r>
          </a:p>
          <a:p>
            <a:pPr marL="342900" indent="-342900" algn="l">
              <a:spcAft>
                <a:spcPts val="600"/>
              </a:spcAft>
              <a:buClr>
                <a:srgbClr val="894030"/>
              </a:buClr>
              <a:buFont typeface="Wingdings" pitchFamily="2" charset="2"/>
              <a:buChar char="§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Agradecimentos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Nome(s) do autor(es)</a:t>
            </a:r>
          </a:p>
          <a:p>
            <a:pPr algn="l">
              <a:buClr>
                <a:srgbClr val="894030"/>
              </a:buClr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E-mail para contato</a:t>
            </a:r>
          </a:p>
          <a:p>
            <a:pPr algn="l">
              <a:buClr>
                <a:srgbClr val="894030"/>
              </a:buClr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algn="l">
              <a:buClr>
                <a:srgbClr val="894030"/>
              </a:buClr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algn="l">
              <a:buClr>
                <a:srgbClr val="894030"/>
              </a:buClr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Agradecimentos:</a:t>
            </a:r>
          </a:p>
          <a:p>
            <a:pPr algn="l">
              <a:buClr>
                <a:srgbClr val="894030"/>
              </a:buClr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Item opcional destinado a informar agências financiadoras, instituições apoiadoras e colaboradores.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212</Words>
  <Application>Microsoft Office PowerPoint</Application>
  <PresentationFormat>Apresentação na tela (16:9)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Trebuchet MS</vt:lpstr>
      <vt:lpstr>Wingdings</vt:lpstr>
      <vt:lpstr>Tema do Office</vt:lpstr>
      <vt:lpstr>Apresentação do PowerPoint</vt:lpstr>
      <vt:lpstr>Apresentação do PowerPoint</vt:lpstr>
      <vt:lpstr>Introdução</vt:lpstr>
      <vt:lpstr>Objetivos</vt:lpstr>
      <vt:lpstr>Trajetória metodológica</vt:lpstr>
      <vt:lpstr>Resultados e Discussão</vt:lpstr>
      <vt:lpstr>Conclusões</vt:lpstr>
      <vt:lpstr>Referências</vt:lpstr>
      <vt:lpstr>Agradecimentos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Erlison Soares Lima</cp:lastModifiedBy>
  <cp:revision>89</cp:revision>
  <dcterms:created xsi:type="dcterms:W3CDTF">2023-06-21T16:54:28Z</dcterms:created>
  <dcterms:modified xsi:type="dcterms:W3CDTF">2023-08-08T14:57:28Z</dcterms:modified>
</cp:coreProperties>
</file>